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94" r:id="rId3"/>
    <p:sldId id="304" r:id="rId4"/>
    <p:sldId id="296" r:id="rId5"/>
    <p:sldId id="293" r:id="rId6"/>
    <p:sldId id="265" r:id="rId7"/>
    <p:sldId id="303" r:id="rId8"/>
    <p:sldId id="309" r:id="rId9"/>
    <p:sldId id="308" r:id="rId10"/>
    <p:sldId id="307" r:id="rId11"/>
    <p:sldId id="300" r:id="rId12"/>
    <p:sldId id="295" r:id="rId13"/>
    <p:sldId id="306" r:id="rId14"/>
    <p:sldId id="305" r:id="rId15"/>
    <p:sldId id="298" r:id="rId16"/>
    <p:sldId id="297" r:id="rId17"/>
    <p:sldId id="301" r:id="rId18"/>
    <p:sldId id="287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35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 O'Connor" initials="DO" lastIdx="1" clrIdx="0">
    <p:extLst>
      <p:ext uri="{19B8F6BF-5375-455C-9EA6-DF929625EA0E}">
        <p15:presenceInfo xmlns:p15="http://schemas.microsoft.com/office/powerpoint/2012/main" userId="S-1-5-21-1025386156-118712973-1286925543-11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436C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D2EE54-4BE4-4EFE-9179-181659036959}" v="7" dt="2020-03-02T19:39:13.5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6"/>
    <p:restoredTop sz="94713"/>
  </p:normalViewPr>
  <p:slideViewPr>
    <p:cSldViewPr snapToGrid="0" snapToObjects="1">
      <p:cViewPr varScale="1">
        <p:scale>
          <a:sx n="148" d="100"/>
          <a:sy n="148" d="100"/>
        </p:scale>
        <p:origin x="816" y="192"/>
      </p:cViewPr>
      <p:guideLst>
        <p:guide orient="horz" pos="2115"/>
        <p:guide pos="35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D2D2EE54-4BE4-4EFE-9179-181659036959}"/>
    <pc:docChg chg="modSld">
      <pc:chgData name="" userId="" providerId="" clId="Web-{D2D2EE54-4BE4-4EFE-9179-181659036959}" dt="2020-03-02T19:39:13.541" v="6" actId="14100"/>
      <pc:docMkLst>
        <pc:docMk/>
      </pc:docMkLst>
      <pc:sldChg chg="modSp">
        <pc:chgData name="" userId="" providerId="" clId="Web-{D2D2EE54-4BE4-4EFE-9179-181659036959}" dt="2020-03-02T19:39:13.541" v="6" actId="14100"/>
        <pc:sldMkLst>
          <pc:docMk/>
          <pc:sldMk cId="2823996217" sldId="256"/>
        </pc:sldMkLst>
        <pc:picChg chg="mod">
          <ac:chgData name="" userId="" providerId="" clId="Web-{D2D2EE54-4BE4-4EFE-9179-181659036959}" dt="2020-03-02T19:39:13.541" v="6" actId="14100"/>
          <ac:picMkLst>
            <pc:docMk/>
            <pc:sldMk cId="2823996217" sldId="256"/>
            <ac:picMk id="56" creationId="{2958E169-87EB-4641-A976-9B066F76861E}"/>
          </ac:picMkLst>
        </pc:picChg>
      </pc:sldChg>
      <pc:sldChg chg="modSp">
        <pc:chgData name="" userId="" providerId="" clId="Web-{D2D2EE54-4BE4-4EFE-9179-181659036959}" dt="2020-03-02T19:38:01.931" v="5" actId="1076"/>
        <pc:sldMkLst>
          <pc:docMk/>
          <pc:sldMk cId="3727431152" sldId="293"/>
        </pc:sldMkLst>
        <pc:picChg chg="mod">
          <ac:chgData name="" userId="" providerId="" clId="Web-{D2D2EE54-4BE4-4EFE-9179-181659036959}" dt="2020-03-02T19:38:01.931" v="5" actId="1076"/>
          <ac:picMkLst>
            <pc:docMk/>
            <pc:sldMk cId="3727431152" sldId="293"/>
            <ac:picMk id="16" creationId="{7B28D054-1317-4F01-ABFD-B2A45A0A6101}"/>
          </ac:picMkLst>
        </pc:picChg>
      </pc:sldChg>
      <pc:sldChg chg="modSp">
        <pc:chgData name="" userId="" providerId="" clId="Web-{D2D2EE54-4BE4-4EFE-9179-181659036959}" dt="2020-03-02T19:37:19.134" v="1" actId="1076"/>
        <pc:sldMkLst>
          <pc:docMk/>
          <pc:sldMk cId="2283202156" sldId="300"/>
        </pc:sldMkLst>
        <pc:picChg chg="mod">
          <ac:chgData name="" userId="" providerId="" clId="Web-{D2D2EE54-4BE4-4EFE-9179-181659036959}" dt="2020-03-02T19:37:19.134" v="1" actId="1076"/>
          <ac:picMkLst>
            <pc:docMk/>
            <pc:sldMk cId="2283202156" sldId="300"/>
            <ac:picMk id="11" creationId="{7DF81AF8-4065-4B21-98E0-194D00E76081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5E71C-400A-2C4D-9860-DDF5985A7EF7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003ED-F286-1047-B35E-9FC7AB1C3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85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049F-01EF-734F-9052-AF0BB6F166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6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049F-01EF-734F-9052-AF0BB6F166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38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049F-01EF-734F-9052-AF0BB6F166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90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049F-01EF-734F-9052-AF0BB6F166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45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049F-01EF-734F-9052-AF0BB6F166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12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049F-01EF-734F-9052-AF0BB6F166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27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049F-01EF-734F-9052-AF0BB6F166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21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049F-01EF-734F-9052-AF0BB6F166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6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049F-01EF-734F-9052-AF0BB6F166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0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049F-01EF-734F-9052-AF0BB6F166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57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049F-01EF-734F-9052-AF0BB6F166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04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049F-01EF-734F-9052-AF0BB6F166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98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E68A9-73E6-4808-A753-E3226B2A0DE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317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049F-01EF-734F-9052-AF0BB6F166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81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049F-01EF-734F-9052-AF0BB6F166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95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049F-01EF-734F-9052-AF0BB6F166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16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049F-01EF-734F-9052-AF0BB6F166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29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E049F-01EF-734F-9052-AF0BB6F166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1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CF38-5396-CC40-9069-07ACF7DCE0A3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423B-A46C-6948-9F90-8EDEF76B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7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CF38-5396-CC40-9069-07ACF7DCE0A3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423B-A46C-6948-9F90-8EDEF76B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3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CF38-5396-CC40-9069-07ACF7DCE0A3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423B-A46C-6948-9F90-8EDEF76B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0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CF38-5396-CC40-9069-07ACF7DCE0A3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423B-A46C-6948-9F90-8EDEF76B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7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CF38-5396-CC40-9069-07ACF7DCE0A3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423B-A46C-6948-9F90-8EDEF76B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3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CF38-5396-CC40-9069-07ACF7DCE0A3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423B-A46C-6948-9F90-8EDEF76B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CF38-5396-CC40-9069-07ACF7DCE0A3}" type="datetimeFigureOut">
              <a:rPr lang="en-US" smtClean="0"/>
              <a:t>3/2/20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423B-A46C-6948-9F90-8EDEF76B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CF38-5396-CC40-9069-07ACF7DCE0A3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423B-A46C-6948-9F90-8EDEF76B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3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CF38-5396-CC40-9069-07ACF7DCE0A3}" type="datetimeFigureOut">
              <a:rPr lang="en-US" smtClean="0"/>
              <a:t>3/2/20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423B-A46C-6948-9F90-8EDEF76B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1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CF38-5396-CC40-9069-07ACF7DCE0A3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423B-A46C-6948-9F90-8EDEF76B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CF38-5396-CC40-9069-07ACF7DCE0A3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423B-A46C-6948-9F90-8EDEF76B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6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4CF38-5396-CC40-9069-07ACF7DCE0A3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7423B-A46C-6948-9F90-8EDEF76B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1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3.jpg"/><Relationship Id="rId4" Type="http://schemas.openxmlformats.org/officeDocument/2006/relationships/image" Target="../media/image32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12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jpe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6.jpe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6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17">
            <a:extLst>
              <a:ext uri="{FF2B5EF4-FFF2-40B4-BE49-F238E27FC236}">
                <a16:creationId xmlns:a16="http://schemas.microsoft.com/office/drawing/2014/main" id="{14D8491E-61E0-4939-B77E-8B58E112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110" cy="2130951"/>
          </a:xfrm>
          <a:custGeom>
            <a:avLst/>
            <a:gdLst>
              <a:gd name="connsiteX0" fmla="*/ 0 w 8663110"/>
              <a:gd name="connsiteY0" fmla="*/ 0 h 2130951"/>
              <a:gd name="connsiteX1" fmla="*/ 819150 w 8663110"/>
              <a:gd name="connsiteY1" fmla="*/ 0 h 2130951"/>
              <a:gd name="connsiteX2" fmla="*/ 1028700 w 8663110"/>
              <a:gd name="connsiteY2" fmla="*/ 0 h 2130951"/>
              <a:gd name="connsiteX3" fmla="*/ 4187970 w 8663110"/>
              <a:gd name="connsiteY3" fmla="*/ 0 h 2130951"/>
              <a:gd name="connsiteX4" fmla="*/ 4400550 w 8663110"/>
              <a:gd name="connsiteY4" fmla="*/ 0 h 2130951"/>
              <a:gd name="connsiteX5" fmla="*/ 5262791 w 8663110"/>
              <a:gd name="connsiteY5" fmla="*/ 0 h 2130951"/>
              <a:gd name="connsiteX6" fmla="*/ 5262791 w 8663110"/>
              <a:gd name="connsiteY6" fmla="*/ 478 h 2130951"/>
              <a:gd name="connsiteX7" fmla="*/ 8663110 w 8663110"/>
              <a:gd name="connsiteY7" fmla="*/ 478 h 2130951"/>
              <a:gd name="connsiteX8" fmla="*/ 7676422 w 8663110"/>
              <a:gd name="connsiteY8" fmla="*/ 2130951 h 2130951"/>
              <a:gd name="connsiteX9" fmla="*/ 4400550 w 8663110"/>
              <a:gd name="connsiteY9" fmla="*/ 2130951 h 2130951"/>
              <a:gd name="connsiteX10" fmla="*/ 4187970 w 8663110"/>
              <a:gd name="connsiteY10" fmla="*/ 2130951 h 2130951"/>
              <a:gd name="connsiteX11" fmla="*/ 1028700 w 8663110"/>
              <a:gd name="connsiteY11" fmla="*/ 2130951 h 2130951"/>
              <a:gd name="connsiteX12" fmla="*/ 819150 w 8663110"/>
              <a:gd name="connsiteY12" fmla="*/ 2130951 h 2130951"/>
              <a:gd name="connsiteX13" fmla="*/ 0 w 8663110"/>
              <a:gd name="connsiteY1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63110" h="2130951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48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 descr="Global-Medical-Implants-Market.jpg">
            <a:extLst>
              <a:ext uri="{FF2B5EF4-FFF2-40B4-BE49-F238E27FC236}">
                <a16:creationId xmlns:a16="http://schemas.microsoft.com/office/drawing/2014/main" id="{2958E169-87EB-4641-A976-9B066F768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886" y="-854142"/>
            <a:ext cx="3345114" cy="5078535"/>
          </a:xfrm>
          <a:prstGeom prst="rect">
            <a:avLst/>
          </a:prstGeom>
        </p:spPr>
      </p:pic>
      <p:pic>
        <p:nvPicPr>
          <p:cNvPr id="8" name="Picture 7" descr="surgery.jpg">
            <a:extLst>
              <a:ext uri="{FF2B5EF4-FFF2-40B4-BE49-F238E27FC236}">
                <a16:creationId xmlns:a16="http://schemas.microsoft.com/office/drawing/2014/main" id="{54C7CD5D-CE30-4ACD-ACEB-CC08970851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3"/>
          <a:stretch/>
        </p:blipFill>
        <p:spPr>
          <a:xfrm>
            <a:off x="0" y="2130950"/>
            <a:ext cx="12223980" cy="4713743"/>
          </a:xfrm>
          <a:prstGeom prst="rect">
            <a:avLst/>
          </a:prstGeom>
        </p:spPr>
      </p:pic>
      <p:sp>
        <p:nvSpPr>
          <p:cNvPr id="67" name="Freeform 18">
            <a:extLst>
              <a:ext uri="{FF2B5EF4-FFF2-40B4-BE49-F238E27FC236}">
                <a16:creationId xmlns:a16="http://schemas.microsoft.com/office/drawing/2014/main" id="{E2129A46-8F64-4F45-A226-F09DCA07B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683319"/>
            <a:ext cx="6516874" cy="2174681"/>
          </a:xfrm>
          <a:custGeom>
            <a:avLst/>
            <a:gdLst>
              <a:gd name="connsiteX0" fmla="*/ 0 w 6516874"/>
              <a:gd name="connsiteY0" fmla="*/ 0 h 2174681"/>
              <a:gd name="connsiteX1" fmla="*/ 819150 w 6516874"/>
              <a:gd name="connsiteY1" fmla="*/ 0 h 2174681"/>
              <a:gd name="connsiteX2" fmla="*/ 1038225 w 6516874"/>
              <a:gd name="connsiteY2" fmla="*/ 0 h 2174681"/>
              <a:gd name="connsiteX3" fmla="*/ 6516874 w 6516874"/>
              <a:gd name="connsiteY3" fmla="*/ 0 h 2174681"/>
              <a:gd name="connsiteX4" fmla="*/ 5509712 w 6516874"/>
              <a:gd name="connsiteY4" fmla="*/ 2174681 h 2174681"/>
              <a:gd name="connsiteX5" fmla="*/ 1038225 w 6516874"/>
              <a:gd name="connsiteY5" fmla="*/ 2174681 h 2174681"/>
              <a:gd name="connsiteX6" fmla="*/ 947987 w 6516874"/>
              <a:gd name="connsiteY6" fmla="*/ 2174681 h 2174681"/>
              <a:gd name="connsiteX7" fmla="*/ 819150 w 6516874"/>
              <a:gd name="connsiteY7" fmla="*/ 2174681 h 2174681"/>
              <a:gd name="connsiteX8" fmla="*/ 0 w 6516874"/>
              <a:gd name="connsiteY8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6874" h="2174681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0" name="Picture 59" descr="novatec_logo-01.png">
            <a:extLst>
              <a:ext uri="{FF2B5EF4-FFF2-40B4-BE49-F238E27FC236}">
                <a16:creationId xmlns:a16="http://schemas.microsoft.com/office/drawing/2014/main" id="{2E469E7F-0A7E-458A-A00C-5D0A9B987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42" y="5363657"/>
            <a:ext cx="4174388" cy="814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8CA9C5-D3C3-49D9-A6DE-CCC9C2E30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59" y="5928324"/>
            <a:ext cx="929676" cy="929676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97348CB4-DC19-441A-84CB-20C687407EA8}"/>
              </a:ext>
            </a:extLst>
          </p:cNvPr>
          <p:cNvSpPr txBox="1"/>
          <p:nvPr/>
        </p:nvSpPr>
        <p:spPr>
          <a:xfrm>
            <a:off x="1124805" y="387600"/>
            <a:ext cx="6413500" cy="1355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Novatec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 Cleaning Systems profile confidentially prepared for: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Smith &amp; Nephew, Inc.</a:t>
            </a:r>
          </a:p>
        </p:txBody>
      </p:sp>
    </p:spTree>
    <p:extLst>
      <p:ext uri="{BB962C8B-B14F-4D97-AF65-F5344CB8AC3E}">
        <p14:creationId xmlns:p14="http://schemas.microsoft.com/office/powerpoint/2010/main" val="282399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25000"/>
              </a:schemeClr>
            </a:gs>
            <a:gs pos="76000">
              <a:schemeClr val="bg2">
                <a:lumMod val="25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14F426E-FB45-4210-A5AF-FA3ECF7B8469}"/>
              </a:ext>
            </a:extLst>
          </p:cNvPr>
          <p:cNvSpPr/>
          <p:nvPr/>
        </p:nvSpPr>
        <p:spPr>
          <a:xfrm>
            <a:off x="3728054" y="3508975"/>
            <a:ext cx="4066465" cy="3434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Vapor Degreasing Systems in manual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anduutt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Models 1S, 2S &amp; 3S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4969C-52D4-4F8F-8244-201508EBF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59" y="5928324"/>
            <a:ext cx="929676" cy="929676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0E6C6DF-0784-49DF-A109-3F58C8BD71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922596"/>
              </p:ext>
            </p:extLst>
          </p:nvPr>
        </p:nvGraphicFramePr>
        <p:xfrm>
          <a:off x="80865" y="197619"/>
          <a:ext cx="8666253" cy="6399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name="Acrobat Document" r:id="rId5" imgW="8019495" imgH="5667364" progId="AcroExch.Document.DC">
                  <p:embed/>
                </p:oleObj>
              </mc:Choice>
              <mc:Fallback>
                <p:oleObj name="Acrobat Document" r:id="rId5" imgW="8019495" imgH="566736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865" y="197619"/>
                        <a:ext cx="8666253" cy="6399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CE55DB2-853E-4596-98B6-07C7EBBE2313}"/>
              </a:ext>
            </a:extLst>
          </p:cNvPr>
          <p:cNvSpPr/>
          <p:nvPr/>
        </p:nvSpPr>
        <p:spPr>
          <a:xfrm>
            <a:off x="8815386" y="1337040"/>
            <a:ext cx="3250403" cy="3889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Pluritank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Clean &amp; Passivation system custom designed to install around existing system allowing continued production while in validation.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Includes integrated vapor degreasing.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611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14F426E-FB45-4210-A5AF-FA3ECF7B8469}"/>
              </a:ext>
            </a:extLst>
          </p:cNvPr>
          <p:cNvSpPr/>
          <p:nvPr/>
        </p:nvSpPr>
        <p:spPr>
          <a:xfrm>
            <a:off x="4524021" y="4573166"/>
            <a:ext cx="6344631" cy="17183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+mj-lt"/>
                <a:ea typeface="+mj-ea"/>
                <a:cs typeface="+mj-cs"/>
              </a:rPr>
              <a:t>The CRD Series: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+mj-lt"/>
                <a:ea typeface="+mj-ea"/>
                <a:cs typeface="+mj-cs"/>
              </a:rPr>
              <a:t>Single Chamber </a:t>
            </a:r>
            <a:r>
              <a:rPr lang="en-US" sz="2800" dirty="0" err="1">
                <a:latin typeface="+mj-lt"/>
                <a:ea typeface="+mj-ea"/>
                <a:cs typeface="+mj-cs"/>
              </a:rPr>
              <a:t>Acqueous</a:t>
            </a:r>
            <a:r>
              <a:rPr lang="en-US" sz="2800" dirty="0">
                <a:latin typeface="+mj-lt"/>
                <a:ea typeface="+mj-ea"/>
                <a:cs typeface="+mj-cs"/>
              </a:rPr>
              <a:t> Vacuum </a:t>
            </a:r>
            <a:r>
              <a:rPr lang="en-US" sz="2800" dirty="0" err="1">
                <a:latin typeface="+mj-lt"/>
                <a:ea typeface="+mj-ea"/>
                <a:cs typeface="+mj-cs"/>
              </a:rPr>
              <a:t>Ultrasonics</a:t>
            </a:r>
            <a:endParaRPr lang="en-US" sz="28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+mj-lt"/>
                <a:ea typeface="+mj-ea"/>
                <a:cs typeface="+mj-cs"/>
              </a:rPr>
              <a:t>Features include: Parameter driven process control of immersion </a:t>
            </a:r>
            <a:r>
              <a:rPr lang="en-US" sz="2800" dirty="0" err="1">
                <a:latin typeface="+mj-lt"/>
                <a:ea typeface="+mj-ea"/>
                <a:cs typeface="+mj-cs"/>
              </a:rPr>
              <a:t>ultrasonics</a:t>
            </a:r>
            <a:r>
              <a:rPr lang="en-US" sz="2800" dirty="0">
                <a:latin typeface="+mj-lt"/>
                <a:ea typeface="+mj-ea"/>
                <a:cs typeface="+mj-cs"/>
              </a:rPr>
              <a:t>, rotation, spray, vacuum agitation, hot air and vacuum drying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dirty="0">
              <a:latin typeface="+mj-lt"/>
              <a:ea typeface="+mj-ea"/>
              <a:cs typeface="+mj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BA87361-6D30-46E4-834B-719CF5905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2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89DB1C0-FEEC-4CB6-88B2-F9C5562E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4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novatec_logo-01.jpg">
            <a:extLst>
              <a:ext uri="{FF2B5EF4-FFF2-40B4-BE49-F238E27FC236}">
                <a16:creationId xmlns:a16="http://schemas.microsoft.com/office/drawing/2014/main" id="{81CDFD54-F49B-4271-B303-FBFC4544B6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76" y="351374"/>
            <a:ext cx="2741000" cy="931939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117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8163D1C-ED91-4D5F-A33B-CF1256B27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7709" y="780500"/>
            <a:ext cx="2852928" cy="28529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sitting, table, white, book&#10;&#10;Description automatically generated">
            <a:extLst>
              <a:ext uri="{FF2B5EF4-FFF2-40B4-BE49-F238E27FC236}">
                <a16:creationId xmlns:a16="http://schemas.microsoft.com/office/drawing/2014/main" id="{7DF81AF8-4065-4B21-98E0-194D00E76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741" y="1071506"/>
            <a:ext cx="3208601" cy="2101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055A4B-3C4E-4F5B-A2ED-9DC376CEA6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644" y="3073269"/>
            <a:ext cx="2691234" cy="3588312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3D471F3-782A-4BA1-9CAB-FF5CDF0A7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2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indoor, white, refrigerator, sitting&#10;&#10;Description automatically generated">
            <a:extLst>
              <a:ext uri="{FF2B5EF4-FFF2-40B4-BE49-F238E27FC236}">
                <a16:creationId xmlns:a16="http://schemas.microsoft.com/office/drawing/2014/main" id="{78923CA4-0353-41B8-B973-C8D6F2279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4752" y="616130"/>
            <a:ext cx="2820984" cy="2101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4969C-52D4-4F8F-8244-201508EBF3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59" y="5928324"/>
            <a:ext cx="929676" cy="929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23FC85-ED4D-490A-B05C-6145116B4A63}"/>
              </a:ext>
            </a:extLst>
          </p:cNvPr>
          <p:cNvSpPr txBox="1"/>
          <p:nvPr/>
        </p:nvSpPr>
        <p:spPr>
          <a:xfrm>
            <a:off x="4043559" y="5845456"/>
            <a:ext cx="7422852" cy="13000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200" b="1" kern="12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83202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25000"/>
              </a:schemeClr>
            </a:gs>
            <a:gs pos="76000">
              <a:schemeClr val="bg2">
                <a:lumMod val="25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14F426E-FB45-4210-A5AF-FA3ECF7B8469}"/>
              </a:ext>
            </a:extLst>
          </p:cNvPr>
          <p:cNvSpPr/>
          <p:nvPr/>
        </p:nvSpPr>
        <p:spPr>
          <a:xfrm>
            <a:off x="3728054" y="3508975"/>
            <a:ext cx="4066465" cy="3434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Vapor Degreasing Systems in manual and automated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verions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Models 1S, 2S &amp; 3S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4969C-52D4-4F8F-8244-201508EBF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59" y="5928324"/>
            <a:ext cx="929676" cy="929676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42A7B88-AA9A-44F9-8241-ADDDA365DF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571382"/>
              </p:ext>
            </p:extLst>
          </p:nvPr>
        </p:nvGraphicFramePr>
        <p:xfrm>
          <a:off x="80865" y="918434"/>
          <a:ext cx="8405235" cy="5939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Acrobat Document" r:id="rId5" imgW="8019495" imgH="5667364" progId="AcroExch.Document.DC">
                  <p:embed/>
                </p:oleObj>
              </mc:Choice>
              <mc:Fallback>
                <p:oleObj name="Acrobat Document" r:id="rId5" imgW="8019495" imgH="566736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865" y="918434"/>
                        <a:ext cx="8405235" cy="5939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A597E84A-0314-46DA-A515-6BDCC46A456D}"/>
              </a:ext>
            </a:extLst>
          </p:cNvPr>
          <p:cNvSpPr/>
          <p:nvPr/>
        </p:nvSpPr>
        <p:spPr>
          <a:xfrm>
            <a:off x="80865" y="137520"/>
            <a:ext cx="12540343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CRD Models:      	100 	           200	                 400              	800 	 	+ Custom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70C0"/>
                </a:solidFill>
              </a:rPr>
              <a:t>Chamber Sizes:     300 x 400 x 300    400 x 600 x 430      500 x 820 x 500    600 x 1050 x 630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84B6E3-A81C-4871-93F9-E3815D8A3526}"/>
              </a:ext>
            </a:extLst>
          </p:cNvPr>
          <p:cNvSpPr/>
          <p:nvPr/>
        </p:nvSpPr>
        <p:spPr>
          <a:xfrm>
            <a:off x="8889081" y="1578677"/>
            <a:ext cx="305190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</a:rPr>
              <a:t>Shown: CRD 400 - Autoload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5" name="Picture 14" descr="A picture containing indoor, white, refrigerator, sitting&#10;&#10;Description automatically generated">
            <a:extLst>
              <a:ext uri="{FF2B5EF4-FFF2-40B4-BE49-F238E27FC236}">
                <a16:creationId xmlns:a16="http://schemas.microsoft.com/office/drawing/2014/main" id="{88B6AE59-2942-4F6E-BC0B-942E48B5DB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577" y="2710935"/>
            <a:ext cx="3443411" cy="256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8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25000"/>
              </a:schemeClr>
            </a:gs>
            <a:gs pos="76000">
              <a:schemeClr val="bg2">
                <a:lumMod val="25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74BB7EB9-DC40-4295-BC62-2E318FCD4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50" r="4" b="4"/>
          <a:stretch/>
        </p:blipFill>
        <p:spPr>
          <a:xfrm>
            <a:off x="975139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5" name="Picture 14" descr="A picture containing bus, sitting, large, store&#10;&#10;Description automatically generated">
            <a:extLst>
              <a:ext uri="{FF2B5EF4-FFF2-40B4-BE49-F238E27FC236}">
                <a16:creationId xmlns:a16="http://schemas.microsoft.com/office/drawing/2014/main" id="{F03FA05F-3F64-4CE6-AE73-984CF42C96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000"/>
          <a:stretch/>
        </p:blipFill>
        <p:spPr>
          <a:xfrm>
            <a:off x="3585647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0" name="Picture 9" descr="A picture containing indoor, building, large, sitting&#10;&#10;Description automatically generated">
            <a:extLst>
              <a:ext uri="{FF2B5EF4-FFF2-40B4-BE49-F238E27FC236}">
                <a16:creationId xmlns:a16="http://schemas.microsoft.com/office/drawing/2014/main" id="{B32DF0D1-3569-435A-BCBF-F3C61E1EBF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8" r="2" b="20454"/>
          <a:stretch/>
        </p:blipFill>
        <p:spPr>
          <a:xfrm>
            <a:off x="6196155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4" name="Picture 13" descr="novatec_logo-01.jpg">
            <a:extLst>
              <a:ext uri="{FF2B5EF4-FFF2-40B4-BE49-F238E27FC236}">
                <a16:creationId xmlns:a16="http://schemas.microsoft.com/office/drawing/2014/main" id="{04F61065-3593-4B84-8E7C-FFA8544B84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6" r="23844"/>
          <a:stretch/>
        </p:blipFill>
        <p:spPr>
          <a:xfrm>
            <a:off x="8806663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D0268-6D1F-4394-81BD-390F8FBDB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59" y="5928324"/>
            <a:ext cx="929676" cy="929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92BA821-AD77-4E92-AFC4-967B47AE2EAD}"/>
              </a:ext>
            </a:extLst>
          </p:cNvPr>
          <p:cNvSpPr txBox="1"/>
          <p:nvPr/>
        </p:nvSpPr>
        <p:spPr>
          <a:xfrm>
            <a:off x="3474223" y="4793090"/>
            <a:ext cx="5609222" cy="20649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Novatec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Solvent cleaning systems in manual, automated </a:t>
            </a:r>
            <a:r>
              <a:rPr lang="en-US" sz="3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and system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integrated versions. Solvent cleaning optional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ultrasonics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and vapor rinse. Standard and custom units.</a:t>
            </a:r>
          </a:p>
        </p:txBody>
      </p:sp>
    </p:spTree>
    <p:extLst>
      <p:ext uri="{BB962C8B-B14F-4D97-AF65-F5344CB8AC3E}">
        <p14:creationId xmlns:p14="http://schemas.microsoft.com/office/powerpoint/2010/main" val="276022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5BC56C6-17C2-421E-923F-BF410D70B78E}"/>
              </a:ext>
            </a:extLst>
          </p:cNvPr>
          <p:cNvSpPr txBox="1"/>
          <p:nvPr/>
        </p:nvSpPr>
        <p:spPr>
          <a:xfrm>
            <a:off x="4545229" y="4253346"/>
            <a:ext cx="4937937" cy="11471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Monitor, measure and manage. Process parameter recording and control.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Vapor extraction, filtration, preconditioning and deionizing systems</a:t>
            </a: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floor, indoor, blue, luggage&#10;&#10;Description automatically generated">
            <a:extLst>
              <a:ext uri="{FF2B5EF4-FFF2-40B4-BE49-F238E27FC236}">
                <a16:creationId xmlns:a16="http://schemas.microsoft.com/office/drawing/2014/main" id="{D7A4CF45-6C02-4264-9458-733791A005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93" r="-1" b="3551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7" name="Picture 6" descr="A picture containing white, sitting, kitchen, pan&#10;&#10;Description automatically generated">
            <a:extLst>
              <a:ext uri="{FF2B5EF4-FFF2-40B4-BE49-F238E27FC236}">
                <a16:creationId xmlns:a16="http://schemas.microsoft.com/office/drawing/2014/main" id="{A8C3924D-F613-4959-82D0-07215C6054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52" r="19645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indoor, kitchen, table, preparing&#10;&#10;Description automatically generated">
            <a:extLst>
              <a:ext uri="{FF2B5EF4-FFF2-40B4-BE49-F238E27FC236}">
                <a16:creationId xmlns:a16="http://schemas.microsoft.com/office/drawing/2014/main" id="{0BA606CB-7C52-4EC6-8ACB-59B2567E16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61" r="32838" b="-4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19" name="Picture 18" descr="novatec_logo-01.jpg">
            <a:extLst>
              <a:ext uri="{FF2B5EF4-FFF2-40B4-BE49-F238E27FC236}">
                <a16:creationId xmlns:a16="http://schemas.microsoft.com/office/drawing/2014/main" id="{6FA09937-A002-404D-A451-24A466BB76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7" r="23842" b="-2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indoor, kitchen, window, refrigerator&#10;&#10;Description automatically generated">
            <a:extLst>
              <a:ext uri="{FF2B5EF4-FFF2-40B4-BE49-F238E27FC236}">
                <a16:creationId xmlns:a16="http://schemas.microsoft.com/office/drawing/2014/main" id="{37DC19D5-EAFE-4BE7-8D2D-722D4EEF97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384" r="9356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indoor, sitting, table, white&#10;&#10;Description automatically generated">
            <a:extLst>
              <a:ext uri="{FF2B5EF4-FFF2-40B4-BE49-F238E27FC236}">
                <a16:creationId xmlns:a16="http://schemas.microsoft.com/office/drawing/2014/main" id="{F12A8736-9BCF-4863-8881-254948A224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260" r="16385" b="2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D0268-6D1F-4394-81BD-390F8FBDB0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59" y="5928324"/>
            <a:ext cx="929676" cy="9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35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table, sitting, monitor&#10;&#10;Description automatically generated">
            <a:extLst>
              <a:ext uri="{FF2B5EF4-FFF2-40B4-BE49-F238E27FC236}">
                <a16:creationId xmlns:a16="http://schemas.microsoft.com/office/drawing/2014/main" id="{B6FCF9D5-4E7F-4C18-9EDB-41921EB71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60" y="346167"/>
            <a:ext cx="2118594" cy="1588946"/>
          </a:xfrm>
          <a:prstGeom prst="rect">
            <a:avLst/>
          </a:prstGeom>
        </p:spPr>
      </p:pic>
      <p:pic>
        <p:nvPicPr>
          <p:cNvPr id="7" name="Picture 6" descr="novatec_logo-01.jpg">
            <a:extLst>
              <a:ext uri="{FF2B5EF4-FFF2-40B4-BE49-F238E27FC236}">
                <a16:creationId xmlns:a16="http://schemas.microsoft.com/office/drawing/2014/main" id="{81CDFD54-F49B-4271-B303-FBFC4544B6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08" y="567464"/>
            <a:ext cx="3251032" cy="1105350"/>
          </a:xfrm>
          <a:prstGeom prst="rect">
            <a:avLst/>
          </a:prstGeom>
        </p:spPr>
      </p:pic>
      <p:pic>
        <p:nvPicPr>
          <p:cNvPr id="2052" name="524D030F-9EB6-4981-ACE0-ED8DF1E2DEB4">
            <a:extLst>
              <a:ext uri="{FF2B5EF4-FFF2-40B4-BE49-F238E27FC236}">
                <a16:creationId xmlns:a16="http://schemas.microsoft.com/office/drawing/2014/main" id="{A5FF52DE-C976-4B81-A6D5-F04AF380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7106" y="629920"/>
            <a:ext cx="3286884" cy="97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AE4D4A54-2B57-4B6A-BF4F-2F6A4E7472F7">
            <a:extLst>
              <a:ext uri="{FF2B5EF4-FFF2-40B4-BE49-F238E27FC236}">
                <a16:creationId xmlns:a16="http://schemas.microsoft.com/office/drawing/2014/main" id="{535ACAA0-C1A2-4268-8570-3612170E1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015" y="5117203"/>
            <a:ext cx="3228290" cy="119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53F3F50A-D8C2-4CE4-844A-C19939B27337">
            <a:extLst>
              <a:ext uri="{FF2B5EF4-FFF2-40B4-BE49-F238E27FC236}">
                <a16:creationId xmlns:a16="http://schemas.microsoft.com/office/drawing/2014/main" id="{3440410F-90A9-4445-925D-9A5F14070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015" y="2915032"/>
            <a:ext cx="3225770" cy="114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127" y="2300641"/>
            <a:ext cx="4236873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4F426E-FB45-4210-A5AF-FA3ECF7B8469}"/>
              </a:ext>
            </a:extLst>
          </p:cNvPr>
          <p:cNvSpPr/>
          <p:nvPr/>
        </p:nvSpPr>
        <p:spPr>
          <a:xfrm>
            <a:off x="8282152" y="2916520"/>
            <a:ext cx="2840391" cy="2309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Table Top Portable Ultrasonics &amp; Custom Single Units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machine&#10;&#10;Description automatically generated">
            <a:extLst>
              <a:ext uri="{FF2B5EF4-FFF2-40B4-BE49-F238E27FC236}">
                <a16:creationId xmlns:a16="http://schemas.microsoft.com/office/drawing/2014/main" id="{CFA8D6D7-6675-4F14-80F9-74C268D18A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9829" y="2687245"/>
            <a:ext cx="3179408" cy="3773778"/>
          </a:xfrm>
          <a:prstGeom prst="rect">
            <a:avLst/>
          </a:prstGeom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40636" y="53362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F64969C-52D4-4F8F-8244-201508EBF3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59" y="5928324"/>
            <a:ext cx="929676" cy="9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7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14F426E-FB45-4210-A5AF-FA3ECF7B8469}"/>
              </a:ext>
            </a:extLst>
          </p:cNvPr>
          <p:cNvSpPr/>
          <p:nvPr/>
        </p:nvSpPr>
        <p:spPr>
          <a:xfrm>
            <a:off x="8177047" y="1162787"/>
            <a:ext cx="3375759" cy="28697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Rotary Spray Wash Units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>
              <a:latin typeface="+mj-lt"/>
              <a:ea typeface="+mj-ea"/>
              <a:cs typeface="+mj-cs"/>
            </a:endParaRPr>
          </a:p>
        </p:txBody>
      </p:sp>
      <p:sp>
        <p:nvSpPr>
          <p:cNvPr id="1031" name="Rectangle 73">
            <a:extLst>
              <a:ext uri="{FF2B5EF4-FFF2-40B4-BE49-F238E27FC236}">
                <a16:creationId xmlns:a16="http://schemas.microsoft.com/office/drawing/2014/main" id="{6AF87FB0-CB93-4F72-9279-BC4CE90B3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2" name="Rectangle 75">
            <a:extLst>
              <a:ext uri="{FF2B5EF4-FFF2-40B4-BE49-F238E27FC236}">
                <a16:creationId xmlns:a16="http://schemas.microsoft.com/office/drawing/2014/main" id="{5E139927-0A6F-4AD3-91D3-B2A9E6715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37F6B84E-F110-48D1-AEC2-68ADB50DDE51">
            <a:extLst>
              <a:ext uri="{FF2B5EF4-FFF2-40B4-BE49-F238E27FC236}">
                <a16:creationId xmlns:a16="http://schemas.microsoft.com/office/drawing/2014/main" id="{0DB602DC-FC68-43D3-A12F-1CBC259D9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054" y="833360"/>
            <a:ext cx="3775899" cy="26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77">
            <a:extLst>
              <a:ext uri="{FF2B5EF4-FFF2-40B4-BE49-F238E27FC236}">
                <a16:creationId xmlns:a16="http://schemas.microsoft.com/office/drawing/2014/main" id="{5EADE63F-FE89-4F18-B3CE-624078B38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9747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C83238CC-E3DE-40EF-B19E-751378D3FDF8">
            <a:extLst>
              <a:ext uri="{FF2B5EF4-FFF2-40B4-BE49-F238E27FC236}">
                <a16:creationId xmlns:a16="http://schemas.microsoft.com/office/drawing/2014/main" id="{E378BAD4-0A05-466A-8814-1E78AFE1D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3224" y="474133"/>
            <a:ext cx="1834514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79">
            <a:extLst>
              <a:ext uri="{FF2B5EF4-FFF2-40B4-BE49-F238E27FC236}">
                <a16:creationId xmlns:a16="http://schemas.microsoft.com/office/drawing/2014/main" id="{6BDEE881-E8E3-4725-A31C-40F714E1F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novatec_logo-01.jpg">
            <a:extLst>
              <a:ext uri="{FF2B5EF4-FFF2-40B4-BE49-F238E27FC236}">
                <a16:creationId xmlns:a16="http://schemas.microsoft.com/office/drawing/2014/main" id="{81CDFD54-F49B-4271-B303-FBFC4544B6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" y="4709187"/>
            <a:ext cx="3775899" cy="1283804"/>
          </a:xfrm>
          <a:prstGeom prst="rect">
            <a:avLst/>
          </a:prstGeom>
        </p:spPr>
      </p:pic>
      <p:sp>
        <p:nvSpPr>
          <p:cNvPr id="1035" name="Rectangle 81">
            <a:extLst>
              <a:ext uri="{FF2B5EF4-FFF2-40B4-BE49-F238E27FC236}">
                <a16:creationId xmlns:a16="http://schemas.microsoft.com/office/drawing/2014/main" id="{FB202DE7-B82B-4D71-88F3-4363532A4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9747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9" name="A1786733-59C4-42B8-83F1-D9CBB35C17F7">
            <a:extLst>
              <a:ext uri="{FF2B5EF4-FFF2-40B4-BE49-F238E27FC236}">
                <a16:creationId xmlns:a16="http://schemas.microsoft.com/office/drawing/2014/main" id="{61CF1950-DB92-4565-9657-1F1442B72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1230" y="3679841"/>
            <a:ext cx="2438503" cy="269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4969C-52D4-4F8F-8244-201508EBF3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59" y="5928324"/>
            <a:ext cx="929676" cy="9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88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17">
            <a:extLst>
              <a:ext uri="{FF2B5EF4-FFF2-40B4-BE49-F238E27FC236}">
                <a16:creationId xmlns:a16="http://schemas.microsoft.com/office/drawing/2014/main" id="{14D8491E-61E0-4939-B77E-8B58E112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110" cy="2130951"/>
          </a:xfrm>
          <a:custGeom>
            <a:avLst/>
            <a:gdLst>
              <a:gd name="connsiteX0" fmla="*/ 0 w 8663110"/>
              <a:gd name="connsiteY0" fmla="*/ 0 h 2130951"/>
              <a:gd name="connsiteX1" fmla="*/ 819150 w 8663110"/>
              <a:gd name="connsiteY1" fmla="*/ 0 h 2130951"/>
              <a:gd name="connsiteX2" fmla="*/ 1028700 w 8663110"/>
              <a:gd name="connsiteY2" fmla="*/ 0 h 2130951"/>
              <a:gd name="connsiteX3" fmla="*/ 4187970 w 8663110"/>
              <a:gd name="connsiteY3" fmla="*/ 0 h 2130951"/>
              <a:gd name="connsiteX4" fmla="*/ 4400550 w 8663110"/>
              <a:gd name="connsiteY4" fmla="*/ 0 h 2130951"/>
              <a:gd name="connsiteX5" fmla="*/ 5262791 w 8663110"/>
              <a:gd name="connsiteY5" fmla="*/ 0 h 2130951"/>
              <a:gd name="connsiteX6" fmla="*/ 5262791 w 8663110"/>
              <a:gd name="connsiteY6" fmla="*/ 478 h 2130951"/>
              <a:gd name="connsiteX7" fmla="*/ 8663110 w 8663110"/>
              <a:gd name="connsiteY7" fmla="*/ 478 h 2130951"/>
              <a:gd name="connsiteX8" fmla="*/ 7676422 w 8663110"/>
              <a:gd name="connsiteY8" fmla="*/ 2130951 h 2130951"/>
              <a:gd name="connsiteX9" fmla="*/ 4400550 w 8663110"/>
              <a:gd name="connsiteY9" fmla="*/ 2130951 h 2130951"/>
              <a:gd name="connsiteX10" fmla="*/ 4187970 w 8663110"/>
              <a:gd name="connsiteY10" fmla="*/ 2130951 h 2130951"/>
              <a:gd name="connsiteX11" fmla="*/ 1028700 w 8663110"/>
              <a:gd name="connsiteY11" fmla="*/ 2130951 h 2130951"/>
              <a:gd name="connsiteX12" fmla="*/ 819150 w 8663110"/>
              <a:gd name="connsiteY12" fmla="*/ 2130951 h 2130951"/>
              <a:gd name="connsiteX13" fmla="*/ 0 w 8663110"/>
              <a:gd name="connsiteY1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63110" h="2130951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48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 descr="Global-Medical-Implants-Market.jpg">
            <a:extLst>
              <a:ext uri="{FF2B5EF4-FFF2-40B4-BE49-F238E27FC236}">
                <a16:creationId xmlns:a16="http://schemas.microsoft.com/office/drawing/2014/main" id="{2958E169-87EB-4641-A976-9B066F768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886" y="-854142"/>
            <a:ext cx="3345114" cy="5693814"/>
          </a:xfrm>
          <a:prstGeom prst="rect">
            <a:avLst/>
          </a:prstGeom>
        </p:spPr>
      </p:pic>
      <p:pic>
        <p:nvPicPr>
          <p:cNvPr id="8" name="Picture 7" descr="surgery.jpg">
            <a:extLst>
              <a:ext uri="{FF2B5EF4-FFF2-40B4-BE49-F238E27FC236}">
                <a16:creationId xmlns:a16="http://schemas.microsoft.com/office/drawing/2014/main" id="{54C7CD5D-CE30-4ACD-ACEB-CC08970851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3"/>
          <a:stretch/>
        </p:blipFill>
        <p:spPr>
          <a:xfrm>
            <a:off x="0" y="2130950"/>
            <a:ext cx="12223980" cy="4713743"/>
          </a:xfrm>
          <a:prstGeom prst="rect">
            <a:avLst/>
          </a:prstGeom>
        </p:spPr>
      </p:pic>
      <p:sp>
        <p:nvSpPr>
          <p:cNvPr id="67" name="Freeform 18">
            <a:extLst>
              <a:ext uri="{FF2B5EF4-FFF2-40B4-BE49-F238E27FC236}">
                <a16:creationId xmlns:a16="http://schemas.microsoft.com/office/drawing/2014/main" id="{E2129A46-8F64-4F45-A226-F09DCA07B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683319"/>
            <a:ext cx="6516874" cy="2174681"/>
          </a:xfrm>
          <a:custGeom>
            <a:avLst/>
            <a:gdLst>
              <a:gd name="connsiteX0" fmla="*/ 0 w 6516874"/>
              <a:gd name="connsiteY0" fmla="*/ 0 h 2174681"/>
              <a:gd name="connsiteX1" fmla="*/ 819150 w 6516874"/>
              <a:gd name="connsiteY1" fmla="*/ 0 h 2174681"/>
              <a:gd name="connsiteX2" fmla="*/ 1038225 w 6516874"/>
              <a:gd name="connsiteY2" fmla="*/ 0 h 2174681"/>
              <a:gd name="connsiteX3" fmla="*/ 6516874 w 6516874"/>
              <a:gd name="connsiteY3" fmla="*/ 0 h 2174681"/>
              <a:gd name="connsiteX4" fmla="*/ 5509712 w 6516874"/>
              <a:gd name="connsiteY4" fmla="*/ 2174681 h 2174681"/>
              <a:gd name="connsiteX5" fmla="*/ 1038225 w 6516874"/>
              <a:gd name="connsiteY5" fmla="*/ 2174681 h 2174681"/>
              <a:gd name="connsiteX6" fmla="*/ 947987 w 6516874"/>
              <a:gd name="connsiteY6" fmla="*/ 2174681 h 2174681"/>
              <a:gd name="connsiteX7" fmla="*/ 819150 w 6516874"/>
              <a:gd name="connsiteY7" fmla="*/ 2174681 h 2174681"/>
              <a:gd name="connsiteX8" fmla="*/ 0 w 6516874"/>
              <a:gd name="connsiteY8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6874" h="2174681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0" name="Picture 59" descr="novatec_logo-01.png">
            <a:extLst>
              <a:ext uri="{FF2B5EF4-FFF2-40B4-BE49-F238E27FC236}">
                <a16:creationId xmlns:a16="http://schemas.microsoft.com/office/drawing/2014/main" id="{2E469E7F-0A7E-458A-A00C-5D0A9B987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42" y="5363657"/>
            <a:ext cx="4174388" cy="814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8CA9C5-D3C3-49D9-A6DE-CCC9C2E30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59" y="5928324"/>
            <a:ext cx="929676" cy="929676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97348CB4-DC19-441A-84CB-20C687407EA8}"/>
              </a:ext>
            </a:extLst>
          </p:cNvPr>
          <p:cNvSpPr txBox="1"/>
          <p:nvPr/>
        </p:nvSpPr>
        <p:spPr>
          <a:xfrm>
            <a:off x="989338" y="119047"/>
            <a:ext cx="6413500" cy="1355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RELAVENT COOPERATIONS</a:t>
            </a:r>
            <a:endParaRPr lang="en-US" sz="4000" b="1" dirty="0">
              <a:solidFill>
                <a:schemeClr val="accent4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87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25000"/>
              </a:schemeClr>
            </a:gs>
            <a:gs pos="76000">
              <a:schemeClr val="bg2">
                <a:lumMod val="25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23" y="389467"/>
            <a:ext cx="5314676" cy="3196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032" y="677379"/>
            <a:ext cx="982133" cy="950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542" y="677379"/>
            <a:ext cx="5489125" cy="2173397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7" name="Rectangle 6"/>
          <p:cNvSpPr/>
          <p:nvPr/>
        </p:nvSpPr>
        <p:spPr>
          <a:xfrm>
            <a:off x="3674534" y="4934080"/>
            <a:ext cx="70273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910667" y="514773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27529" y="4176548"/>
            <a:ext cx="107576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 GLOBAL PIONEER IN EFFICIENT AQUEOUS CLEANING CHEMISTRIES,  NGL SHARES A COMMITMENT TO REDUCE CHEMICAL IMPACT ON THE ENVIRONMENT AND USERS’ HEALTH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1F4A63-BBE0-4E97-ADA2-6519F7655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59" y="5928324"/>
            <a:ext cx="929676" cy="929676"/>
          </a:xfrm>
          <a:prstGeom prst="rect">
            <a:avLst/>
          </a:prstGeom>
        </p:spPr>
      </p:pic>
      <p:pic>
        <p:nvPicPr>
          <p:cNvPr id="15" name="Picture 14" descr="novatec_logo-01.png">
            <a:extLst>
              <a:ext uri="{FF2B5EF4-FFF2-40B4-BE49-F238E27FC236}">
                <a16:creationId xmlns:a16="http://schemas.microsoft.com/office/drawing/2014/main" id="{CAF43C8B-0709-4A8D-979A-3F74FC79B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8861"/>
            <a:ext cx="2883384" cy="56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9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25000"/>
              </a:schemeClr>
            </a:gs>
            <a:gs pos="76000">
              <a:schemeClr val="bg2">
                <a:lumMod val="25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hite, sitting, large, table&#10;&#10;Description automatically generated">
            <a:extLst>
              <a:ext uri="{FF2B5EF4-FFF2-40B4-BE49-F238E27FC236}">
                <a16:creationId xmlns:a16="http://schemas.microsoft.com/office/drawing/2014/main" id="{EB8E2725-5FC7-431F-9862-F4D00E90B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979" y="1927412"/>
            <a:ext cx="7208462" cy="4930588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622" y="2551923"/>
            <a:ext cx="3316941" cy="2850778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SUSTAINABLE EFFICIENCIES </a:t>
            </a:r>
            <a:r>
              <a:rPr lang="en-US" sz="2800" dirty="0">
                <a:solidFill>
                  <a:schemeClr val="bg1"/>
                </a:solidFill>
              </a:rPr>
              <a:t>WITH CLOSED LOOP RECYCING OF EFFLUENT STREAMS.  EFFICIENT UTILIZATION OF POWER AND VACUUM CREATE PRODUCTIVE SOLUTIONS TO WATER MANAGEMENT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55C12E8-E4FE-447D-BDE6-AE2AD3650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254" y="467547"/>
            <a:ext cx="6131326" cy="1096796"/>
          </a:xfrm>
          <a:prstGeom prst="rect">
            <a:avLst/>
          </a:prstGeom>
          <a:effectLst>
            <a:glow rad="127000">
              <a:schemeClr val="bg2">
                <a:lumMod val="75000"/>
              </a:schemeClr>
            </a:glow>
            <a:softEdge rad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052EFC-A642-4EB0-B1F5-DADF5D42B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59" y="5928324"/>
            <a:ext cx="929676" cy="929676"/>
          </a:xfrm>
          <a:prstGeom prst="rect">
            <a:avLst/>
          </a:prstGeom>
        </p:spPr>
      </p:pic>
      <p:pic>
        <p:nvPicPr>
          <p:cNvPr id="8" name="Picture 7" descr="novatec_logo-01.png">
            <a:extLst>
              <a:ext uri="{FF2B5EF4-FFF2-40B4-BE49-F238E27FC236}">
                <a16:creationId xmlns:a16="http://schemas.microsoft.com/office/drawing/2014/main" id="{C3EFCC65-B548-4D8D-8D83-46A8AD530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8861"/>
            <a:ext cx="2883384" cy="56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kitchen, ceiling, table&#10;&#10;Description automatically generated">
            <a:extLst>
              <a:ext uri="{FF2B5EF4-FFF2-40B4-BE49-F238E27FC236}">
                <a16:creationId xmlns:a16="http://schemas.microsoft.com/office/drawing/2014/main" id="{ADB9E66F-DFC2-4814-9762-68F7092C41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544" r="10541" b="1"/>
          <a:stretch/>
        </p:blipFill>
        <p:spPr>
          <a:xfrm>
            <a:off x="-1" y="-7"/>
            <a:ext cx="12192000" cy="68559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C16ACDC-864D-4E09-9E83-BA007DBD38D0}"/>
              </a:ext>
            </a:extLst>
          </p:cNvPr>
          <p:cNvSpPr txBox="1">
            <a:spLocks/>
          </p:cNvSpPr>
          <p:nvPr/>
        </p:nvSpPr>
        <p:spPr>
          <a:xfrm>
            <a:off x="6072445" y="3794336"/>
            <a:ext cx="5319433" cy="1922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Established in 1993, </a:t>
            </a:r>
            <a:r>
              <a:rPr lang="en-US" sz="2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Novatec</a:t>
            </a:r>
            <a:r>
              <a:rPr lang="en-US" sz="2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designs and manufactures precision ultrasonic cleaning system solutions in San Martino di </a:t>
            </a:r>
            <a:r>
              <a:rPr lang="en-US" sz="2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Lupari</a:t>
            </a:r>
            <a:r>
              <a:rPr lang="en-US" sz="2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Italy.</a:t>
            </a:r>
          </a:p>
        </p:txBody>
      </p:sp>
      <p:sp>
        <p:nvSpPr>
          <p:cNvPr id="22" name="Freeform: Shape 18">
            <a:extLst>
              <a:ext uri="{FF2B5EF4-FFF2-40B4-BE49-F238E27FC236}">
                <a16:creationId xmlns:a16="http://schemas.microsoft.com/office/drawing/2014/main" id="{B26D9126-4D1A-435C-92FD-2EFD34104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83466"/>
            <a:ext cx="5444264" cy="6374535"/>
          </a:xfrm>
          <a:custGeom>
            <a:avLst/>
            <a:gdLst>
              <a:gd name="connsiteX0" fmla="*/ 2098246 w 5444264"/>
              <a:gd name="connsiteY0" fmla="*/ 0 h 6374535"/>
              <a:gd name="connsiteX1" fmla="*/ 5444264 w 5444264"/>
              <a:gd name="connsiteY1" fmla="*/ 3346018 h 6374535"/>
              <a:gd name="connsiteX2" fmla="*/ 3693157 w 5444264"/>
              <a:gd name="connsiteY2" fmla="*/ 6288190 h 6374535"/>
              <a:gd name="connsiteX3" fmla="*/ 3513916 w 5444264"/>
              <a:gd name="connsiteY3" fmla="*/ 6374535 h 6374535"/>
              <a:gd name="connsiteX4" fmla="*/ 674773 w 5444264"/>
              <a:gd name="connsiteY4" fmla="*/ 6374535 h 6374535"/>
              <a:gd name="connsiteX5" fmla="*/ 432743 w 5444264"/>
              <a:gd name="connsiteY5" fmla="*/ 6248727 h 6374535"/>
              <a:gd name="connsiteX6" fmla="*/ 194223 w 5444264"/>
              <a:gd name="connsiteY6" fmla="*/ 6097845 h 6374535"/>
              <a:gd name="connsiteX7" fmla="*/ 0 w 5444264"/>
              <a:gd name="connsiteY7" fmla="*/ 5950784 h 6374535"/>
              <a:gd name="connsiteX8" fmla="*/ 0 w 5444264"/>
              <a:gd name="connsiteY8" fmla="*/ 741253 h 6374535"/>
              <a:gd name="connsiteX9" fmla="*/ 194222 w 5444264"/>
              <a:gd name="connsiteY9" fmla="*/ 594191 h 6374535"/>
              <a:gd name="connsiteX10" fmla="*/ 2098246 w 5444264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44264" h="6374535">
                <a:moveTo>
                  <a:pt x="2098246" y="0"/>
                </a:moveTo>
                <a:cubicBezTo>
                  <a:pt x="3946201" y="0"/>
                  <a:pt x="5444264" y="1498063"/>
                  <a:pt x="5444264" y="3346018"/>
                </a:cubicBezTo>
                <a:cubicBezTo>
                  <a:pt x="5444264" y="4616487"/>
                  <a:pt x="4736195" y="5721578"/>
                  <a:pt x="3693157" y="6288190"/>
                </a:cubicBezTo>
                <a:lnTo>
                  <a:pt x="3513916" y="6374535"/>
                </a:lnTo>
                <a:lnTo>
                  <a:pt x="674773" y="6374535"/>
                </a:lnTo>
                <a:lnTo>
                  <a:pt x="432743" y="6248727"/>
                </a:lnTo>
                <a:cubicBezTo>
                  <a:pt x="351001" y="6201724"/>
                  <a:pt x="271431" y="6151368"/>
                  <a:pt x="194223" y="6097845"/>
                </a:cubicBezTo>
                <a:lnTo>
                  <a:pt x="0" y="5950784"/>
                </a:lnTo>
                <a:lnTo>
                  <a:pt x="0" y="741253"/>
                </a:lnTo>
                <a:lnTo>
                  <a:pt x="194222" y="594191"/>
                </a:lnTo>
                <a:cubicBezTo>
                  <a:pt x="734681" y="219535"/>
                  <a:pt x="1390826" y="0"/>
                  <a:pt x="209824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novatec_logo-01.jpg">
            <a:extLst>
              <a:ext uri="{FF2B5EF4-FFF2-40B4-BE49-F238E27FC236}">
                <a16:creationId xmlns:a16="http://schemas.microsoft.com/office/drawing/2014/main" id="{14C0E8EF-343B-4F28-BD3D-E6C3D208FA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4" r="26389" b="-1"/>
          <a:stretch/>
        </p:blipFill>
        <p:spPr>
          <a:xfrm>
            <a:off x="20" y="647373"/>
            <a:ext cx="5280336" cy="6210629"/>
          </a:xfrm>
          <a:custGeom>
            <a:avLst/>
            <a:gdLst/>
            <a:ahLst/>
            <a:cxnLst/>
            <a:rect l="l" t="t" r="r" b="b"/>
            <a:pathLst>
              <a:path w="5280356" h="6210629">
                <a:moveTo>
                  <a:pt x="2098244" y="0"/>
                </a:moveTo>
                <a:cubicBezTo>
                  <a:pt x="3855676" y="0"/>
                  <a:pt x="5280356" y="1424680"/>
                  <a:pt x="5280356" y="3182112"/>
                </a:cubicBezTo>
                <a:cubicBezTo>
                  <a:pt x="5280356" y="4500186"/>
                  <a:pt x="4478974" y="5631087"/>
                  <a:pt x="3336866" y="6114158"/>
                </a:cubicBezTo>
                <a:lnTo>
                  <a:pt x="3073287" y="6210629"/>
                </a:lnTo>
                <a:lnTo>
                  <a:pt x="1128432" y="6210629"/>
                </a:lnTo>
                <a:lnTo>
                  <a:pt x="1004127" y="6171135"/>
                </a:lnTo>
                <a:cubicBezTo>
                  <a:pt x="662964" y="6046219"/>
                  <a:pt x="349154" y="5864559"/>
                  <a:pt x="74125" y="5637585"/>
                </a:cubicBezTo>
                <a:lnTo>
                  <a:pt x="0" y="5570216"/>
                </a:lnTo>
                <a:lnTo>
                  <a:pt x="0" y="794009"/>
                </a:lnTo>
                <a:lnTo>
                  <a:pt x="74125" y="726640"/>
                </a:lnTo>
                <a:cubicBezTo>
                  <a:pt x="624182" y="272693"/>
                  <a:pt x="1329368" y="0"/>
                  <a:pt x="209824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1832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58E44A4F-0E69-49FE-8246-897FFD7767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49" r="6001"/>
          <a:stretch/>
        </p:blipFill>
        <p:spPr>
          <a:xfrm>
            <a:off x="5506424" y="8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12B6A-26CE-4E7F-BA12-BB8DAF38C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59" y="5928324"/>
            <a:ext cx="929676" cy="9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22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5BC56C6-17C2-421E-923F-BF410D70B78E}"/>
              </a:ext>
            </a:extLst>
          </p:cNvPr>
          <p:cNvSpPr txBox="1"/>
          <p:nvPr/>
        </p:nvSpPr>
        <p:spPr>
          <a:xfrm>
            <a:off x="4128368" y="4522156"/>
            <a:ext cx="4937937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large room&#10;&#10;Description automatically generated">
            <a:extLst>
              <a:ext uri="{FF2B5EF4-FFF2-40B4-BE49-F238E27FC236}">
                <a16:creationId xmlns:a16="http://schemas.microsoft.com/office/drawing/2014/main" id="{5C5CCB0C-E873-4F8C-AB76-966357C2B7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30" r="-1" b="12914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9" name="Picture 8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15A981BB-AD4C-4317-B7BF-91C38802E4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08" r="-1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39" name="Oval 138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indoor, white, refrigerator, sitting&#10;&#10;Description automatically generated">
            <a:extLst>
              <a:ext uri="{FF2B5EF4-FFF2-40B4-BE49-F238E27FC236}">
                <a16:creationId xmlns:a16="http://schemas.microsoft.com/office/drawing/2014/main" id="{B77C8B2A-9B20-4FC3-8261-8E874A913D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62" r="3341" b="4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C83238CC-E3DE-40EF-B19E-751378D3FDF8">
            <a:extLst>
              <a:ext uri="{FF2B5EF4-FFF2-40B4-BE49-F238E27FC236}">
                <a16:creationId xmlns:a16="http://schemas.microsoft.com/office/drawing/2014/main" id="{1597A1FA-DB22-4924-A32D-F79A86DE4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3" r="-1" b="20044"/>
          <a:stretch/>
        </p:blipFill>
        <p:spPr bwMode="auto"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indoor, table, sitting, monitor&#10;&#10;Description automatically generated">
            <a:extLst>
              <a:ext uri="{FF2B5EF4-FFF2-40B4-BE49-F238E27FC236}">
                <a16:creationId xmlns:a16="http://schemas.microsoft.com/office/drawing/2014/main" id="{8FE28936-177F-4E2D-A46F-7A80F1FF20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696" r="13172" b="1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D0268-6D1F-4394-81BD-390F8FBDB0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59" y="5928324"/>
            <a:ext cx="929676" cy="9296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7B9B33C-CD0F-4204-A00C-2005121D5EE1}"/>
              </a:ext>
            </a:extLst>
          </p:cNvPr>
          <p:cNvSpPr/>
          <p:nvPr/>
        </p:nvSpPr>
        <p:spPr>
          <a:xfrm>
            <a:off x="4128367" y="4490109"/>
            <a:ext cx="4485129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highlight>
                  <a:srgbClr val="434343"/>
                </a:highlight>
              </a:rPr>
              <a:t>The </a:t>
            </a:r>
            <a:r>
              <a:rPr lang="en-US" sz="2400" b="1" dirty="0" err="1">
                <a:highlight>
                  <a:srgbClr val="434343"/>
                </a:highlight>
              </a:rPr>
              <a:t>Novatec</a:t>
            </a:r>
            <a:r>
              <a:rPr lang="en-US" sz="2400" b="1" dirty="0">
                <a:highlight>
                  <a:srgbClr val="434343"/>
                </a:highlight>
              </a:rPr>
              <a:t> range includes: Precision ultrasonic lines, single chamber vacuum, vapor degreasing &amp; solvent systems, portable sonic and rotary spray wash units</a:t>
            </a:r>
          </a:p>
        </p:txBody>
      </p:sp>
    </p:spTree>
    <p:extLst>
      <p:ext uri="{BB962C8B-B14F-4D97-AF65-F5344CB8AC3E}">
        <p14:creationId xmlns:p14="http://schemas.microsoft.com/office/powerpoint/2010/main" val="118423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Continent : Oceania"/>
          <p:cNvGrpSpPr/>
          <p:nvPr/>
        </p:nvGrpSpPr>
        <p:grpSpPr>
          <a:xfrm>
            <a:off x="8768326" y="4178306"/>
            <a:ext cx="1761072" cy="1842983"/>
            <a:chOff x="7244326" y="4178305"/>
            <a:chExt cx="1761072" cy="1842983"/>
          </a:xfrm>
        </p:grpSpPr>
        <p:sp>
          <p:nvSpPr>
            <p:cNvPr id="230" name="Country : Vanuatu"/>
            <p:cNvSpPr>
              <a:spLocks noEditPoints="1"/>
            </p:cNvSpPr>
            <p:nvPr/>
          </p:nvSpPr>
          <p:spPr bwMode="auto">
            <a:xfrm>
              <a:off x="8661375" y="4550997"/>
              <a:ext cx="57337" cy="155630"/>
            </a:xfrm>
            <a:custGeom>
              <a:avLst/>
              <a:gdLst>
                <a:gd name="T0" fmla="*/ 28 w 28"/>
                <a:gd name="T1" fmla="*/ 74 h 76"/>
                <a:gd name="T2" fmla="*/ 28 w 28"/>
                <a:gd name="T3" fmla="*/ 74 h 76"/>
                <a:gd name="T4" fmla="*/ 28 w 28"/>
                <a:gd name="T5" fmla="*/ 72 h 76"/>
                <a:gd name="T6" fmla="*/ 28 w 28"/>
                <a:gd name="T7" fmla="*/ 62 h 76"/>
                <a:gd name="T8" fmla="*/ 26 w 28"/>
                <a:gd name="T9" fmla="*/ 64 h 76"/>
                <a:gd name="T10" fmla="*/ 26 w 28"/>
                <a:gd name="T11" fmla="*/ 60 h 76"/>
                <a:gd name="T12" fmla="*/ 18 w 28"/>
                <a:gd name="T13" fmla="*/ 44 h 76"/>
                <a:gd name="T14" fmla="*/ 22 w 28"/>
                <a:gd name="T15" fmla="*/ 44 h 76"/>
                <a:gd name="T16" fmla="*/ 20 w 28"/>
                <a:gd name="T17" fmla="*/ 48 h 76"/>
                <a:gd name="T18" fmla="*/ 18 w 28"/>
                <a:gd name="T19" fmla="*/ 44 h 76"/>
                <a:gd name="T20" fmla="*/ 20 w 28"/>
                <a:gd name="T21" fmla="*/ 4 h 76"/>
                <a:gd name="T22" fmla="*/ 20 w 28"/>
                <a:gd name="T23" fmla="*/ 10 h 76"/>
                <a:gd name="T24" fmla="*/ 20 w 28"/>
                <a:gd name="T25" fmla="*/ 4 h 76"/>
                <a:gd name="T26" fmla="*/ 14 w 28"/>
                <a:gd name="T27" fmla="*/ 12 h 76"/>
                <a:gd name="T28" fmla="*/ 18 w 28"/>
                <a:gd name="T29" fmla="*/ 10 h 76"/>
                <a:gd name="T30" fmla="*/ 16 w 28"/>
                <a:gd name="T31" fmla="*/ 10 h 76"/>
                <a:gd name="T32" fmla="*/ 14 w 28"/>
                <a:gd name="T33" fmla="*/ 12 h 76"/>
                <a:gd name="T34" fmla="*/ 20 w 28"/>
                <a:gd name="T35" fmla="*/ 14 h 76"/>
                <a:gd name="T36" fmla="*/ 22 w 28"/>
                <a:gd name="T37" fmla="*/ 18 h 76"/>
                <a:gd name="T38" fmla="*/ 20 w 28"/>
                <a:gd name="T39" fmla="*/ 20 h 76"/>
                <a:gd name="T40" fmla="*/ 20 w 28"/>
                <a:gd name="T41" fmla="*/ 18 h 76"/>
                <a:gd name="T42" fmla="*/ 20 w 28"/>
                <a:gd name="T43" fmla="*/ 14 h 76"/>
                <a:gd name="T44" fmla="*/ 20 w 28"/>
                <a:gd name="T45" fmla="*/ 30 h 76"/>
                <a:gd name="T46" fmla="*/ 22 w 28"/>
                <a:gd name="T47" fmla="*/ 34 h 76"/>
                <a:gd name="T48" fmla="*/ 18 w 28"/>
                <a:gd name="T49" fmla="*/ 32 h 76"/>
                <a:gd name="T50" fmla="*/ 16 w 28"/>
                <a:gd name="T51" fmla="*/ 26 h 76"/>
                <a:gd name="T52" fmla="*/ 20 w 28"/>
                <a:gd name="T53" fmla="*/ 26 h 76"/>
                <a:gd name="T54" fmla="*/ 20 w 28"/>
                <a:gd name="T55" fmla="*/ 28 h 76"/>
                <a:gd name="T56" fmla="*/ 18 w 28"/>
                <a:gd name="T57" fmla="*/ 28 h 76"/>
                <a:gd name="T58" fmla="*/ 16 w 28"/>
                <a:gd name="T59" fmla="*/ 28 h 76"/>
                <a:gd name="T60" fmla="*/ 16 w 28"/>
                <a:gd name="T61" fmla="*/ 26 h 76"/>
                <a:gd name="T62" fmla="*/ 10 w 28"/>
                <a:gd name="T63" fmla="*/ 20 h 76"/>
                <a:gd name="T64" fmla="*/ 12 w 28"/>
                <a:gd name="T65" fmla="*/ 24 h 76"/>
                <a:gd name="T66" fmla="*/ 14 w 28"/>
                <a:gd name="T67" fmla="*/ 28 h 76"/>
                <a:gd name="T68" fmla="*/ 10 w 28"/>
                <a:gd name="T69" fmla="*/ 30 h 76"/>
                <a:gd name="T70" fmla="*/ 10 w 28"/>
                <a:gd name="T71" fmla="*/ 26 h 76"/>
                <a:gd name="T72" fmla="*/ 8 w 28"/>
                <a:gd name="T73" fmla="*/ 22 h 76"/>
                <a:gd name="T74" fmla="*/ 6 w 28"/>
                <a:gd name="T75" fmla="*/ 20 h 76"/>
                <a:gd name="T76" fmla="*/ 8 w 28"/>
                <a:gd name="T77" fmla="*/ 20 h 76"/>
                <a:gd name="T78" fmla="*/ 0 w 28"/>
                <a:gd name="T79" fmla="*/ 6 h 76"/>
                <a:gd name="T80" fmla="*/ 0 w 28"/>
                <a:gd name="T81" fmla="*/ 12 h 76"/>
                <a:gd name="T82" fmla="*/ 4 w 28"/>
                <a:gd name="T83" fmla="*/ 16 h 76"/>
                <a:gd name="T84" fmla="*/ 6 w 28"/>
                <a:gd name="T85" fmla="*/ 14 h 76"/>
                <a:gd name="T86" fmla="*/ 8 w 28"/>
                <a:gd name="T87" fmla="*/ 10 h 76"/>
                <a:gd name="T88" fmla="*/ 8 w 28"/>
                <a:gd name="T89" fmla="*/ 6 h 76"/>
                <a:gd name="T90" fmla="*/ 6 w 28"/>
                <a:gd name="T91" fmla="*/ 6 h 76"/>
                <a:gd name="T92" fmla="*/ 4 w 28"/>
                <a:gd name="T93" fmla="*/ 8 h 76"/>
                <a:gd name="T94" fmla="*/ 2 w 28"/>
                <a:gd name="T95" fmla="*/ 2 h 76"/>
                <a:gd name="T96" fmla="*/ 2 w 28"/>
                <a:gd name="T9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" h="76">
                  <a:moveTo>
                    <a:pt x="28" y="72"/>
                  </a:moveTo>
                  <a:lnTo>
                    <a:pt x="28" y="74"/>
                  </a:lnTo>
                  <a:lnTo>
                    <a:pt x="28" y="76"/>
                  </a:lnTo>
                  <a:lnTo>
                    <a:pt x="28" y="74"/>
                  </a:lnTo>
                  <a:lnTo>
                    <a:pt x="28" y="72"/>
                  </a:lnTo>
                  <a:lnTo>
                    <a:pt x="28" y="72"/>
                  </a:lnTo>
                  <a:close/>
                  <a:moveTo>
                    <a:pt x="26" y="60"/>
                  </a:moveTo>
                  <a:lnTo>
                    <a:pt x="28" y="62"/>
                  </a:lnTo>
                  <a:lnTo>
                    <a:pt x="28" y="66"/>
                  </a:lnTo>
                  <a:lnTo>
                    <a:pt x="26" y="64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close/>
                  <a:moveTo>
                    <a:pt x="18" y="44"/>
                  </a:moveTo>
                  <a:lnTo>
                    <a:pt x="20" y="42"/>
                  </a:lnTo>
                  <a:lnTo>
                    <a:pt x="22" y="44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8" y="46"/>
                  </a:lnTo>
                  <a:lnTo>
                    <a:pt x="18" y="44"/>
                  </a:lnTo>
                  <a:lnTo>
                    <a:pt x="18" y="44"/>
                  </a:lnTo>
                  <a:close/>
                  <a:moveTo>
                    <a:pt x="20" y="4"/>
                  </a:moveTo>
                  <a:lnTo>
                    <a:pt x="22" y="8"/>
                  </a:lnTo>
                  <a:lnTo>
                    <a:pt x="20" y="10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20" y="4"/>
                  </a:lnTo>
                  <a:close/>
                  <a:moveTo>
                    <a:pt x="14" y="12"/>
                  </a:moveTo>
                  <a:lnTo>
                    <a:pt x="16" y="12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4" y="12"/>
                  </a:lnTo>
                  <a:lnTo>
                    <a:pt x="14" y="12"/>
                  </a:lnTo>
                  <a:close/>
                  <a:moveTo>
                    <a:pt x="20" y="14"/>
                  </a:moveTo>
                  <a:lnTo>
                    <a:pt x="22" y="16"/>
                  </a:lnTo>
                  <a:lnTo>
                    <a:pt x="22" y="18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4"/>
                  </a:lnTo>
                  <a:lnTo>
                    <a:pt x="20" y="14"/>
                  </a:lnTo>
                  <a:close/>
                  <a:moveTo>
                    <a:pt x="18" y="32"/>
                  </a:moveTo>
                  <a:lnTo>
                    <a:pt x="20" y="30"/>
                  </a:lnTo>
                  <a:lnTo>
                    <a:pt x="22" y="32"/>
                  </a:lnTo>
                  <a:lnTo>
                    <a:pt x="22" y="34"/>
                  </a:lnTo>
                  <a:lnTo>
                    <a:pt x="18" y="34"/>
                  </a:lnTo>
                  <a:lnTo>
                    <a:pt x="18" y="32"/>
                  </a:lnTo>
                  <a:lnTo>
                    <a:pt x="18" y="32"/>
                  </a:lnTo>
                  <a:close/>
                  <a:moveTo>
                    <a:pt x="16" y="26"/>
                  </a:moveTo>
                  <a:lnTo>
                    <a:pt x="20" y="24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6" y="26"/>
                  </a:lnTo>
                  <a:lnTo>
                    <a:pt x="16" y="26"/>
                  </a:lnTo>
                  <a:close/>
                  <a:moveTo>
                    <a:pt x="8" y="20"/>
                  </a:moveTo>
                  <a:lnTo>
                    <a:pt x="10" y="20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4" y="26"/>
                  </a:lnTo>
                  <a:lnTo>
                    <a:pt x="14" y="28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8" y="28"/>
                  </a:lnTo>
                  <a:lnTo>
                    <a:pt x="10" y="26"/>
                  </a:lnTo>
                  <a:lnTo>
                    <a:pt x="10" y="24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8" y="20"/>
                  </a:lnTo>
                  <a:close/>
                  <a:moveTo>
                    <a:pt x="2" y="0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6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1" name="Country : Solomon Islands"/>
            <p:cNvSpPr>
              <a:spLocks noEditPoints="1"/>
            </p:cNvSpPr>
            <p:nvPr/>
          </p:nvSpPr>
          <p:spPr bwMode="auto">
            <a:xfrm>
              <a:off x="8411548" y="4313457"/>
              <a:ext cx="249827" cy="151534"/>
            </a:xfrm>
            <a:custGeom>
              <a:avLst/>
              <a:gdLst>
                <a:gd name="T0" fmla="*/ 120 w 122"/>
                <a:gd name="T1" fmla="*/ 60 h 74"/>
                <a:gd name="T2" fmla="*/ 116 w 122"/>
                <a:gd name="T3" fmla="*/ 64 h 74"/>
                <a:gd name="T4" fmla="*/ 46 w 122"/>
                <a:gd name="T5" fmla="*/ 72 h 74"/>
                <a:gd name="T6" fmla="*/ 52 w 122"/>
                <a:gd name="T7" fmla="*/ 74 h 74"/>
                <a:gd name="T8" fmla="*/ 46 w 122"/>
                <a:gd name="T9" fmla="*/ 74 h 74"/>
                <a:gd name="T10" fmla="*/ 46 w 122"/>
                <a:gd name="T11" fmla="*/ 72 h 74"/>
                <a:gd name="T12" fmla="*/ 68 w 122"/>
                <a:gd name="T13" fmla="*/ 58 h 74"/>
                <a:gd name="T14" fmla="*/ 74 w 122"/>
                <a:gd name="T15" fmla="*/ 62 h 74"/>
                <a:gd name="T16" fmla="*/ 68 w 122"/>
                <a:gd name="T17" fmla="*/ 62 h 74"/>
                <a:gd name="T18" fmla="*/ 62 w 122"/>
                <a:gd name="T19" fmla="*/ 54 h 74"/>
                <a:gd name="T20" fmla="*/ 46 w 122"/>
                <a:gd name="T21" fmla="*/ 42 h 74"/>
                <a:gd name="T22" fmla="*/ 56 w 122"/>
                <a:gd name="T23" fmla="*/ 46 h 74"/>
                <a:gd name="T24" fmla="*/ 56 w 122"/>
                <a:gd name="T25" fmla="*/ 50 h 74"/>
                <a:gd name="T26" fmla="*/ 48 w 122"/>
                <a:gd name="T27" fmla="*/ 48 h 74"/>
                <a:gd name="T28" fmla="*/ 44 w 122"/>
                <a:gd name="T29" fmla="*/ 40 h 74"/>
                <a:gd name="T30" fmla="*/ 52 w 122"/>
                <a:gd name="T31" fmla="*/ 38 h 74"/>
                <a:gd name="T32" fmla="*/ 54 w 122"/>
                <a:gd name="T33" fmla="*/ 40 h 74"/>
                <a:gd name="T34" fmla="*/ 54 w 122"/>
                <a:gd name="T35" fmla="*/ 28 h 74"/>
                <a:gd name="T36" fmla="*/ 56 w 122"/>
                <a:gd name="T37" fmla="*/ 32 h 74"/>
                <a:gd name="T38" fmla="*/ 62 w 122"/>
                <a:gd name="T39" fmla="*/ 42 h 74"/>
                <a:gd name="T40" fmla="*/ 68 w 122"/>
                <a:gd name="T41" fmla="*/ 46 h 74"/>
                <a:gd name="T42" fmla="*/ 64 w 122"/>
                <a:gd name="T43" fmla="*/ 40 h 74"/>
                <a:gd name="T44" fmla="*/ 60 w 122"/>
                <a:gd name="T45" fmla="*/ 32 h 74"/>
                <a:gd name="T46" fmla="*/ 54 w 122"/>
                <a:gd name="T47" fmla="*/ 28 h 74"/>
                <a:gd name="T48" fmla="*/ 36 w 122"/>
                <a:gd name="T49" fmla="*/ 20 h 74"/>
                <a:gd name="T50" fmla="*/ 44 w 122"/>
                <a:gd name="T51" fmla="*/ 28 h 74"/>
                <a:gd name="T52" fmla="*/ 42 w 122"/>
                <a:gd name="T53" fmla="*/ 30 h 74"/>
                <a:gd name="T54" fmla="*/ 38 w 122"/>
                <a:gd name="T55" fmla="*/ 26 h 74"/>
                <a:gd name="T56" fmla="*/ 28 w 122"/>
                <a:gd name="T57" fmla="*/ 18 h 74"/>
                <a:gd name="T58" fmla="*/ 24 w 122"/>
                <a:gd name="T59" fmla="*/ 32 h 74"/>
                <a:gd name="T60" fmla="*/ 22 w 122"/>
                <a:gd name="T61" fmla="*/ 32 h 74"/>
                <a:gd name="T62" fmla="*/ 14 w 122"/>
                <a:gd name="T63" fmla="*/ 30 h 74"/>
                <a:gd name="T64" fmla="*/ 16 w 122"/>
                <a:gd name="T65" fmla="*/ 32 h 74"/>
                <a:gd name="T66" fmla="*/ 14 w 122"/>
                <a:gd name="T67" fmla="*/ 28 h 74"/>
                <a:gd name="T68" fmla="*/ 18 w 122"/>
                <a:gd name="T69" fmla="*/ 30 h 74"/>
                <a:gd name="T70" fmla="*/ 22 w 122"/>
                <a:gd name="T71" fmla="*/ 28 h 74"/>
                <a:gd name="T72" fmla="*/ 18 w 122"/>
                <a:gd name="T73" fmla="*/ 24 h 74"/>
                <a:gd name="T74" fmla="*/ 14 w 122"/>
                <a:gd name="T75" fmla="*/ 28 h 74"/>
                <a:gd name="T76" fmla="*/ 12 w 122"/>
                <a:gd name="T77" fmla="*/ 22 h 74"/>
                <a:gd name="T78" fmla="*/ 12 w 122"/>
                <a:gd name="T79" fmla="*/ 24 h 74"/>
                <a:gd name="T80" fmla="*/ 10 w 122"/>
                <a:gd name="T81" fmla="*/ 22 h 74"/>
                <a:gd name="T82" fmla="*/ 8 w 122"/>
                <a:gd name="T83" fmla="*/ 20 h 74"/>
                <a:gd name="T84" fmla="*/ 6 w 122"/>
                <a:gd name="T85" fmla="*/ 22 h 74"/>
                <a:gd name="T86" fmla="*/ 6 w 122"/>
                <a:gd name="T87" fmla="*/ 18 h 74"/>
                <a:gd name="T88" fmla="*/ 6 w 122"/>
                <a:gd name="T89" fmla="*/ 2 h 74"/>
                <a:gd name="T90" fmla="*/ 6 w 122"/>
                <a:gd name="T91" fmla="*/ 4 h 74"/>
                <a:gd name="T92" fmla="*/ 10 w 122"/>
                <a:gd name="T93" fmla="*/ 12 h 74"/>
                <a:gd name="T94" fmla="*/ 18 w 122"/>
                <a:gd name="T95" fmla="*/ 16 h 74"/>
                <a:gd name="T96" fmla="*/ 14 w 122"/>
                <a:gd name="T97" fmla="*/ 10 h 74"/>
                <a:gd name="T98" fmla="*/ 8 w 122"/>
                <a:gd name="T99" fmla="*/ 8 h 74"/>
                <a:gd name="T100" fmla="*/ 6 w 122"/>
                <a:gd name="T101" fmla="*/ 4 h 74"/>
                <a:gd name="T102" fmla="*/ 0 w 122"/>
                <a:gd name="T103" fmla="*/ 1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2" h="74">
                  <a:moveTo>
                    <a:pt x="116" y="62"/>
                  </a:moveTo>
                  <a:lnTo>
                    <a:pt x="118" y="60"/>
                  </a:lnTo>
                  <a:lnTo>
                    <a:pt x="120" y="60"/>
                  </a:lnTo>
                  <a:lnTo>
                    <a:pt x="122" y="62"/>
                  </a:lnTo>
                  <a:lnTo>
                    <a:pt x="120" y="64"/>
                  </a:lnTo>
                  <a:lnTo>
                    <a:pt x="116" y="64"/>
                  </a:lnTo>
                  <a:lnTo>
                    <a:pt x="116" y="62"/>
                  </a:lnTo>
                  <a:lnTo>
                    <a:pt x="116" y="62"/>
                  </a:lnTo>
                  <a:close/>
                  <a:moveTo>
                    <a:pt x="46" y="72"/>
                  </a:moveTo>
                  <a:lnTo>
                    <a:pt x="48" y="72"/>
                  </a:lnTo>
                  <a:lnTo>
                    <a:pt x="50" y="72"/>
                  </a:lnTo>
                  <a:lnTo>
                    <a:pt x="52" y="74"/>
                  </a:lnTo>
                  <a:lnTo>
                    <a:pt x="50" y="74"/>
                  </a:lnTo>
                  <a:lnTo>
                    <a:pt x="48" y="74"/>
                  </a:lnTo>
                  <a:lnTo>
                    <a:pt x="46" y="74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46" y="72"/>
                  </a:lnTo>
                  <a:close/>
                  <a:moveTo>
                    <a:pt x="62" y="54"/>
                  </a:moveTo>
                  <a:lnTo>
                    <a:pt x="66" y="54"/>
                  </a:lnTo>
                  <a:lnTo>
                    <a:pt x="68" y="58"/>
                  </a:lnTo>
                  <a:lnTo>
                    <a:pt x="72" y="58"/>
                  </a:lnTo>
                  <a:lnTo>
                    <a:pt x="74" y="60"/>
                  </a:lnTo>
                  <a:lnTo>
                    <a:pt x="74" y="62"/>
                  </a:lnTo>
                  <a:lnTo>
                    <a:pt x="74" y="64"/>
                  </a:lnTo>
                  <a:lnTo>
                    <a:pt x="72" y="64"/>
                  </a:lnTo>
                  <a:lnTo>
                    <a:pt x="68" y="62"/>
                  </a:lnTo>
                  <a:lnTo>
                    <a:pt x="64" y="58"/>
                  </a:lnTo>
                  <a:lnTo>
                    <a:pt x="64" y="56"/>
                  </a:lnTo>
                  <a:lnTo>
                    <a:pt x="62" y="54"/>
                  </a:lnTo>
                  <a:lnTo>
                    <a:pt x="62" y="54"/>
                  </a:lnTo>
                  <a:close/>
                  <a:moveTo>
                    <a:pt x="44" y="40"/>
                  </a:moveTo>
                  <a:lnTo>
                    <a:pt x="46" y="42"/>
                  </a:lnTo>
                  <a:lnTo>
                    <a:pt x="50" y="42"/>
                  </a:lnTo>
                  <a:lnTo>
                    <a:pt x="54" y="44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58" y="48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2" y="48"/>
                  </a:lnTo>
                  <a:lnTo>
                    <a:pt x="48" y="48"/>
                  </a:lnTo>
                  <a:lnTo>
                    <a:pt x="46" y="48"/>
                  </a:lnTo>
                  <a:lnTo>
                    <a:pt x="42" y="44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close/>
                  <a:moveTo>
                    <a:pt x="52" y="38"/>
                  </a:moveTo>
                  <a:lnTo>
                    <a:pt x="50" y="36"/>
                  </a:lnTo>
                  <a:lnTo>
                    <a:pt x="50" y="38"/>
                  </a:lnTo>
                  <a:lnTo>
                    <a:pt x="54" y="40"/>
                  </a:lnTo>
                  <a:lnTo>
                    <a:pt x="52" y="38"/>
                  </a:lnTo>
                  <a:lnTo>
                    <a:pt x="52" y="38"/>
                  </a:lnTo>
                  <a:close/>
                  <a:moveTo>
                    <a:pt x="54" y="28"/>
                  </a:moveTo>
                  <a:lnTo>
                    <a:pt x="54" y="30"/>
                  </a:lnTo>
                  <a:lnTo>
                    <a:pt x="56" y="30"/>
                  </a:lnTo>
                  <a:lnTo>
                    <a:pt x="56" y="32"/>
                  </a:lnTo>
                  <a:lnTo>
                    <a:pt x="58" y="34"/>
                  </a:lnTo>
                  <a:lnTo>
                    <a:pt x="58" y="38"/>
                  </a:lnTo>
                  <a:lnTo>
                    <a:pt x="62" y="42"/>
                  </a:lnTo>
                  <a:lnTo>
                    <a:pt x="64" y="44"/>
                  </a:lnTo>
                  <a:lnTo>
                    <a:pt x="66" y="46"/>
                  </a:lnTo>
                  <a:lnTo>
                    <a:pt x="68" y="46"/>
                  </a:lnTo>
                  <a:lnTo>
                    <a:pt x="68" y="44"/>
                  </a:lnTo>
                  <a:lnTo>
                    <a:pt x="66" y="40"/>
                  </a:lnTo>
                  <a:lnTo>
                    <a:pt x="64" y="40"/>
                  </a:lnTo>
                  <a:lnTo>
                    <a:pt x="62" y="38"/>
                  </a:lnTo>
                  <a:lnTo>
                    <a:pt x="60" y="34"/>
                  </a:lnTo>
                  <a:lnTo>
                    <a:pt x="60" y="32"/>
                  </a:lnTo>
                  <a:lnTo>
                    <a:pt x="58" y="28"/>
                  </a:lnTo>
                  <a:lnTo>
                    <a:pt x="54" y="28"/>
                  </a:lnTo>
                  <a:lnTo>
                    <a:pt x="54" y="28"/>
                  </a:lnTo>
                  <a:close/>
                  <a:moveTo>
                    <a:pt x="28" y="18"/>
                  </a:moveTo>
                  <a:lnTo>
                    <a:pt x="34" y="18"/>
                  </a:lnTo>
                  <a:lnTo>
                    <a:pt x="36" y="20"/>
                  </a:lnTo>
                  <a:lnTo>
                    <a:pt x="40" y="22"/>
                  </a:lnTo>
                  <a:lnTo>
                    <a:pt x="46" y="28"/>
                  </a:lnTo>
                  <a:lnTo>
                    <a:pt x="44" y="28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2" y="30"/>
                  </a:lnTo>
                  <a:lnTo>
                    <a:pt x="42" y="28"/>
                  </a:lnTo>
                  <a:lnTo>
                    <a:pt x="40" y="28"/>
                  </a:lnTo>
                  <a:lnTo>
                    <a:pt x="38" y="26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28" y="18"/>
                  </a:lnTo>
                  <a:lnTo>
                    <a:pt x="28" y="18"/>
                  </a:lnTo>
                  <a:close/>
                  <a:moveTo>
                    <a:pt x="22" y="32"/>
                  </a:moveTo>
                  <a:lnTo>
                    <a:pt x="24" y="32"/>
                  </a:lnTo>
                  <a:lnTo>
                    <a:pt x="24" y="34"/>
                  </a:lnTo>
                  <a:lnTo>
                    <a:pt x="22" y="34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2" y="32"/>
                  </a:lnTo>
                  <a:close/>
                  <a:moveTo>
                    <a:pt x="14" y="30"/>
                  </a:moveTo>
                  <a:lnTo>
                    <a:pt x="14" y="30"/>
                  </a:lnTo>
                  <a:lnTo>
                    <a:pt x="16" y="30"/>
                  </a:lnTo>
                  <a:lnTo>
                    <a:pt x="16" y="32"/>
                  </a:lnTo>
                  <a:lnTo>
                    <a:pt x="14" y="30"/>
                  </a:lnTo>
                  <a:lnTo>
                    <a:pt x="14" y="30"/>
                  </a:lnTo>
                  <a:close/>
                  <a:moveTo>
                    <a:pt x="14" y="28"/>
                  </a:moveTo>
                  <a:lnTo>
                    <a:pt x="16" y="28"/>
                  </a:lnTo>
                  <a:lnTo>
                    <a:pt x="18" y="28"/>
                  </a:lnTo>
                  <a:lnTo>
                    <a:pt x="18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2" y="28"/>
                  </a:lnTo>
                  <a:lnTo>
                    <a:pt x="20" y="26"/>
                  </a:lnTo>
                  <a:lnTo>
                    <a:pt x="18" y="26"/>
                  </a:lnTo>
                  <a:lnTo>
                    <a:pt x="18" y="24"/>
                  </a:lnTo>
                  <a:lnTo>
                    <a:pt x="16" y="22"/>
                  </a:lnTo>
                  <a:lnTo>
                    <a:pt x="14" y="24"/>
                  </a:lnTo>
                  <a:lnTo>
                    <a:pt x="14" y="28"/>
                  </a:lnTo>
                  <a:lnTo>
                    <a:pt x="14" y="28"/>
                  </a:lnTo>
                  <a:close/>
                  <a:moveTo>
                    <a:pt x="10" y="22"/>
                  </a:moveTo>
                  <a:lnTo>
                    <a:pt x="12" y="22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2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10" y="22"/>
                  </a:lnTo>
                  <a:close/>
                  <a:moveTo>
                    <a:pt x="6" y="18"/>
                  </a:moveTo>
                  <a:lnTo>
                    <a:pt x="8" y="20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8"/>
                  </a:lnTo>
                  <a:close/>
                  <a:moveTo>
                    <a:pt x="6" y="0"/>
                  </a:moveTo>
                  <a:lnTo>
                    <a:pt x="2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close/>
                  <a:moveTo>
                    <a:pt x="6" y="4"/>
                  </a:moveTo>
                  <a:lnTo>
                    <a:pt x="4" y="6"/>
                  </a:lnTo>
                  <a:lnTo>
                    <a:pt x="6" y="10"/>
                  </a:lnTo>
                  <a:lnTo>
                    <a:pt x="10" y="12"/>
                  </a:lnTo>
                  <a:lnTo>
                    <a:pt x="12" y="14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16" y="12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close/>
                  <a:moveTo>
                    <a:pt x="0" y="8"/>
                  </a:moveTo>
                  <a:lnTo>
                    <a:pt x="0" y="8"/>
                  </a:lnTo>
                  <a:lnTo>
                    <a:pt x="0" y="1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2" name="Country : Papua New Guinea"/>
            <p:cNvSpPr>
              <a:spLocks noEditPoints="1"/>
            </p:cNvSpPr>
            <p:nvPr/>
          </p:nvSpPr>
          <p:spPr bwMode="auto">
            <a:xfrm>
              <a:off x="8018378" y="4178305"/>
              <a:ext cx="389074" cy="286686"/>
            </a:xfrm>
            <a:custGeom>
              <a:avLst/>
              <a:gdLst>
                <a:gd name="T0" fmla="*/ 152 w 190"/>
                <a:gd name="T1" fmla="*/ 136 h 140"/>
                <a:gd name="T2" fmla="*/ 152 w 190"/>
                <a:gd name="T3" fmla="*/ 136 h 140"/>
                <a:gd name="T4" fmla="*/ 78 w 190"/>
                <a:gd name="T5" fmla="*/ 14 h 140"/>
                <a:gd name="T6" fmla="*/ 180 w 190"/>
                <a:gd name="T7" fmla="*/ 62 h 140"/>
                <a:gd name="T8" fmla="*/ 180 w 190"/>
                <a:gd name="T9" fmla="*/ 74 h 140"/>
                <a:gd name="T10" fmla="*/ 172 w 190"/>
                <a:gd name="T11" fmla="*/ 50 h 140"/>
                <a:gd name="T12" fmla="*/ 170 w 190"/>
                <a:gd name="T13" fmla="*/ 44 h 140"/>
                <a:gd name="T14" fmla="*/ 136 w 190"/>
                <a:gd name="T15" fmla="*/ 24 h 140"/>
                <a:gd name="T16" fmla="*/ 156 w 190"/>
                <a:gd name="T17" fmla="*/ 44 h 140"/>
                <a:gd name="T18" fmla="*/ 136 w 190"/>
                <a:gd name="T19" fmla="*/ 28 h 140"/>
                <a:gd name="T20" fmla="*/ 110 w 190"/>
                <a:gd name="T21" fmla="*/ 2 h 140"/>
                <a:gd name="T22" fmla="*/ 116 w 190"/>
                <a:gd name="T23" fmla="*/ 18 h 140"/>
                <a:gd name="T24" fmla="*/ 94 w 190"/>
                <a:gd name="T25" fmla="*/ 56 h 140"/>
                <a:gd name="T26" fmla="*/ 112 w 190"/>
                <a:gd name="T27" fmla="*/ 68 h 140"/>
                <a:gd name="T28" fmla="*/ 136 w 190"/>
                <a:gd name="T29" fmla="*/ 60 h 140"/>
                <a:gd name="T30" fmla="*/ 144 w 190"/>
                <a:gd name="T31" fmla="*/ 50 h 140"/>
                <a:gd name="T32" fmla="*/ 136 w 190"/>
                <a:gd name="T33" fmla="*/ 48 h 140"/>
                <a:gd name="T34" fmla="*/ 122 w 190"/>
                <a:gd name="T35" fmla="*/ 56 h 140"/>
                <a:gd name="T36" fmla="*/ 112 w 190"/>
                <a:gd name="T37" fmla="*/ 56 h 140"/>
                <a:gd name="T38" fmla="*/ 86 w 190"/>
                <a:gd name="T39" fmla="*/ 58 h 140"/>
                <a:gd name="T40" fmla="*/ 78 w 190"/>
                <a:gd name="T41" fmla="*/ 56 h 140"/>
                <a:gd name="T42" fmla="*/ 66 w 190"/>
                <a:gd name="T43" fmla="*/ 46 h 140"/>
                <a:gd name="T44" fmla="*/ 146 w 190"/>
                <a:gd name="T45" fmla="*/ 102 h 140"/>
                <a:gd name="T46" fmla="*/ 130 w 190"/>
                <a:gd name="T47" fmla="*/ 98 h 140"/>
                <a:gd name="T48" fmla="*/ 126 w 190"/>
                <a:gd name="T49" fmla="*/ 116 h 140"/>
                <a:gd name="T50" fmla="*/ 124 w 190"/>
                <a:gd name="T51" fmla="*/ 116 h 140"/>
                <a:gd name="T52" fmla="*/ 124 w 190"/>
                <a:gd name="T53" fmla="*/ 112 h 140"/>
                <a:gd name="T54" fmla="*/ 120 w 190"/>
                <a:gd name="T55" fmla="*/ 110 h 140"/>
                <a:gd name="T56" fmla="*/ 114 w 190"/>
                <a:gd name="T57" fmla="*/ 108 h 140"/>
                <a:gd name="T58" fmla="*/ 46 w 190"/>
                <a:gd name="T59" fmla="*/ 86 h 140"/>
                <a:gd name="T60" fmla="*/ 42 w 190"/>
                <a:gd name="T61" fmla="*/ 86 h 140"/>
                <a:gd name="T62" fmla="*/ 38 w 190"/>
                <a:gd name="T63" fmla="*/ 88 h 140"/>
                <a:gd name="T64" fmla="*/ 36 w 190"/>
                <a:gd name="T65" fmla="*/ 96 h 140"/>
                <a:gd name="T66" fmla="*/ 30 w 190"/>
                <a:gd name="T67" fmla="*/ 98 h 140"/>
                <a:gd name="T68" fmla="*/ 28 w 190"/>
                <a:gd name="T69" fmla="*/ 98 h 140"/>
                <a:gd name="T70" fmla="*/ 34 w 190"/>
                <a:gd name="T71" fmla="*/ 88 h 140"/>
                <a:gd name="T72" fmla="*/ 0 w 190"/>
                <a:gd name="T73" fmla="*/ 72 h 140"/>
                <a:gd name="T74" fmla="*/ 16 w 190"/>
                <a:gd name="T75" fmla="*/ 106 h 140"/>
                <a:gd name="T76" fmla="*/ 26 w 190"/>
                <a:gd name="T77" fmla="*/ 98 h 140"/>
                <a:gd name="T78" fmla="*/ 10 w 190"/>
                <a:gd name="T79" fmla="*/ 86 h 140"/>
                <a:gd name="T80" fmla="*/ 16 w 190"/>
                <a:gd name="T81" fmla="*/ 92 h 140"/>
                <a:gd name="T82" fmla="*/ 30 w 190"/>
                <a:gd name="T83" fmla="*/ 92 h 140"/>
                <a:gd name="T84" fmla="*/ 34 w 190"/>
                <a:gd name="T85" fmla="*/ 88 h 140"/>
                <a:gd name="T86" fmla="*/ 40 w 190"/>
                <a:gd name="T87" fmla="*/ 86 h 140"/>
                <a:gd name="T88" fmla="*/ 44 w 190"/>
                <a:gd name="T89" fmla="*/ 82 h 140"/>
                <a:gd name="T90" fmla="*/ 54 w 190"/>
                <a:gd name="T91" fmla="*/ 88 h 140"/>
                <a:gd name="T92" fmla="*/ 74 w 190"/>
                <a:gd name="T93" fmla="*/ 106 h 140"/>
                <a:gd name="T94" fmla="*/ 96 w 190"/>
                <a:gd name="T95" fmla="*/ 118 h 140"/>
                <a:gd name="T96" fmla="*/ 112 w 190"/>
                <a:gd name="T97" fmla="*/ 124 h 140"/>
                <a:gd name="T98" fmla="*/ 120 w 190"/>
                <a:gd name="T99" fmla="*/ 122 h 140"/>
                <a:gd name="T100" fmla="*/ 112 w 190"/>
                <a:gd name="T101" fmla="*/ 112 h 140"/>
                <a:gd name="T102" fmla="*/ 100 w 190"/>
                <a:gd name="T103" fmla="*/ 104 h 140"/>
                <a:gd name="T104" fmla="*/ 86 w 190"/>
                <a:gd name="T105" fmla="*/ 88 h 140"/>
                <a:gd name="T106" fmla="*/ 86 w 190"/>
                <a:gd name="T107" fmla="*/ 72 h 140"/>
                <a:gd name="T108" fmla="*/ 68 w 190"/>
                <a:gd name="T109" fmla="*/ 58 h 140"/>
                <a:gd name="T110" fmla="*/ 54 w 190"/>
                <a:gd name="T111" fmla="*/ 42 h 140"/>
                <a:gd name="T112" fmla="*/ 34 w 190"/>
                <a:gd name="T113" fmla="*/ 32 h 140"/>
                <a:gd name="T114" fmla="*/ 8 w 190"/>
                <a:gd name="T115" fmla="*/ 2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0" h="140">
                  <a:moveTo>
                    <a:pt x="162" y="136"/>
                  </a:moveTo>
                  <a:lnTo>
                    <a:pt x="164" y="134"/>
                  </a:lnTo>
                  <a:lnTo>
                    <a:pt x="166" y="134"/>
                  </a:lnTo>
                  <a:lnTo>
                    <a:pt x="166" y="136"/>
                  </a:lnTo>
                  <a:lnTo>
                    <a:pt x="164" y="136"/>
                  </a:lnTo>
                  <a:lnTo>
                    <a:pt x="162" y="136"/>
                  </a:lnTo>
                  <a:lnTo>
                    <a:pt x="162" y="136"/>
                  </a:lnTo>
                  <a:lnTo>
                    <a:pt x="162" y="136"/>
                  </a:lnTo>
                  <a:close/>
                  <a:moveTo>
                    <a:pt x="152" y="136"/>
                  </a:moveTo>
                  <a:lnTo>
                    <a:pt x="156" y="138"/>
                  </a:lnTo>
                  <a:lnTo>
                    <a:pt x="156" y="138"/>
                  </a:lnTo>
                  <a:lnTo>
                    <a:pt x="158" y="140"/>
                  </a:lnTo>
                  <a:lnTo>
                    <a:pt x="160" y="138"/>
                  </a:lnTo>
                  <a:lnTo>
                    <a:pt x="158" y="138"/>
                  </a:lnTo>
                  <a:lnTo>
                    <a:pt x="156" y="138"/>
                  </a:lnTo>
                  <a:lnTo>
                    <a:pt x="154" y="136"/>
                  </a:lnTo>
                  <a:lnTo>
                    <a:pt x="152" y="136"/>
                  </a:lnTo>
                  <a:lnTo>
                    <a:pt x="152" y="136"/>
                  </a:lnTo>
                  <a:close/>
                  <a:moveTo>
                    <a:pt x="74" y="12"/>
                  </a:moveTo>
                  <a:lnTo>
                    <a:pt x="74" y="10"/>
                  </a:lnTo>
                  <a:lnTo>
                    <a:pt x="76" y="10"/>
                  </a:lnTo>
                  <a:lnTo>
                    <a:pt x="78" y="10"/>
                  </a:lnTo>
                  <a:lnTo>
                    <a:pt x="80" y="12"/>
                  </a:lnTo>
                  <a:lnTo>
                    <a:pt x="82" y="10"/>
                  </a:lnTo>
                  <a:lnTo>
                    <a:pt x="82" y="12"/>
                  </a:lnTo>
                  <a:lnTo>
                    <a:pt x="80" y="14"/>
                  </a:lnTo>
                  <a:lnTo>
                    <a:pt x="78" y="14"/>
                  </a:lnTo>
                  <a:lnTo>
                    <a:pt x="76" y="14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4" y="12"/>
                  </a:lnTo>
                  <a:lnTo>
                    <a:pt x="74" y="12"/>
                  </a:lnTo>
                  <a:close/>
                  <a:moveTo>
                    <a:pt x="176" y="56"/>
                  </a:moveTo>
                  <a:lnTo>
                    <a:pt x="178" y="56"/>
                  </a:lnTo>
                  <a:lnTo>
                    <a:pt x="180" y="58"/>
                  </a:lnTo>
                  <a:lnTo>
                    <a:pt x="180" y="62"/>
                  </a:lnTo>
                  <a:lnTo>
                    <a:pt x="184" y="62"/>
                  </a:lnTo>
                  <a:lnTo>
                    <a:pt x="188" y="66"/>
                  </a:lnTo>
                  <a:lnTo>
                    <a:pt x="190" y="68"/>
                  </a:lnTo>
                  <a:lnTo>
                    <a:pt x="190" y="72"/>
                  </a:lnTo>
                  <a:lnTo>
                    <a:pt x="188" y="72"/>
                  </a:lnTo>
                  <a:lnTo>
                    <a:pt x="188" y="74"/>
                  </a:lnTo>
                  <a:lnTo>
                    <a:pt x="184" y="74"/>
                  </a:lnTo>
                  <a:lnTo>
                    <a:pt x="182" y="74"/>
                  </a:lnTo>
                  <a:lnTo>
                    <a:pt x="180" y="74"/>
                  </a:lnTo>
                  <a:lnTo>
                    <a:pt x="180" y="72"/>
                  </a:lnTo>
                  <a:lnTo>
                    <a:pt x="180" y="70"/>
                  </a:lnTo>
                  <a:lnTo>
                    <a:pt x="178" y="66"/>
                  </a:lnTo>
                  <a:lnTo>
                    <a:pt x="176" y="64"/>
                  </a:lnTo>
                  <a:lnTo>
                    <a:pt x="176" y="60"/>
                  </a:lnTo>
                  <a:lnTo>
                    <a:pt x="174" y="58"/>
                  </a:lnTo>
                  <a:lnTo>
                    <a:pt x="176" y="56"/>
                  </a:lnTo>
                  <a:lnTo>
                    <a:pt x="176" y="56"/>
                  </a:lnTo>
                  <a:close/>
                  <a:moveTo>
                    <a:pt x="172" y="50"/>
                  </a:moveTo>
                  <a:lnTo>
                    <a:pt x="172" y="52"/>
                  </a:lnTo>
                  <a:lnTo>
                    <a:pt x="174" y="54"/>
                  </a:lnTo>
                  <a:lnTo>
                    <a:pt x="174" y="56"/>
                  </a:lnTo>
                  <a:lnTo>
                    <a:pt x="174" y="54"/>
                  </a:lnTo>
                  <a:lnTo>
                    <a:pt x="174" y="50"/>
                  </a:lnTo>
                  <a:lnTo>
                    <a:pt x="172" y="50"/>
                  </a:lnTo>
                  <a:lnTo>
                    <a:pt x="172" y="50"/>
                  </a:lnTo>
                  <a:close/>
                  <a:moveTo>
                    <a:pt x="168" y="44"/>
                  </a:moveTo>
                  <a:lnTo>
                    <a:pt x="170" y="44"/>
                  </a:lnTo>
                  <a:lnTo>
                    <a:pt x="170" y="42"/>
                  </a:lnTo>
                  <a:lnTo>
                    <a:pt x="172" y="44"/>
                  </a:lnTo>
                  <a:lnTo>
                    <a:pt x="170" y="46"/>
                  </a:lnTo>
                  <a:lnTo>
                    <a:pt x="168" y="46"/>
                  </a:lnTo>
                  <a:lnTo>
                    <a:pt x="168" y="44"/>
                  </a:lnTo>
                  <a:lnTo>
                    <a:pt x="168" y="44"/>
                  </a:lnTo>
                  <a:close/>
                  <a:moveTo>
                    <a:pt x="126" y="20"/>
                  </a:moveTo>
                  <a:lnTo>
                    <a:pt x="132" y="22"/>
                  </a:lnTo>
                  <a:lnTo>
                    <a:pt x="136" y="24"/>
                  </a:lnTo>
                  <a:lnTo>
                    <a:pt x="140" y="28"/>
                  </a:lnTo>
                  <a:lnTo>
                    <a:pt x="144" y="28"/>
                  </a:lnTo>
                  <a:lnTo>
                    <a:pt x="146" y="30"/>
                  </a:lnTo>
                  <a:lnTo>
                    <a:pt x="148" y="32"/>
                  </a:lnTo>
                  <a:lnTo>
                    <a:pt x="150" y="36"/>
                  </a:lnTo>
                  <a:lnTo>
                    <a:pt x="152" y="36"/>
                  </a:lnTo>
                  <a:lnTo>
                    <a:pt x="154" y="40"/>
                  </a:lnTo>
                  <a:lnTo>
                    <a:pt x="156" y="42"/>
                  </a:lnTo>
                  <a:lnTo>
                    <a:pt x="156" y="44"/>
                  </a:lnTo>
                  <a:lnTo>
                    <a:pt x="154" y="46"/>
                  </a:lnTo>
                  <a:lnTo>
                    <a:pt x="154" y="48"/>
                  </a:lnTo>
                  <a:lnTo>
                    <a:pt x="150" y="46"/>
                  </a:lnTo>
                  <a:lnTo>
                    <a:pt x="150" y="44"/>
                  </a:lnTo>
                  <a:lnTo>
                    <a:pt x="150" y="42"/>
                  </a:lnTo>
                  <a:lnTo>
                    <a:pt x="148" y="34"/>
                  </a:lnTo>
                  <a:lnTo>
                    <a:pt x="144" y="30"/>
                  </a:lnTo>
                  <a:lnTo>
                    <a:pt x="142" y="30"/>
                  </a:lnTo>
                  <a:lnTo>
                    <a:pt x="136" y="28"/>
                  </a:lnTo>
                  <a:lnTo>
                    <a:pt x="128" y="22"/>
                  </a:lnTo>
                  <a:lnTo>
                    <a:pt x="126" y="20"/>
                  </a:lnTo>
                  <a:lnTo>
                    <a:pt x="126" y="20"/>
                  </a:lnTo>
                  <a:lnTo>
                    <a:pt x="126" y="20"/>
                  </a:lnTo>
                  <a:close/>
                  <a:moveTo>
                    <a:pt x="110" y="0"/>
                  </a:moveTo>
                  <a:lnTo>
                    <a:pt x="112" y="0"/>
                  </a:lnTo>
                  <a:lnTo>
                    <a:pt x="112" y="2"/>
                  </a:lnTo>
                  <a:lnTo>
                    <a:pt x="112" y="4"/>
                  </a:lnTo>
                  <a:lnTo>
                    <a:pt x="110" y="2"/>
                  </a:lnTo>
                  <a:lnTo>
                    <a:pt x="110" y="0"/>
                  </a:lnTo>
                  <a:lnTo>
                    <a:pt x="110" y="0"/>
                  </a:lnTo>
                  <a:close/>
                  <a:moveTo>
                    <a:pt x="116" y="18"/>
                  </a:moveTo>
                  <a:lnTo>
                    <a:pt x="120" y="18"/>
                  </a:lnTo>
                  <a:lnTo>
                    <a:pt x="122" y="18"/>
                  </a:lnTo>
                  <a:lnTo>
                    <a:pt x="122" y="22"/>
                  </a:lnTo>
                  <a:lnTo>
                    <a:pt x="118" y="22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6" y="18"/>
                  </a:lnTo>
                  <a:close/>
                  <a:moveTo>
                    <a:pt x="116" y="50"/>
                  </a:moveTo>
                  <a:lnTo>
                    <a:pt x="118" y="52"/>
                  </a:lnTo>
                  <a:lnTo>
                    <a:pt x="120" y="50"/>
                  </a:lnTo>
                  <a:lnTo>
                    <a:pt x="118" y="48"/>
                  </a:lnTo>
                  <a:lnTo>
                    <a:pt x="116" y="48"/>
                  </a:lnTo>
                  <a:lnTo>
                    <a:pt x="116" y="50"/>
                  </a:lnTo>
                  <a:lnTo>
                    <a:pt x="116" y="50"/>
                  </a:lnTo>
                  <a:close/>
                  <a:moveTo>
                    <a:pt x="94" y="56"/>
                  </a:moveTo>
                  <a:lnTo>
                    <a:pt x="94" y="58"/>
                  </a:lnTo>
                  <a:lnTo>
                    <a:pt x="96" y="62"/>
                  </a:lnTo>
                  <a:lnTo>
                    <a:pt x="98" y="62"/>
                  </a:lnTo>
                  <a:lnTo>
                    <a:pt x="102" y="64"/>
                  </a:lnTo>
                  <a:lnTo>
                    <a:pt x="102" y="66"/>
                  </a:lnTo>
                  <a:lnTo>
                    <a:pt x="104" y="66"/>
                  </a:lnTo>
                  <a:lnTo>
                    <a:pt x="108" y="66"/>
                  </a:lnTo>
                  <a:lnTo>
                    <a:pt x="110" y="68"/>
                  </a:lnTo>
                  <a:lnTo>
                    <a:pt x="112" y="68"/>
                  </a:lnTo>
                  <a:lnTo>
                    <a:pt x="114" y="68"/>
                  </a:lnTo>
                  <a:lnTo>
                    <a:pt x="120" y="66"/>
                  </a:lnTo>
                  <a:lnTo>
                    <a:pt x="122" y="68"/>
                  </a:lnTo>
                  <a:lnTo>
                    <a:pt x="124" y="66"/>
                  </a:lnTo>
                  <a:lnTo>
                    <a:pt x="126" y="68"/>
                  </a:lnTo>
                  <a:lnTo>
                    <a:pt x="128" y="66"/>
                  </a:lnTo>
                  <a:lnTo>
                    <a:pt x="128" y="64"/>
                  </a:lnTo>
                  <a:lnTo>
                    <a:pt x="132" y="64"/>
                  </a:lnTo>
                  <a:lnTo>
                    <a:pt x="136" y="60"/>
                  </a:lnTo>
                  <a:lnTo>
                    <a:pt x="136" y="58"/>
                  </a:lnTo>
                  <a:lnTo>
                    <a:pt x="138" y="56"/>
                  </a:lnTo>
                  <a:lnTo>
                    <a:pt x="138" y="58"/>
                  </a:lnTo>
                  <a:lnTo>
                    <a:pt x="142" y="58"/>
                  </a:lnTo>
                  <a:lnTo>
                    <a:pt x="144" y="54"/>
                  </a:lnTo>
                  <a:lnTo>
                    <a:pt x="140" y="52"/>
                  </a:lnTo>
                  <a:lnTo>
                    <a:pt x="140" y="50"/>
                  </a:lnTo>
                  <a:lnTo>
                    <a:pt x="142" y="50"/>
                  </a:lnTo>
                  <a:lnTo>
                    <a:pt x="144" y="50"/>
                  </a:lnTo>
                  <a:lnTo>
                    <a:pt x="146" y="48"/>
                  </a:lnTo>
                  <a:lnTo>
                    <a:pt x="146" y="42"/>
                  </a:lnTo>
                  <a:lnTo>
                    <a:pt x="144" y="40"/>
                  </a:lnTo>
                  <a:lnTo>
                    <a:pt x="142" y="40"/>
                  </a:lnTo>
                  <a:lnTo>
                    <a:pt x="142" y="42"/>
                  </a:lnTo>
                  <a:lnTo>
                    <a:pt x="140" y="40"/>
                  </a:lnTo>
                  <a:lnTo>
                    <a:pt x="136" y="40"/>
                  </a:lnTo>
                  <a:lnTo>
                    <a:pt x="136" y="42"/>
                  </a:lnTo>
                  <a:lnTo>
                    <a:pt x="136" y="48"/>
                  </a:lnTo>
                  <a:lnTo>
                    <a:pt x="138" y="48"/>
                  </a:lnTo>
                  <a:lnTo>
                    <a:pt x="136" y="50"/>
                  </a:lnTo>
                  <a:lnTo>
                    <a:pt x="134" y="50"/>
                  </a:lnTo>
                  <a:lnTo>
                    <a:pt x="130" y="54"/>
                  </a:lnTo>
                  <a:lnTo>
                    <a:pt x="128" y="56"/>
                  </a:lnTo>
                  <a:lnTo>
                    <a:pt x="126" y="58"/>
                  </a:lnTo>
                  <a:lnTo>
                    <a:pt x="126" y="56"/>
                  </a:lnTo>
                  <a:lnTo>
                    <a:pt x="124" y="58"/>
                  </a:lnTo>
                  <a:lnTo>
                    <a:pt x="122" y="56"/>
                  </a:lnTo>
                  <a:lnTo>
                    <a:pt x="120" y="56"/>
                  </a:lnTo>
                  <a:lnTo>
                    <a:pt x="118" y="58"/>
                  </a:lnTo>
                  <a:lnTo>
                    <a:pt x="116" y="58"/>
                  </a:lnTo>
                  <a:lnTo>
                    <a:pt x="116" y="56"/>
                  </a:lnTo>
                  <a:lnTo>
                    <a:pt x="116" y="54"/>
                  </a:lnTo>
                  <a:lnTo>
                    <a:pt x="114" y="52"/>
                  </a:lnTo>
                  <a:lnTo>
                    <a:pt x="114" y="54"/>
                  </a:lnTo>
                  <a:lnTo>
                    <a:pt x="114" y="56"/>
                  </a:lnTo>
                  <a:lnTo>
                    <a:pt x="112" y="56"/>
                  </a:lnTo>
                  <a:lnTo>
                    <a:pt x="110" y="56"/>
                  </a:lnTo>
                  <a:lnTo>
                    <a:pt x="106" y="58"/>
                  </a:lnTo>
                  <a:lnTo>
                    <a:pt x="104" y="58"/>
                  </a:lnTo>
                  <a:lnTo>
                    <a:pt x="102" y="56"/>
                  </a:lnTo>
                  <a:lnTo>
                    <a:pt x="100" y="56"/>
                  </a:lnTo>
                  <a:lnTo>
                    <a:pt x="98" y="56"/>
                  </a:lnTo>
                  <a:lnTo>
                    <a:pt x="94" y="56"/>
                  </a:lnTo>
                  <a:lnTo>
                    <a:pt x="94" y="56"/>
                  </a:lnTo>
                  <a:close/>
                  <a:moveTo>
                    <a:pt x="86" y="58"/>
                  </a:moveTo>
                  <a:lnTo>
                    <a:pt x="88" y="56"/>
                  </a:lnTo>
                  <a:lnTo>
                    <a:pt x="90" y="58"/>
                  </a:lnTo>
                  <a:lnTo>
                    <a:pt x="90" y="60"/>
                  </a:lnTo>
                  <a:lnTo>
                    <a:pt x="90" y="62"/>
                  </a:lnTo>
                  <a:lnTo>
                    <a:pt x="88" y="60"/>
                  </a:lnTo>
                  <a:lnTo>
                    <a:pt x="86" y="58"/>
                  </a:lnTo>
                  <a:lnTo>
                    <a:pt x="86" y="58"/>
                  </a:lnTo>
                  <a:close/>
                  <a:moveTo>
                    <a:pt x="78" y="54"/>
                  </a:moveTo>
                  <a:lnTo>
                    <a:pt x="78" y="56"/>
                  </a:lnTo>
                  <a:lnTo>
                    <a:pt x="78" y="56"/>
                  </a:lnTo>
                  <a:lnTo>
                    <a:pt x="80" y="56"/>
                  </a:lnTo>
                  <a:lnTo>
                    <a:pt x="80" y="54"/>
                  </a:lnTo>
                  <a:lnTo>
                    <a:pt x="78" y="54"/>
                  </a:lnTo>
                  <a:lnTo>
                    <a:pt x="78" y="54"/>
                  </a:lnTo>
                  <a:close/>
                  <a:moveTo>
                    <a:pt x="66" y="44"/>
                  </a:moveTo>
                  <a:lnTo>
                    <a:pt x="64" y="46"/>
                  </a:lnTo>
                  <a:lnTo>
                    <a:pt x="64" y="48"/>
                  </a:lnTo>
                  <a:lnTo>
                    <a:pt x="66" y="46"/>
                  </a:lnTo>
                  <a:lnTo>
                    <a:pt x="66" y="44"/>
                  </a:lnTo>
                  <a:lnTo>
                    <a:pt x="66" y="44"/>
                  </a:lnTo>
                  <a:close/>
                  <a:moveTo>
                    <a:pt x="146" y="102"/>
                  </a:moveTo>
                  <a:lnTo>
                    <a:pt x="146" y="104"/>
                  </a:lnTo>
                  <a:lnTo>
                    <a:pt x="146" y="106"/>
                  </a:lnTo>
                  <a:lnTo>
                    <a:pt x="148" y="106"/>
                  </a:lnTo>
                  <a:lnTo>
                    <a:pt x="150" y="108"/>
                  </a:lnTo>
                  <a:lnTo>
                    <a:pt x="150" y="106"/>
                  </a:lnTo>
                  <a:lnTo>
                    <a:pt x="146" y="102"/>
                  </a:lnTo>
                  <a:lnTo>
                    <a:pt x="146" y="102"/>
                  </a:lnTo>
                  <a:close/>
                  <a:moveTo>
                    <a:pt x="128" y="94"/>
                  </a:moveTo>
                  <a:lnTo>
                    <a:pt x="126" y="96"/>
                  </a:lnTo>
                  <a:lnTo>
                    <a:pt x="128" y="98"/>
                  </a:lnTo>
                  <a:lnTo>
                    <a:pt x="128" y="98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30" y="98"/>
                  </a:lnTo>
                  <a:lnTo>
                    <a:pt x="128" y="94"/>
                  </a:lnTo>
                  <a:lnTo>
                    <a:pt x="128" y="94"/>
                  </a:lnTo>
                  <a:lnTo>
                    <a:pt x="128" y="94"/>
                  </a:lnTo>
                  <a:close/>
                  <a:moveTo>
                    <a:pt x="122" y="114"/>
                  </a:moveTo>
                  <a:lnTo>
                    <a:pt x="124" y="114"/>
                  </a:lnTo>
                  <a:lnTo>
                    <a:pt x="124" y="114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8" y="116"/>
                  </a:lnTo>
                  <a:lnTo>
                    <a:pt x="130" y="116"/>
                  </a:lnTo>
                  <a:lnTo>
                    <a:pt x="130" y="116"/>
                  </a:lnTo>
                  <a:lnTo>
                    <a:pt x="128" y="118"/>
                  </a:lnTo>
                  <a:lnTo>
                    <a:pt x="128" y="118"/>
                  </a:lnTo>
                  <a:lnTo>
                    <a:pt x="126" y="118"/>
                  </a:lnTo>
                  <a:lnTo>
                    <a:pt x="124" y="118"/>
                  </a:lnTo>
                  <a:lnTo>
                    <a:pt x="124" y="116"/>
                  </a:lnTo>
                  <a:lnTo>
                    <a:pt x="124" y="116"/>
                  </a:lnTo>
                  <a:lnTo>
                    <a:pt x="124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close/>
                  <a:moveTo>
                    <a:pt x="120" y="110"/>
                  </a:moveTo>
                  <a:lnTo>
                    <a:pt x="120" y="112"/>
                  </a:lnTo>
                  <a:lnTo>
                    <a:pt x="122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22" y="110"/>
                  </a:lnTo>
                  <a:lnTo>
                    <a:pt x="122" y="110"/>
                  </a:lnTo>
                  <a:lnTo>
                    <a:pt x="120" y="108"/>
                  </a:lnTo>
                  <a:lnTo>
                    <a:pt x="120" y="110"/>
                  </a:lnTo>
                  <a:lnTo>
                    <a:pt x="120" y="110"/>
                  </a:lnTo>
                  <a:close/>
                  <a:moveTo>
                    <a:pt x="114" y="108"/>
                  </a:moveTo>
                  <a:lnTo>
                    <a:pt x="116" y="110"/>
                  </a:lnTo>
                  <a:lnTo>
                    <a:pt x="116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6"/>
                  </a:lnTo>
                  <a:lnTo>
                    <a:pt x="116" y="106"/>
                  </a:lnTo>
                  <a:lnTo>
                    <a:pt x="114" y="108"/>
                  </a:lnTo>
                  <a:lnTo>
                    <a:pt x="114" y="108"/>
                  </a:lnTo>
                  <a:close/>
                  <a:moveTo>
                    <a:pt x="52" y="86"/>
                  </a:moveTo>
                  <a:lnTo>
                    <a:pt x="50" y="86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6"/>
                  </a:lnTo>
                  <a:close/>
                  <a:moveTo>
                    <a:pt x="46" y="86"/>
                  </a:moveTo>
                  <a:lnTo>
                    <a:pt x="46" y="86"/>
                  </a:lnTo>
                  <a:lnTo>
                    <a:pt x="48" y="86"/>
                  </a:lnTo>
                  <a:lnTo>
                    <a:pt x="46" y="86"/>
                  </a:lnTo>
                  <a:lnTo>
                    <a:pt x="46" y="86"/>
                  </a:lnTo>
                  <a:close/>
                  <a:moveTo>
                    <a:pt x="42" y="86"/>
                  </a:moveTo>
                  <a:lnTo>
                    <a:pt x="42" y="88"/>
                  </a:lnTo>
                  <a:lnTo>
                    <a:pt x="44" y="88"/>
                  </a:lnTo>
                  <a:lnTo>
                    <a:pt x="44" y="86"/>
                  </a:lnTo>
                  <a:lnTo>
                    <a:pt x="42" y="86"/>
                  </a:lnTo>
                  <a:lnTo>
                    <a:pt x="42" y="86"/>
                  </a:lnTo>
                  <a:close/>
                  <a:moveTo>
                    <a:pt x="46" y="86"/>
                  </a:moveTo>
                  <a:lnTo>
                    <a:pt x="44" y="86"/>
                  </a:lnTo>
                  <a:lnTo>
                    <a:pt x="44" y="84"/>
                  </a:lnTo>
                  <a:lnTo>
                    <a:pt x="46" y="84"/>
                  </a:lnTo>
                  <a:lnTo>
                    <a:pt x="46" y="86"/>
                  </a:lnTo>
                  <a:lnTo>
                    <a:pt x="46" y="86"/>
                  </a:lnTo>
                  <a:lnTo>
                    <a:pt x="46" y="86"/>
                  </a:lnTo>
                  <a:close/>
                  <a:moveTo>
                    <a:pt x="36" y="86"/>
                  </a:moveTo>
                  <a:lnTo>
                    <a:pt x="38" y="88"/>
                  </a:lnTo>
                  <a:lnTo>
                    <a:pt x="38" y="88"/>
                  </a:lnTo>
                  <a:lnTo>
                    <a:pt x="38" y="88"/>
                  </a:lnTo>
                  <a:lnTo>
                    <a:pt x="36" y="86"/>
                  </a:lnTo>
                  <a:lnTo>
                    <a:pt x="36" y="86"/>
                  </a:lnTo>
                  <a:close/>
                  <a:moveTo>
                    <a:pt x="32" y="96"/>
                  </a:moveTo>
                  <a:lnTo>
                    <a:pt x="34" y="96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2" y="96"/>
                  </a:lnTo>
                  <a:lnTo>
                    <a:pt x="32" y="96"/>
                  </a:lnTo>
                  <a:close/>
                  <a:moveTo>
                    <a:pt x="32" y="98"/>
                  </a:moveTo>
                  <a:lnTo>
                    <a:pt x="34" y="98"/>
                  </a:lnTo>
                  <a:lnTo>
                    <a:pt x="34" y="98"/>
                  </a:lnTo>
                  <a:lnTo>
                    <a:pt x="32" y="98"/>
                  </a:lnTo>
                  <a:lnTo>
                    <a:pt x="32" y="98"/>
                  </a:lnTo>
                  <a:close/>
                  <a:moveTo>
                    <a:pt x="30" y="96"/>
                  </a:moveTo>
                  <a:lnTo>
                    <a:pt x="30" y="98"/>
                  </a:lnTo>
                  <a:lnTo>
                    <a:pt x="32" y="96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28" y="98"/>
                  </a:moveTo>
                  <a:lnTo>
                    <a:pt x="28" y="98"/>
                  </a:lnTo>
                  <a:lnTo>
                    <a:pt x="32" y="100"/>
                  </a:lnTo>
                  <a:lnTo>
                    <a:pt x="34" y="102"/>
                  </a:lnTo>
                  <a:lnTo>
                    <a:pt x="28" y="98"/>
                  </a:lnTo>
                  <a:lnTo>
                    <a:pt x="28" y="98"/>
                  </a:lnTo>
                  <a:close/>
                  <a:moveTo>
                    <a:pt x="32" y="92"/>
                  </a:moveTo>
                  <a:lnTo>
                    <a:pt x="34" y="92"/>
                  </a:lnTo>
                  <a:lnTo>
                    <a:pt x="34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close/>
                  <a:moveTo>
                    <a:pt x="36" y="92"/>
                  </a:moveTo>
                  <a:lnTo>
                    <a:pt x="34" y="90"/>
                  </a:lnTo>
                  <a:lnTo>
                    <a:pt x="34" y="88"/>
                  </a:lnTo>
                  <a:lnTo>
                    <a:pt x="36" y="88"/>
                  </a:lnTo>
                  <a:lnTo>
                    <a:pt x="36" y="90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6" y="92"/>
                  </a:lnTo>
                  <a:close/>
                  <a:moveTo>
                    <a:pt x="2" y="20"/>
                  </a:moveTo>
                  <a:lnTo>
                    <a:pt x="0" y="68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104"/>
                  </a:lnTo>
                  <a:lnTo>
                    <a:pt x="4" y="104"/>
                  </a:lnTo>
                  <a:lnTo>
                    <a:pt x="6" y="106"/>
                  </a:lnTo>
                  <a:lnTo>
                    <a:pt x="8" y="104"/>
                  </a:lnTo>
                  <a:lnTo>
                    <a:pt x="14" y="106"/>
                  </a:lnTo>
                  <a:lnTo>
                    <a:pt x="16" y="104"/>
                  </a:lnTo>
                  <a:lnTo>
                    <a:pt x="16" y="106"/>
                  </a:lnTo>
                  <a:lnTo>
                    <a:pt x="18" y="108"/>
                  </a:lnTo>
                  <a:lnTo>
                    <a:pt x="20" y="108"/>
                  </a:lnTo>
                  <a:lnTo>
                    <a:pt x="22" y="106"/>
                  </a:lnTo>
                  <a:lnTo>
                    <a:pt x="26" y="106"/>
                  </a:lnTo>
                  <a:lnTo>
                    <a:pt x="28" y="104"/>
                  </a:lnTo>
                  <a:lnTo>
                    <a:pt x="28" y="106"/>
                  </a:lnTo>
                  <a:lnTo>
                    <a:pt x="30" y="104"/>
                  </a:lnTo>
                  <a:lnTo>
                    <a:pt x="30" y="100"/>
                  </a:lnTo>
                  <a:lnTo>
                    <a:pt x="26" y="98"/>
                  </a:lnTo>
                  <a:lnTo>
                    <a:pt x="22" y="96"/>
                  </a:lnTo>
                  <a:lnTo>
                    <a:pt x="20" y="96"/>
                  </a:lnTo>
                  <a:lnTo>
                    <a:pt x="18" y="94"/>
                  </a:lnTo>
                  <a:lnTo>
                    <a:pt x="16" y="94"/>
                  </a:lnTo>
                  <a:lnTo>
                    <a:pt x="16" y="94"/>
                  </a:lnTo>
                  <a:lnTo>
                    <a:pt x="14" y="94"/>
                  </a:lnTo>
                  <a:lnTo>
                    <a:pt x="14" y="90"/>
                  </a:lnTo>
                  <a:lnTo>
                    <a:pt x="12" y="88"/>
                  </a:lnTo>
                  <a:lnTo>
                    <a:pt x="10" y="86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4" y="88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6" y="92"/>
                  </a:lnTo>
                  <a:lnTo>
                    <a:pt x="18" y="94"/>
                  </a:lnTo>
                  <a:lnTo>
                    <a:pt x="20" y="96"/>
                  </a:lnTo>
                  <a:lnTo>
                    <a:pt x="22" y="96"/>
                  </a:lnTo>
                  <a:lnTo>
                    <a:pt x="24" y="96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2" y="94"/>
                  </a:lnTo>
                  <a:lnTo>
                    <a:pt x="32" y="92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28" y="90"/>
                  </a:lnTo>
                  <a:lnTo>
                    <a:pt x="26" y="88"/>
                  </a:lnTo>
                  <a:lnTo>
                    <a:pt x="28" y="90"/>
                  </a:lnTo>
                  <a:lnTo>
                    <a:pt x="30" y="88"/>
                  </a:lnTo>
                  <a:lnTo>
                    <a:pt x="32" y="92"/>
                  </a:lnTo>
                  <a:lnTo>
                    <a:pt x="34" y="92"/>
                  </a:lnTo>
                  <a:lnTo>
                    <a:pt x="34" y="90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6" y="86"/>
                  </a:lnTo>
                  <a:lnTo>
                    <a:pt x="34" y="84"/>
                  </a:lnTo>
                  <a:lnTo>
                    <a:pt x="34" y="82"/>
                  </a:lnTo>
                  <a:lnTo>
                    <a:pt x="34" y="82"/>
                  </a:lnTo>
                  <a:lnTo>
                    <a:pt x="36" y="82"/>
                  </a:lnTo>
                  <a:lnTo>
                    <a:pt x="36" y="84"/>
                  </a:lnTo>
                  <a:lnTo>
                    <a:pt x="38" y="86"/>
                  </a:lnTo>
                  <a:lnTo>
                    <a:pt x="40" y="86"/>
                  </a:lnTo>
                  <a:lnTo>
                    <a:pt x="40" y="86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42" y="80"/>
                  </a:lnTo>
                  <a:lnTo>
                    <a:pt x="44" y="82"/>
                  </a:lnTo>
                  <a:lnTo>
                    <a:pt x="46" y="84"/>
                  </a:lnTo>
                  <a:lnTo>
                    <a:pt x="48" y="84"/>
                  </a:lnTo>
                  <a:lnTo>
                    <a:pt x="48" y="86"/>
                  </a:lnTo>
                  <a:lnTo>
                    <a:pt x="50" y="86"/>
                  </a:lnTo>
                  <a:lnTo>
                    <a:pt x="52" y="86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8"/>
                  </a:lnTo>
                  <a:lnTo>
                    <a:pt x="54" y="88"/>
                  </a:lnTo>
                  <a:lnTo>
                    <a:pt x="56" y="90"/>
                  </a:lnTo>
                  <a:lnTo>
                    <a:pt x="62" y="92"/>
                  </a:lnTo>
                  <a:lnTo>
                    <a:pt x="64" y="92"/>
                  </a:lnTo>
                  <a:lnTo>
                    <a:pt x="66" y="94"/>
                  </a:lnTo>
                  <a:lnTo>
                    <a:pt x="68" y="98"/>
                  </a:lnTo>
                  <a:lnTo>
                    <a:pt x="70" y="102"/>
                  </a:lnTo>
                  <a:lnTo>
                    <a:pt x="70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6" y="108"/>
                  </a:lnTo>
                  <a:lnTo>
                    <a:pt x="80" y="114"/>
                  </a:lnTo>
                  <a:lnTo>
                    <a:pt x="82" y="116"/>
                  </a:lnTo>
                  <a:lnTo>
                    <a:pt x="84" y="118"/>
                  </a:lnTo>
                  <a:lnTo>
                    <a:pt x="86" y="118"/>
                  </a:lnTo>
                  <a:lnTo>
                    <a:pt x="88" y="118"/>
                  </a:lnTo>
                  <a:lnTo>
                    <a:pt x="90" y="118"/>
                  </a:lnTo>
                  <a:lnTo>
                    <a:pt x="92" y="120"/>
                  </a:lnTo>
                  <a:lnTo>
                    <a:pt x="96" y="118"/>
                  </a:lnTo>
                  <a:lnTo>
                    <a:pt x="98" y="120"/>
                  </a:lnTo>
                  <a:lnTo>
                    <a:pt x="100" y="120"/>
                  </a:lnTo>
                  <a:lnTo>
                    <a:pt x="104" y="120"/>
                  </a:lnTo>
                  <a:lnTo>
                    <a:pt x="106" y="122"/>
                  </a:lnTo>
                  <a:lnTo>
                    <a:pt x="108" y="120"/>
                  </a:lnTo>
                  <a:lnTo>
                    <a:pt x="110" y="122"/>
                  </a:lnTo>
                  <a:lnTo>
                    <a:pt x="112" y="122"/>
                  </a:lnTo>
                  <a:lnTo>
                    <a:pt x="112" y="122"/>
                  </a:lnTo>
                  <a:lnTo>
                    <a:pt x="112" y="124"/>
                  </a:lnTo>
                  <a:lnTo>
                    <a:pt x="114" y="124"/>
                  </a:lnTo>
                  <a:lnTo>
                    <a:pt x="116" y="126"/>
                  </a:lnTo>
                  <a:lnTo>
                    <a:pt x="120" y="126"/>
                  </a:lnTo>
                  <a:lnTo>
                    <a:pt x="120" y="124"/>
                  </a:lnTo>
                  <a:lnTo>
                    <a:pt x="118" y="122"/>
                  </a:lnTo>
                  <a:lnTo>
                    <a:pt x="116" y="122"/>
                  </a:lnTo>
                  <a:lnTo>
                    <a:pt x="116" y="120"/>
                  </a:lnTo>
                  <a:lnTo>
                    <a:pt x="118" y="120"/>
                  </a:lnTo>
                  <a:lnTo>
                    <a:pt x="120" y="122"/>
                  </a:lnTo>
                  <a:lnTo>
                    <a:pt x="122" y="120"/>
                  </a:lnTo>
                  <a:lnTo>
                    <a:pt x="118" y="118"/>
                  </a:lnTo>
                  <a:lnTo>
                    <a:pt x="112" y="118"/>
                  </a:lnTo>
                  <a:lnTo>
                    <a:pt x="110" y="116"/>
                  </a:lnTo>
                  <a:lnTo>
                    <a:pt x="108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4" y="112"/>
                  </a:lnTo>
                  <a:lnTo>
                    <a:pt x="112" y="112"/>
                  </a:lnTo>
                  <a:lnTo>
                    <a:pt x="108" y="112"/>
                  </a:lnTo>
                  <a:lnTo>
                    <a:pt x="104" y="112"/>
                  </a:lnTo>
                  <a:lnTo>
                    <a:pt x="102" y="110"/>
                  </a:lnTo>
                  <a:lnTo>
                    <a:pt x="102" y="108"/>
                  </a:lnTo>
                  <a:lnTo>
                    <a:pt x="104" y="106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2" y="104"/>
                  </a:lnTo>
                  <a:lnTo>
                    <a:pt x="100" y="104"/>
                  </a:lnTo>
                  <a:lnTo>
                    <a:pt x="98" y="104"/>
                  </a:lnTo>
                  <a:lnTo>
                    <a:pt x="98" y="104"/>
                  </a:lnTo>
                  <a:lnTo>
                    <a:pt x="94" y="102"/>
                  </a:lnTo>
                  <a:lnTo>
                    <a:pt x="94" y="98"/>
                  </a:lnTo>
                  <a:lnTo>
                    <a:pt x="92" y="96"/>
                  </a:lnTo>
                  <a:lnTo>
                    <a:pt x="90" y="92"/>
                  </a:lnTo>
                  <a:lnTo>
                    <a:pt x="90" y="90"/>
                  </a:lnTo>
                  <a:lnTo>
                    <a:pt x="88" y="88"/>
                  </a:lnTo>
                  <a:lnTo>
                    <a:pt x="86" y="88"/>
                  </a:lnTo>
                  <a:lnTo>
                    <a:pt x="84" y="88"/>
                  </a:lnTo>
                  <a:lnTo>
                    <a:pt x="82" y="86"/>
                  </a:lnTo>
                  <a:lnTo>
                    <a:pt x="80" y="82"/>
                  </a:lnTo>
                  <a:lnTo>
                    <a:pt x="80" y="80"/>
                  </a:lnTo>
                  <a:lnTo>
                    <a:pt x="78" y="78"/>
                  </a:lnTo>
                  <a:lnTo>
                    <a:pt x="76" y="76"/>
                  </a:lnTo>
                  <a:lnTo>
                    <a:pt x="76" y="74"/>
                  </a:lnTo>
                  <a:lnTo>
                    <a:pt x="82" y="74"/>
                  </a:lnTo>
                  <a:lnTo>
                    <a:pt x="86" y="72"/>
                  </a:lnTo>
                  <a:lnTo>
                    <a:pt x="88" y="70"/>
                  </a:lnTo>
                  <a:lnTo>
                    <a:pt x="86" y="68"/>
                  </a:lnTo>
                  <a:lnTo>
                    <a:pt x="84" y="64"/>
                  </a:lnTo>
                  <a:lnTo>
                    <a:pt x="80" y="64"/>
                  </a:lnTo>
                  <a:lnTo>
                    <a:pt x="80" y="64"/>
                  </a:lnTo>
                  <a:lnTo>
                    <a:pt x="76" y="62"/>
                  </a:lnTo>
                  <a:lnTo>
                    <a:pt x="72" y="60"/>
                  </a:lnTo>
                  <a:lnTo>
                    <a:pt x="70" y="58"/>
                  </a:lnTo>
                  <a:lnTo>
                    <a:pt x="68" y="58"/>
                  </a:lnTo>
                  <a:lnTo>
                    <a:pt x="62" y="56"/>
                  </a:lnTo>
                  <a:lnTo>
                    <a:pt x="60" y="54"/>
                  </a:lnTo>
                  <a:lnTo>
                    <a:pt x="62" y="52"/>
                  </a:lnTo>
                  <a:lnTo>
                    <a:pt x="62" y="50"/>
                  </a:lnTo>
                  <a:lnTo>
                    <a:pt x="62" y="48"/>
                  </a:lnTo>
                  <a:lnTo>
                    <a:pt x="56" y="42"/>
                  </a:lnTo>
                  <a:lnTo>
                    <a:pt x="56" y="44"/>
                  </a:lnTo>
                  <a:lnTo>
                    <a:pt x="54" y="44"/>
                  </a:lnTo>
                  <a:lnTo>
                    <a:pt x="54" y="42"/>
                  </a:lnTo>
                  <a:lnTo>
                    <a:pt x="50" y="40"/>
                  </a:lnTo>
                  <a:lnTo>
                    <a:pt x="50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4" y="36"/>
                  </a:lnTo>
                  <a:lnTo>
                    <a:pt x="42" y="36"/>
                  </a:lnTo>
                  <a:lnTo>
                    <a:pt x="40" y="34"/>
                  </a:lnTo>
                  <a:lnTo>
                    <a:pt x="38" y="32"/>
                  </a:lnTo>
                  <a:lnTo>
                    <a:pt x="34" y="32"/>
                  </a:lnTo>
                  <a:lnTo>
                    <a:pt x="30" y="30"/>
                  </a:lnTo>
                  <a:lnTo>
                    <a:pt x="24" y="28"/>
                  </a:lnTo>
                  <a:lnTo>
                    <a:pt x="20" y="28"/>
                  </a:lnTo>
                  <a:lnTo>
                    <a:pt x="20" y="26"/>
                  </a:lnTo>
                  <a:lnTo>
                    <a:pt x="18" y="26"/>
                  </a:lnTo>
                  <a:lnTo>
                    <a:pt x="16" y="26"/>
                  </a:lnTo>
                  <a:lnTo>
                    <a:pt x="12" y="24"/>
                  </a:lnTo>
                  <a:lnTo>
                    <a:pt x="10" y="24"/>
                  </a:lnTo>
                  <a:lnTo>
                    <a:pt x="8" y="22"/>
                  </a:lnTo>
                  <a:lnTo>
                    <a:pt x="4" y="20"/>
                  </a:lnTo>
                  <a:lnTo>
                    <a:pt x="2" y="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0" name="Country : New Zealand"/>
            <p:cNvSpPr>
              <a:spLocks noEditPoints="1"/>
            </p:cNvSpPr>
            <p:nvPr/>
          </p:nvSpPr>
          <p:spPr bwMode="auto">
            <a:xfrm>
              <a:off x="8309160" y="5226758"/>
              <a:ext cx="520131" cy="794530"/>
            </a:xfrm>
            <a:custGeom>
              <a:avLst/>
              <a:gdLst>
                <a:gd name="T0" fmla="*/ 16 w 254"/>
                <a:gd name="T1" fmla="*/ 386 h 388"/>
                <a:gd name="T2" fmla="*/ 0 w 254"/>
                <a:gd name="T3" fmla="*/ 338 h 388"/>
                <a:gd name="T4" fmla="*/ 0 w 254"/>
                <a:gd name="T5" fmla="*/ 338 h 388"/>
                <a:gd name="T6" fmla="*/ 218 w 254"/>
                <a:gd name="T7" fmla="*/ 44 h 388"/>
                <a:gd name="T8" fmla="*/ 222 w 254"/>
                <a:gd name="T9" fmla="*/ 44 h 388"/>
                <a:gd name="T10" fmla="*/ 186 w 254"/>
                <a:gd name="T11" fmla="*/ 146 h 388"/>
                <a:gd name="T12" fmla="*/ 202 w 254"/>
                <a:gd name="T13" fmla="*/ 138 h 388"/>
                <a:gd name="T14" fmla="*/ 220 w 254"/>
                <a:gd name="T15" fmla="*/ 118 h 388"/>
                <a:gd name="T16" fmla="*/ 228 w 254"/>
                <a:gd name="T17" fmla="*/ 102 h 388"/>
                <a:gd name="T18" fmla="*/ 236 w 254"/>
                <a:gd name="T19" fmla="*/ 98 h 388"/>
                <a:gd name="T20" fmla="*/ 248 w 254"/>
                <a:gd name="T21" fmla="*/ 82 h 388"/>
                <a:gd name="T22" fmla="*/ 248 w 254"/>
                <a:gd name="T23" fmla="*/ 70 h 388"/>
                <a:gd name="T24" fmla="*/ 224 w 254"/>
                <a:gd name="T25" fmla="*/ 68 h 388"/>
                <a:gd name="T26" fmla="*/ 222 w 254"/>
                <a:gd name="T27" fmla="*/ 50 h 388"/>
                <a:gd name="T28" fmla="*/ 218 w 254"/>
                <a:gd name="T29" fmla="*/ 56 h 388"/>
                <a:gd name="T30" fmla="*/ 210 w 254"/>
                <a:gd name="T31" fmla="*/ 56 h 388"/>
                <a:gd name="T32" fmla="*/ 214 w 254"/>
                <a:gd name="T33" fmla="*/ 40 h 388"/>
                <a:gd name="T34" fmla="*/ 216 w 254"/>
                <a:gd name="T35" fmla="*/ 26 h 388"/>
                <a:gd name="T36" fmla="*/ 210 w 254"/>
                <a:gd name="T37" fmla="*/ 16 h 388"/>
                <a:gd name="T38" fmla="*/ 206 w 254"/>
                <a:gd name="T39" fmla="*/ 8 h 388"/>
                <a:gd name="T40" fmla="*/ 200 w 254"/>
                <a:gd name="T41" fmla="*/ 2 h 388"/>
                <a:gd name="T42" fmla="*/ 200 w 254"/>
                <a:gd name="T43" fmla="*/ 16 h 388"/>
                <a:gd name="T44" fmla="*/ 200 w 254"/>
                <a:gd name="T45" fmla="*/ 26 h 388"/>
                <a:gd name="T46" fmla="*/ 206 w 254"/>
                <a:gd name="T47" fmla="*/ 40 h 388"/>
                <a:gd name="T48" fmla="*/ 206 w 254"/>
                <a:gd name="T49" fmla="*/ 48 h 388"/>
                <a:gd name="T50" fmla="*/ 208 w 254"/>
                <a:gd name="T51" fmla="*/ 58 h 388"/>
                <a:gd name="T52" fmla="*/ 206 w 254"/>
                <a:gd name="T53" fmla="*/ 72 h 388"/>
                <a:gd name="T54" fmla="*/ 200 w 254"/>
                <a:gd name="T55" fmla="*/ 82 h 388"/>
                <a:gd name="T56" fmla="*/ 182 w 254"/>
                <a:gd name="T57" fmla="*/ 102 h 388"/>
                <a:gd name="T58" fmla="*/ 196 w 254"/>
                <a:gd name="T59" fmla="*/ 122 h 388"/>
                <a:gd name="T60" fmla="*/ 174 w 254"/>
                <a:gd name="T61" fmla="*/ 134 h 388"/>
                <a:gd name="T62" fmla="*/ 174 w 254"/>
                <a:gd name="T63" fmla="*/ 134 h 388"/>
                <a:gd name="T64" fmla="*/ 174 w 254"/>
                <a:gd name="T65" fmla="*/ 136 h 388"/>
                <a:gd name="T66" fmla="*/ 56 w 254"/>
                <a:gd name="T67" fmla="*/ 258 h 388"/>
                <a:gd name="T68" fmla="*/ 58 w 254"/>
                <a:gd name="T69" fmla="*/ 250 h 388"/>
                <a:gd name="T70" fmla="*/ 62 w 254"/>
                <a:gd name="T71" fmla="*/ 254 h 388"/>
                <a:gd name="T72" fmla="*/ 58 w 254"/>
                <a:gd name="T73" fmla="*/ 258 h 388"/>
                <a:gd name="T74" fmla="*/ 52 w 254"/>
                <a:gd name="T75" fmla="*/ 232 h 388"/>
                <a:gd name="T76" fmla="*/ 60 w 254"/>
                <a:gd name="T77" fmla="*/ 218 h 388"/>
                <a:gd name="T78" fmla="*/ 70 w 254"/>
                <a:gd name="T79" fmla="*/ 210 h 388"/>
                <a:gd name="T80" fmla="*/ 80 w 254"/>
                <a:gd name="T81" fmla="*/ 198 h 388"/>
                <a:gd name="T82" fmla="*/ 100 w 254"/>
                <a:gd name="T83" fmla="*/ 192 h 388"/>
                <a:gd name="T84" fmla="*/ 116 w 254"/>
                <a:gd name="T85" fmla="*/ 176 h 388"/>
                <a:gd name="T86" fmla="*/ 138 w 254"/>
                <a:gd name="T87" fmla="*/ 156 h 388"/>
                <a:gd name="T88" fmla="*/ 152 w 254"/>
                <a:gd name="T89" fmla="*/ 140 h 388"/>
                <a:gd name="T90" fmla="*/ 164 w 254"/>
                <a:gd name="T91" fmla="*/ 132 h 388"/>
                <a:gd name="T92" fmla="*/ 166 w 254"/>
                <a:gd name="T93" fmla="*/ 140 h 388"/>
                <a:gd name="T94" fmla="*/ 174 w 254"/>
                <a:gd name="T95" fmla="*/ 138 h 388"/>
                <a:gd name="T96" fmla="*/ 178 w 254"/>
                <a:gd name="T97" fmla="*/ 140 h 388"/>
                <a:gd name="T98" fmla="*/ 168 w 254"/>
                <a:gd name="T99" fmla="*/ 160 h 388"/>
                <a:gd name="T100" fmla="*/ 152 w 254"/>
                <a:gd name="T101" fmla="*/ 180 h 388"/>
                <a:gd name="T102" fmla="*/ 146 w 254"/>
                <a:gd name="T103" fmla="*/ 196 h 388"/>
                <a:gd name="T104" fmla="*/ 142 w 254"/>
                <a:gd name="T105" fmla="*/ 194 h 388"/>
                <a:gd name="T106" fmla="*/ 134 w 254"/>
                <a:gd name="T107" fmla="*/ 192 h 388"/>
                <a:gd name="T108" fmla="*/ 122 w 254"/>
                <a:gd name="T109" fmla="*/ 200 h 388"/>
                <a:gd name="T110" fmla="*/ 106 w 254"/>
                <a:gd name="T111" fmla="*/ 226 h 388"/>
                <a:gd name="T112" fmla="*/ 98 w 254"/>
                <a:gd name="T113" fmla="*/ 236 h 388"/>
                <a:gd name="T114" fmla="*/ 86 w 254"/>
                <a:gd name="T115" fmla="*/ 246 h 388"/>
                <a:gd name="T116" fmla="*/ 70 w 254"/>
                <a:gd name="T117" fmla="*/ 248 h 388"/>
                <a:gd name="T118" fmla="*/ 60 w 254"/>
                <a:gd name="T119" fmla="*/ 23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4" h="388">
                  <a:moveTo>
                    <a:pt x="52" y="226"/>
                  </a:moveTo>
                  <a:lnTo>
                    <a:pt x="54" y="226"/>
                  </a:lnTo>
                  <a:lnTo>
                    <a:pt x="56" y="226"/>
                  </a:lnTo>
                  <a:lnTo>
                    <a:pt x="56" y="224"/>
                  </a:lnTo>
                  <a:lnTo>
                    <a:pt x="54" y="224"/>
                  </a:lnTo>
                  <a:lnTo>
                    <a:pt x="52" y="224"/>
                  </a:lnTo>
                  <a:lnTo>
                    <a:pt x="52" y="226"/>
                  </a:lnTo>
                  <a:lnTo>
                    <a:pt x="52" y="226"/>
                  </a:lnTo>
                  <a:close/>
                  <a:moveTo>
                    <a:pt x="16" y="386"/>
                  </a:moveTo>
                  <a:lnTo>
                    <a:pt x="18" y="388"/>
                  </a:lnTo>
                  <a:lnTo>
                    <a:pt x="20" y="388"/>
                  </a:lnTo>
                  <a:lnTo>
                    <a:pt x="22" y="384"/>
                  </a:lnTo>
                  <a:lnTo>
                    <a:pt x="22" y="382"/>
                  </a:lnTo>
                  <a:lnTo>
                    <a:pt x="20" y="386"/>
                  </a:lnTo>
                  <a:lnTo>
                    <a:pt x="18" y="386"/>
                  </a:lnTo>
                  <a:lnTo>
                    <a:pt x="16" y="386"/>
                  </a:lnTo>
                  <a:lnTo>
                    <a:pt x="16" y="386"/>
                  </a:lnTo>
                  <a:close/>
                  <a:moveTo>
                    <a:pt x="0" y="338"/>
                  </a:moveTo>
                  <a:lnTo>
                    <a:pt x="6" y="332"/>
                  </a:lnTo>
                  <a:lnTo>
                    <a:pt x="6" y="332"/>
                  </a:lnTo>
                  <a:lnTo>
                    <a:pt x="6" y="334"/>
                  </a:lnTo>
                  <a:lnTo>
                    <a:pt x="4" y="336"/>
                  </a:lnTo>
                  <a:lnTo>
                    <a:pt x="6" y="338"/>
                  </a:lnTo>
                  <a:lnTo>
                    <a:pt x="6" y="340"/>
                  </a:lnTo>
                  <a:lnTo>
                    <a:pt x="2" y="338"/>
                  </a:lnTo>
                  <a:lnTo>
                    <a:pt x="0" y="340"/>
                  </a:lnTo>
                  <a:lnTo>
                    <a:pt x="0" y="338"/>
                  </a:lnTo>
                  <a:lnTo>
                    <a:pt x="0" y="338"/>
                  </a:lnTo>
                  <a:close/>
                  <a:moveTo>
                    <a:pt x="214" y="54"/>
                  </a:moveTo>
                  <a:lnTo>
                    <a:pt x="216" y="54"/>
                  </a:lnTo>
                  <a:lnTo>
                    <a:pt x="216" y="56"/>
                  </a:lnTo>
                  <a:lnTo>
                    <a:pt x="216" y="56"/>
                  </a:lnTo>
                  <a:lnTo>
                    <a:pt x="214" y="54"/>
                  </a:lnTo>
                  <a:lnTo>
                    <a:pt x="214" y="54"/>
                  </a:lnTo>
                  <a:close/>
                  <a:moveTo>
                    <a:pt x="218" y="44"/>
                  </a:moveTo>
                  <a:lnTo>
                    <a:pt x="218" y="44"/>
                  </a:lnTo>
                  <a:lnTo>
                    <a:pt x="218" y="44"/>
                  </a:lnTo>
                  <a:lnTo>
                    <a:pt x="218" y="44"/>
                  </a:lnTo>
                  <a:lnTo>
                    <a:pt x="218" y="44"/>
                  </a:lnTo>
                  <a:close/>
                  <a:moveTo>
                    <a:pt x="222" y="46"/>
                  </a:moveTo>
                  <a:lnTo>
                    <a:pt x="220" y="44"/>
                  </a:lnTo>
                  <a:lnTo>
                    <a:pt x="222" y="40"/>
                  </a:lnTo>
                  <a:lnTo>
                    <a:pt x="222" y="42"/>
                  </a:lnTo>
                  <a:lnTo>
                    <a:pt x="224" y="44"/>
                  </a:lnTo>
                  <a:lnTo>
                    <a:pt x="222" y="44"/>
                  </a:lnTo>
                  <a:lnTo>
                    <a:pt x="222" y="44"/>
                  </a:lnTo>
                  <a:lnTo>
                    <a:pt x="222" y="46"/>
                  </a:lnTo>
                  <a:lnTo>
                    <a:pt x="222" y="46"/>
                  </a:lnTo>
                  <a:close/>
                  <a:moveTo>
                    <a:pt x="182" y="144"/>
                  </a:moveTo>
                  <a:lnTo>
                    <a:pt x="184" y="144"/>
                  </a:lnTo>
                  <a:lnTo>
                    <a:pt x="184" y="142"/>
                  </a:lnTo>
                  <a:lnTo>
                    <a:pt x="186" y="142"/>
                  </a:lnTo>
                  <a:lnTo>
                    <a:pt x="186" y="144"/>
                  </a:lnTo>
                  <a:lnTo>
                    <a:pt x="186" y="146"/>
                  </a:lnTo>
                  <a:lnTo>
                    <a:pt x="186" y="146"/>
                  </a:lnTo>
                  <a:lnTo>
                    <a:pt x="188" y="146"/>
                  </a:lnTo>
                  <a:lnTo>
                    <a:pt x="188" y="146"/>
                  </a:lnTo>
                  <a:lnTo>
                    <a:pt x="188" y="148"/>
                  </a:lnTo>
                  <a:lnTo>
                    <a:pt x="188" y="150"/>
                  </a:lnTo>
                  <a:lnTo>
                    <a:pt x="190" y="150"/>
                  </a:lnTo>
                  <a:lnTo>
                    <a:pt x="194" y="146"/>
                  </a:lnTo>
                  <a:lnTo>
                    <a:pt x="198" y="142"/>
                  </a:lnTo>
                  <a:lnTo>
                    <a:pt x="202" y="138"/>
                  </a:lnTo>
                  <a:lnTo>
                    <a:pt x="206" y="134"/>
                  </a:lnTo>
                  <a:lnTo>
                    <a:pt x="210" y="130"/>
                  </a:lnTo>
                  <a:lnTo>
                    <a:pt x="212" y="128"/>
                  </a:lnTo>
                  <a:lnTo>
                    <a:pt x="214" y="128"/>
                  </a:lnTo>
                  <a:lnTo>
                    <a:pt x="216" y="126"/>
                  </a:lnTo>
                  <a:lnTo>
                    <a:pt x="216" y="124"/>
                  </a:lnTo>
                  <a:lnTo>
                    <a:pt x="216" y="124"/>
                  </a:lnTo>
                  <a:lnTo>
                    <a:pt x="218" y="122"/>
                  </a:lnTo>
                  <a:lnTo>
                    <a:pt x="220" y="118"/>
                  </a:lnTo>
                  <a:lnTo>
                    <a:pt x="224" y="114"/>
                  </a:lnTo>
                  <a:lnTo>
                    <a:pt x="224" y="112"/>
                  </a:lnTo>
                  <a:lnTo>
                    <a:pt x="224" y="112"/>
                  </a:lnTo>
                  <a:lnTo>
                    <a:pt x="222" y="110"/>
                  </a:lnTo>
                  <a:lnTo>
                    <a:pt x="220" y="110"/>
                  </a:lnTo>
                  <a:lnTo>
                    <a:pt x="218" y="110"/>
                  </a:lnTo>
                  <a:lnTo>
                    <a:pt x="220" y="108"/>
                  </a:lnTo>
                  <a:lnTo>
                    <a:pt x="222" y="108"/>
                  </a:lnTo>
                  <a:lnTo>
                    <a:pt x="228" y="102"/>
                  </a:lnTo>
                  <a:lnTo>
                    <a:pt x="230" y="100"/>
                  </a:lnTo>
                  <a:lnTo>
                    <a:pt x="234" y="102"/>
                  </a:lnTo>
                  <a:lnTo>
                    <a:pt x="236" y="102"/>
                  </a:lnTo>
                  <a:lnTo>
                    <a:pt x="236" y="104"/>
                  </a:lnTo>
                  <a:lnTo>
                    <a:pt x="236" y="104"/>
                  </a:lnTo>
                  <a:lnTo>
                    <a:pt x="238" y="102"/>
                  </a:lnTo>
                  <a:lnTo>
                    <a:pt x="240" y="102"/>
                  </a:lnTo>
                  <a:lnTo>
                    <a:pt x="236" y="100"/>
                  </a:lnTo>
                  <a:lnTo>
                    <a:pt x="236" y="98"/>
                  </a:lnTo>
                  <a:lnTo>
                    <a:pt x="238" y="94"/>
                  </a:lnTo>
                  <a:lnTo>
                    <a:pt x="240" y="92"/>
                  </a:lnTo>
                  <a:lnTo>
                    <a:pt x="242" y="92"/>
                  </a:lnTo>
                  <a:lnTo>
                    <a:pt x="242" y="94"/>
                  </a:lnTo>
                  <a:lnTo>
                    <a:pt x="244" y="92"/>
                  </a:lnTo>
                  <a:lnTo>
                    <a:pt x="246" y="90"/>
                  </a:lnTo>
                  <a:lnTo>
                    <a:pt x="248" y="86"/>
                  </a:lnTo>
                  <a:lnTo>
                    <a:pt x="248" y="84"/>
                  </a:lnTo>
                  <a:lnTo>
                    <a:pt x="248" y="82"/>
                  </a:lnTo>
                  <a:lnTo>
                    <a:pt x="250" y="80"/>
                  </a:lnTo>
                  <a:lnTo>
                    <a:pt x="252" y="76"/>
                  </a:lnTo>
                  <a:lnTo>
                    <a:pt x="254" y="76"/>
                  </a:lnTo>
                  <a:lnTo>
                    <a:pt x="252" y="74"/>
                  </a:lnTo>
                  <a:lnTo>
                    <a:pt x="250" y="74"/>
                  </a:lnTo>
                  <a:lnTo>
                    <a:pt x="248" y="72"/>
                  </a:lnTo>
                  <a:lnTo>
                    <a:pt x="250" y="72"/>
                  </a:lnTo>
                  <a:lnTo>
                    <a:pt x="250" y="72"/>
                  </a:lnTo>
                  <a:lnTo>
                    <a:pt x="248" y="70"/>
                  </a:lnTo>
                  <a:lnTo>
                    <a:pt x="244" y="72"/>
                  </a:lnTo>
                  <a:lnTo>
                    <a:pt x="240" y="78"/>
                  </a:lnTo>
                  <a:lnTo>
                    <a:pt x="236" y="78"/>
                  </a:lnTo>
                  <a:lnTo>
                    <a:pt x="236" y="78"/>
                  </a:lnTo>
                  <a:lnTo>
                    <a:pt x="232" y="78"/>
                  </a:lnTo>
                  <a:lnTo>
                    <a:pt x="228" y="72"/>
                  </a:lnTo>
                  <a:lnTo>
                    <a:pt x="226" y="72"/>
                  </a:lnTo>
                  <a:lnTo>
                    <a:pt x="224" y="70"/>
                  </a:lnTo>
                  <a:lnTo>
                    <a:pt x="224" y="68"/>
                  </a:lnTo>
                  <a:lnTo>
                    <a:pt x="226" y="66"/>
                  </a:lnTo>
                  <a:lnTo>
                    <a:pt x="226" y="64"/>
                  </a:lnTo>
                  <a:lnTo>
                    <a:pt x="224" y="60"/>
                  </a:lnTo>
                  <a:lnTo>
                    <a:pt x="224" y="58"/>
                  </a:lnTo>
                  <a:lnTo>
                    <a:pt x="222" y="56"/>
                  </a:lnTo>
                  <a:lnTo>
                    <a:pt x="224" y="54"/>
                  </a:lnTo>
                  <a:lnTo>
                    <a:pt x="224" y="52"/>
                  </a:lnTo>
                  <a:lnTo>
                    <a:pt x="222" y="52"/>
                  </a:lnTo>
                  <a:lnTo>
                    <a:pt x="222" y="50"/>
                  </a:lnTo>
                  <a:lnTo>
                    <a:pt x="222" y="48"/>
                  </a:lnTo>
                  <a:lnTo>
                    <a:pt x="220" y="48"/>
                  </a:lnTo>
                  <a:lnTo>
                    <a:pt x="218" y="48"/>
                  </a:lnTo>
                  <a:lnTo>
                    <a:pt x="218" y="48"/>
                  </a:lnTo>
                  <a:lnTo>
                    <a:pt x="220" y="50"/>
                  </a:lnTo>
                  <a:lnTo>
                    <a:pt x="220" y="52"/>
                  </a:lnTo>
                  <a:lnTo>
                    <a:pt x="220" y="54"/>
                  </a:lnTo>
                  <a:lnTo>
                    <a:pt x="218" y="56"/>
                  </a:lnTo>
                  <a:lnTo>
                    <a:pt x="218" y="56"/>
                  </a:lnTo>
                  <a:lnTo>
                    <a:pt x="220" y="60"/>
                  </a:lnTo>
                  <a:lnTo>
                    <a:pt x="220" y="60"/>
                  </a:lnTo>
                  <a:lnTo>
                    <a:pt x="218" y="62"/>
                  </a:lnTo>
                  <a:lnTo>
                    <a:pt x="216" y="60"/>
                  </a:lnTo>
                  <a:lnTo>
                    <a:pt x="216" y="58"/>
                  </a:lnTo>
                  <a:lnTo>
                    <a:pt x="214" y="58"/>
                  </a:lnTo>
                  <a:lnTo>
                    <a:pt x="214" y="56"/>
                  </a:lnTo>
                  <a:lnTo>
                    <a:pt x="212" y="54"/>
                  </a:lnTo>
                  <a:lnTo>
                    <a:pt x="210" y="56"/>
                  </a:lnTo>
                  <a:lnTo>
                    <a:pt x="210" y="54"/>
                  </a:lnTo>
                  <a:lnTo>
                    <a:pt x="212" y="52"/>
                  </a:lnTo>
                  <a:lnTo>
                    <a:pt x="212" y="52"/>
                  </a:lnTo>
                  <a:lnTo>
                    <a:pt x="210" y="50"/>
                  </a:lnTo>
                  <a:lnTo>
                    <a:pt x="212" y="46"/>
                  </a:lnTo>
                  <a:lnTo>
                    <a:pt x="214" y="46"/>
                  </a:lnTo>
                  <a:lnTo>
                    <a:pt x="214" y="44"/>
                  </a:lnTo>
                  <a:lnTo>
                    <a:pt x="214" y="42"/>
                  </a:lnTo>
                  <a:lnTo>
                    <a:pt x="214" y="40"/>
                  </a:lnTo>
                  <a:lnTo>
                    <a:pt x="214" y="38"/>
                  </a:lnTo>
                  <a:lnTo>
                    <a:pt x="214" y="36"/>
                  </a:lnTo>
                  <a:lnTo>
                    <a:pt x="210" y="34"/>
                  </a:lnTo>
                  <a:lnTo>
                    <a:pt x="212" y="32"/>
                  </a:lnTo>
                  <a:lnTo>
                    <a:pt x="212" y="34"/>
                  </a:lnTo>
                  <a:lnTo>
                    <a:pt x="214" y="32"/>
                  </a:lnTo>
                  <a:lnTo>
                    <a:pt x="216" y="30"/>
                  </a:lnTo>
                  <a:lnTo>
                    <a:pt x="216" y="30"/>
                  </a:lnTo>
                  <a:lnTo>
                    <a:pt x="216" y="26"/>
                  </a:lnTo>
                  <a:lnTo>
                    <a:pt x="216" y="22"/>
                  </a:lnTo>
                  <a:lnTo>
                    <a:pt x="216" y="20"/>
                  </a:lnTo>
                  <a:lnTo>
                    <a:pt x="214" y="20"/>
                  </a:lnTo>
                  <a:lnTo>
                    <a:pt x="212" y="22"/>
                  </a:lnTo>
                  <a:lnTo>
                    <a:pt x="210" y="20"/>
                  </a:lnTo>
                  <a:lnTo>
                    <a:pt x="210" y="18"/>
                  </a:lnTo>
                  <a:lnTo>
                    <a:pt x="210" y="18"/>
                  </a:lnTo>
                  <a:lnTo>
                    <a:pt x="208" y="18"/>
                  </a:lnTo>
                  <a:lnTo>
                    <a:pt x="210" y="16"/>
                  </a:lnTo>
                  <a:lnTo>
                    <a:pt x="212" y="14"/>
                  </a:lnTo>
                  <a:lnTo>
                    <a:pt x="210" y="14"/>
                  </a:lnTo>
                  <a:lnTo>
                    <a:pt x="208" y="14"/>
                  </a:lnTo>
                  <a:lnTo>
                    <a:pt x="206" y="12"/>
                  </a:lnTo>
                  <a:lnTo>
                    <a:pt x="206" y="12"/>
                  </a:lnTo>
                  <a:lnTo>
                    <a:pt x="204" y="10"/>
                  </a:lnTo>
                  <a:lnTo>
                    <a:pt x="206" y="10"/>
                  </a:lnTo>
                  <a:lnTo>
                    <a:pt x="206" y="8"/>
                  </a:lnTo>
                  <a:lnTo>
                    <a:pt x="206" y="8"/>
                  </a:lnTo>
                  <a:lnTo>
                    <a:pt x="204" y="10"/>
                  </a:lnTo>
                  <a:lnTo>
                    <a:pt x="204" y="10"/>
                  </a:lnTo>
                  <a:lnTo>
                    <a:pt x="204" y="12"/>
                  </a:lnTo>
                  <a:lnTo>
                    <a:pt x="202" y="12"/>
                  </a:lnTo>
                  <a:lnTo>
                    <a:pt x="202" y="10"/>
                  </a:lnTo>
                  <a:lnTo>
                    <a:pt x="202" y="8"/>
                  </a:lnTo>
                  <a:lnTo>
                    <a:pt x="200" y="4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2" y="2"/>
                  </a:lnTo>
                  <a:lnTo>
                    <a:pt x="200" y="0"/>
                  </a:lnTo>
                  <a:lnTo>
                    <a:pt x="200" y="2"/>
                  </a:lnTo>
                  <a:lnTo>
                    <a:pt x="196" y="0"/>
                  </a:lnTo>
                  <a:lnTo>
                    <a:pt x="196" y="2"/>
                  </a:lnTo>
                  <a:lnTo>
                    <a:pt x="198" y="4"/>
                  </a:lnTo>
                  <a:lnTo>
                    <a:pt x="200" y="10"/>
                  </a:lnTo>
                  <a:lnTo>
                    <a:pt x="200" y="12"/>
                  </a:lnTo>
                  <a:lnTo>
                    <a:pt x="200" y="16"/>
                  </a:lnTo>
                  <a:lnTo>
                    <a:pt x="198" y="18"/>
                  </a:lnTo>
                  <a:lnTo>
                    <a:pt x="198" y="18"/>
                  </a:lnTo>
                  <a:lnTo>
                    <a:pt x="198" y="18"/>
                  </a:lnTo>
                  <a:lnTo>
                    <a:pt x="198" y="24"/>
                  </a:lnTo>
                  <a:lnTo>
                    <a:pt x="200" y="24"/>
                  </a:lnTo>
                  <a:lnTo>
                    <a:pt x="202" y="22"/>
                  </a:lnTo>
                  <a:lnTo>
                    <a:pt x="204" y="22"/>
                  </a:lnTo>
                  <a:lnTo>
                    <a:pt x="202" y="24"/>
                  </a:lnTo>
                  <a:lnTo>
                    <a:pt x="200" y="26"/>
                  </a:lnTo>
                  <a:lnTo>
                    <a:pt x="202" y="28"/>
                  </a:lnTo>
                  <a:lnTo>
                    <a:pt x="202" y="32"/>
                  </a:lnTo>
                  <a:lnTo>
                    <a:pt x="204" y="38"/>
                  </a:lnTo>
                  <a:lnTo>
                    <a:pt x="204" y="42"/>
                  </a:lnTo>
                  <a:lnTo>
                    <a:pt x="204" y="44"/>
                  </a:lnTo>
                  <a:lnTo>
                    <a:pt x="204" y="44"/>
                  </a:lnTo>
                  <a:lnTo>
                    <a:pt x="206" y="42"/>
                  </a:lnTo>
                  <a:lnTo>
                    <a:pt x="204" y="40"/>
                  </a:lnTo>
                  <a:lnTo>
                    <a:pt x="206" y="40"/>
                  </a:lnTo>
                  <a:lnTo>
                    <a:pt x="206" y="42"/>
                  </a:lnTo>
                  <a:lnTo>
                    <a:pt x="206" y="44"/>
                  </a:lnTo>
                  <a:lnTo>
                    <a:pt x="208" y="42"/>
                  </a:lnTo>
                  <a:lnTo>
                    <a:pt x="208" y="42"/>
                  </a:lnTo>
                  <a:lnTo>
                    <a:pt x="208" y="42"/>
                  </a:lnTo>
                  <a:lnTo>
                    <a:pt x="208" y="40"/>
                  </a:lnTo>
                  <a:lnTo>
                    <a:pt x="208" y="42"/>
                  </a:lnTo>
                  <a:lnTo>
                    <a:pt x="208" y="46"/>
                  </a:lnTo>
                  <a:lnTo>
                    <a:pt x="206" y="48"/>
                  </a:lnTo>
                  <a:lnTo>
                    <a:pt x="206" y="48"/>
                  </a:lnTo>
                  <a:lnTo>
                    <a:pt x="206" y="48"/>
                  </a:lnTo>
                  <a:lnTo>
                    <a:pt x="204" y="48"/>
                  </a:lnTo>
                  <a:lnTo>
                    <a:pt x="204" y="48"/>
                  </a:lnTo>
                  <a:lnTo>
                    <a:pt x="204" y="50"/>
                  </a:lnTo>
                  <a:lnTo>
                    <a:pt x="206" y="56"/>
                  </a:lnTo>
                  <a:lnTo>
                    <a:pt x="206" y="56"/>
                  </a:lnTo>
                  <a:lnTo>
                    <a:pt x="208" y="56"/>
                  </a:lnTo>
                  <a:lnTo>
                    <a:pt x="208" y="58"/>
                  </a:lnTo>
                  <a:lnTo>
                    <a:pt x="208" y="58"/>
                  </a:lnTo>
                  <a:lnTo>
                    <a:pt x="210" y="60"/>
                  </a:lnTo>
                  <a:lnTo>
                    <a:pt x="208" y="62"/>
                  </a:lnTo>
                  <a:lnTo>
                    <a:pt x="208" y="62"/>
                  </a:lnTo>
                  <a:lnTo>
                    <a:pt x="208" y="62"/>
                  </a:lnTo>
                  <a:lnTo>
                    <a:pt x="208" y="64"/>
                  </a:lnTo>
                  <a:lnTo>
                    <a:pt x="206" y="68"/>
                  </a:lnTo>
                  <a:lnTo>
                    <a:pt x="206" y="72"/>
                  </a:lnTo>
                  <a:lnTo>
                    <a:pt x="206" y="72"/>
                  </a:lnTo>
                  <a:lnTo>
                    <a:pt x="206" y="74"/>
                  </a:lnTo>
                  <a:lnTo>
                    <a:pt x="206" y="74"/>
                  </a:lnTo>
                  <a:lnTo>
                    <a:pt x="204" y="74"/>
                  </a:lnTo>
                  <a:lnTo>
                    <a:pt x="204" y="76"/>
                  </a:lnTo>
                  <a:lnTo>
                    <a:pt x="204" y="78"/>
                  </a:lnTo>
                  <a:lnTo>
                    <a:pt x="204" y="78"/>
                  </a:lnTo>
                  <a:lnTo>
                    <a:pt x="204" y="80"/>
                  </a:lnTo>
                  <a:lnTo>
                    <a:pt x="202" y="80"/>
                  </a:lnTo>
                  <a:lnTo>
                    <a:pt x="200" y="82"/>
                  </a:lnTo>
                  <a:lnTo>
                    <a:pt x="198" y="92"/>
                  </a:lnTo>
                  <a:lnTo>
                    <a:pt x="198" y="94"/>
                  </a:lnTo>
                  <a:lnTo>
                    <a:pt x="196" y="94"/>
                  </a:lnTo>
                  <a:lnTo>
                    <a:pt x="196" y="94"/>
                  </a:lnTo>
                  <a:lnTo>
                    <a:pt x="192" y="94"/>
                  </a:lnTo>
                  <a:lnTo>
                    <a:pt x="190" y="94"/>
                  </a:lnTo>
                  <a:lnTo>
                    <a:pt x="186" y="96"/>
                  </a:lnTo>
                  <a:lnTo>
                    <a:pt x="184" y="100"/>
                  </a:lnTo>
                  <a:lnTo>
                    <a:pt x="182" y="102"/>
                  </a:lnTo>
                  <a:lnTo>
                    <a:pt x="184" y="106"/>
                  </a:lnTo>
                  <a:lnTo>
                    <a:pt x="186" y="108"/>
                  </a:lnTo>
                  <a:lnTo>
                    <a:pt x="190" y="110"/>
                  </a:lnTo>
                  <a:lnTo>
                    <a:pt x="190" y="114"/>
                  </a:lnTo>
                  <a:lnTo>
                    <a:pt x="194" y="114"/>
                  </a:lnTo>
                  <a:lnTo>
                    <a:pt x="196" y="116"/>
                  </a:lnTo>
                  <a:lnTo>
                    <a:pt x="196" y="122"/>
                  </a:lnTo>
                  <a:lnTo>
                    <a:pt x="196" y="122"/>
                  </a:lnTo>
                  <a:lnTo>
                    <a:pt x="196" y="122"/>
                  </a:lnTo>
                  <a:lnTo>
                    <a:pt x="196" y="126"/>
                  </a:lnTo>
                  <a:lnTo>
                    <a:pt x="194" y="128"/>
                  </a:lnTo>
                  <a:lnTo>
                    <a:pt x="190" y="134"/>
                  </a:lnTo>
                  <a:lnTo>
                    <a:pt x="186" y="138"/>
                  </a:lnTo>
                  <a:lnTo>
                    <a:pt x="182" y="140"/>
                  </a:lnTo>
                  <a:lnTo>
                    <a:pt x="182" y="142"/>
                  </a:lnTo>
                  <a:lnTo>
                    <a:pt x="182" y="144"/>
                  </a:lnTo>
                  <a:lnTo>
                    <a:pt x="182" y="144"/>
                  </a:lnTo>
                  <a:close/>
                  <a:moveTo>
                    <a:pt x="174" y="134"/>
                  </a:moveTo>
                  <a:lnTo>
                    <a:pt x="174" y="132"/>
                  </a:lnTo>
                  <a:lnTo>
                    <a:pt x="174" y="130"/>
                  </a:lnTo>
                  <a:lnTo>
                    <a:pt x="176" y="130"/>
                  </a:lnTo>
                  <a:lnTo>
                    <a:pt x="176" y="132"/>
                  </a:lnTo>
                  <a:lnTo>
                    <a:pt x="174" y="132"/>
                  </a:lnTo>
                  <a:lnTo>
                    <a:pt x="174" y="134"/>
                  </a:lnTo>
                  <a:lnTo>
                    <a:pt x="174" y="134"/>
                  </a:lnTo>
                  <a:lnTo>
                    <a:pt x="174" y="134"/>
                  </a:lnTo>
                  <a:lnTo>
                    <a:pt x="174" y="134"/>
                  </a:lnTo>
                  <a:close/>
                  <a:moveTo>
                    <a:pt x="172" y="138"/>
                  </a:moveTo>
                  <a:lnTo>
                    <a:pt x="174" y="136"/>
                  </a:lnTo>
                  <a:lnTo>
                    <a:pt x="174" y="136"/>
                  </a:lnTo>
                  <a:lnTo>
                    <a:pt x="174" y="138"/>
                  </a:lnTo>
                  <a:lnTo>
                    <a:pt x="172" y="138"/>
                  </a:lnTo>
                  <a:lnTo>
                    <a:pt x="172" y="138"/>
                  </a:lnTo>
                  <a:close/>
                  <a:moveTo>
                    <a:pt x="170" y="136"/>
                  </a:moveTo>
                  <a:lnTo>
                    <a:pt x="172" y="136"/>
                  </a:lnTo>
                  <a:lnTo>
                    <a:pt x="174" y="136"/>
                  </a:lnTo>
                  <a:lnTo>
                    <a:pt x="174" y="136"/>
                  </a:lnTo>
                  <a:lnTo>
                    <a:pt x="170" y="136"/>
                  </a:lnTo>
                  <a:lnTo>
                    <a:pt x="170" y="136"/>
                  </a:lnTo>
                  <a:close/>
                  <a:moveTo>
                    <a:pt x="68" y="254"/>
                  </a:moveTo>
                  <a:lnTo>
                    <a:pt x="70" y="252"/>
                  </a:lnTo>
                  <a:lnTo>
                    <a:pt x="68" y="254"/>
                  </a:lnTo>
                  <a:lnTo>
                    <a:pt x="68" y="254"/>
                  </a:lnTo>
                  <a:lnTo>
                    <a:pt x="68" y="254"/>
                  </a:lnTo>
                  <a:close/>
                  <a:moveTo>
                    <a:pt x="56" y="258"/>
                  </a:moveTo>
                  <a:lnTo>
                    <a:pt x="54" y="260"/>
                  </a:lnTo>
                  <a:lnTo>
                    <a:pt x="52" y="260"/>
                  </a:lnTo>
                  <a:lnTo>
                    <a:pt x="52" y="260"/>
                  </a:lnTo>
                  <a:lnTo>
                    <a:pt x="54" y="256"/>
                  </a:lnTo>
                  <a:lnTo>
                    <a:pt x="56" y="256"/>
                  </a:lnTo>
                  <a:lnTo>
                    <a:pt x="56" y="254"/>
                  </a:lnTo>
                  <a:lnTo>
                    <a:pt x="58" y="254"/>
                  </a:lnTo>
                  <a:lnTo>
                    <a:pt x="58" y="252"/>
                  </a:lnTo>
                  <a:lnTo>
                    <a:pt x="58" y="250"/>
                  </a:lnTo>
                  <a:lnTo>
                    <a:pt x="58" y="248"/>
                  </a:lnTo>
                  <a:lnTo>
                    <a:pt x="60" y="248"/>
                  </a:lnTo>
                  <a:lnTo>
                    <a:pt x="62" y="250"/>
                  </a:lnTo>
                  <a:lnTo>
                    <a:pt x="64" y="252"/>
                  </a:lnTo>
                  <a:lnTo>
                    <a:pt x="64" y="252"/>
                  </a:lnTo>
                  <a:lnTo>
                    <a:pt x="64" y="254"/>
                  </a:lnTo>
                  <a:lnTo>
                    <a:pt x="62" y="254"/>
                  </a:lnTo>
                  <a:lnTo>
                    <a:pt x="62" y="252"/>
                  </a:lnTo>
                  <a:lnTo>
                    <a:pt x="62" y="254"/>
                  </a:lnTo>
                  <a:lnTo>
                    <a:pt x="62" y="254"/>
                  </a:lnTo>
                  <a:lnTo>
                    <a:pt x="62" y="254"/>
                  </a:lnTo>
                  <a:lnTo>
                    <a:pt x="64" y="256"/>
                  </a:lnTo>
                  <a:lnTo>
                    <a:pt x="64" y="256"/>
                  </a:lnTo>
                  <a:lnTo>
                    <a:pt x="64" y="258"/>
                  </a:lnTo>
                  <a:lnTo>
                    <a:pt x="62" y="256"/>
                  </a:lnTo>
                  <a:lnTo>
                    <a:pt x="60" y="258"/>
                  </a:lnTo>
                  <a:lnTo>
                    <a:pt x="58" y="258"/>
                  </a:lnTo>
                  <a:lnTo>
                    <a:pt x="58" y="258"/>
                  </a:lnTo>
                  <a:lnTo>
                    <a:pt x="56" y="258"/>
                  </a:lnTo>
                  <a:lnTo>
                    <a:pt x="56" y="258"/>
                  </a:lnTo>
                  <a:lnTo>
                    <a:pt x="56" y="258"/>
                  </a:lnTo>
                  <a:close/>
                  <a:moveTo>
                    <a:pt x="54" y="236"/>
                  </a:moveTo>
                  <a:lnTo>
                    <a:pt x="52" y="236"/>
                  </a:lnTo>
                  <a:lnTo>
                    <a:pt x="52" y="232"/>
                  </a:lnTo>
                  <a:lnTo>
                    <a:pt x="54" y="232"/>
                  </a:lnTo>
                  <a:lnTo>
                    <a:pt x="52" y="232"/>
                  </a:lnTo>
                  <a:lnTo>
                    <a:pt x="52" y="232"/>
                  </a:lnTo>
                  <a:lnTo>
                    <a:pt x="54" y="228"/>
                  </a:lnTo>
                  <a:lnTo>
                    <a:pt x="56" y="228"/>
                  </a:lnTo>
                  <a:lnTo>
                    <a:pt x="58" y="228"/>
                  </a:lnTo>
                  <a:lnTo>
                    <a:pt x="60" y="228"/>
                  </a:lnTo>
                  <a:lnTo>
                    <a:pt x="58" y="226"/>
                  </a:lnTo>
                  <a:lnTo>
                    <a:pt x="56" y="224"/>
                  </a:lnTo>
                  <a:lnTo>
                    <a:pt x="56" y="222"/>
                  </a:lnTo>
                  <a:lnTo>
                    <a:pt x="58" y="218"/>
                  </a:lnTo>
                  <a:lnTo>
                    <a:pt x="60" y="218"/>
                  </a:lnTo>
                  <a:lnTo>
                    <a:pt x="60" y="216"/>
                  </a:lnTo>
                  <a:lnTo>
                    <a:pt x="62" y="218"/>
                  </a:lnTo>
                  <a:lnTo>
                    <a:pt x="62" y="220"/>
                  </a:lnTo>
                  <a:lnTo>
                    <a:pt x="64" y="218"/>
                  </a:lnTo>
                  <a:lnTo>
                    <a:pt x="64" y="214"/>
                  </a:lnTo>
                  <a:lnTo>
                    <a:pt x="64" y="212"/>
                  </a:lnTo>
                  <a:lnTo>
                    <a:pt x="66" y="212"/>
                  </a:lnTo>
                  <a:lnTo>
                    <a:pt x="70" y="208"/>
                  </a:lnTo>
                  <a:lnTo>
                    <a:pt x="70" y="210"/>
                  </a:lnTo>
                  <a:lnTo>
                    <a:pt x="72" y="208"/>
                  </a:lnTo>
                  <a:lnTo>
                    <a:pt x="72" y="204"/>
                  </a:lnTo>
                  <a:lnTo>
                    <a:pt x="74" y="204"/>
                  </a:lnTo>
                  <a:lnTo>
                    <a:pt x="74" y="202"/>
                  </a:lnTo>
                  <a:lnTo>
                    <a:pt x="76" y="204"/>
                  </a:lnTo>
                  <a:lnTo>
                    <a:pt x="76" y="204"/>
                  </a:lnTo>
                  <a:lnTo>
                    <a:pt x="76" y="202"/>
                  </a:lnTo>
                  <a:lnTo>
                    <a:pt x="80" y="200"/>
                  </a:lnTo>
                  <a:lnTo>
                    <a:pt x="80" y="198"/>
                  </a:lnTo>
                  <a:lnTo>
                    <a:pt x="84" y="196"/>
                  </a:lnTo>
                  <a:lnTo>
                    <a:pt x="86" y="194"/>
                  </a:lnTo>
                  <a:lnTo>
                    <a:pt x="90" y="190"/>
                  </a:lnTo>
                  <a:lnTo>
                    <a:pt x="92" y="190"/>
                  </a:lnTo>
                  <a:lnTo>
                    <a:pt x="92" y="192"/>
                  </a:lnTo>
                  <a:lnTo>
                    <a:pt x="94" y="192"/>
                  </a:lnTo>
                  <a:lnTo>
                    <a:pt x="96" y="190"/>
                  </a:lnTo>
                  <a:lnTo>
                    <a:pt x="98" y="190"/>
                  </a:lnTo>
                  <a:lnTo>
                    <a:pt x="100" y="192"/>
                  </a:lnTo>
                  <a:lnTo>
                    <a:pt x="100" y="190"/>
                  </a:lnTo>
                  <a:lnTo>
                    <a:pt x="98" y="188"/>
                  </a:lnTo>
                  <a:lnTo>
                    <a:pt x="100" y="186"/>
                  </a:lnTo>
                  <a:lnTo>
                    <a:pt x="104" y="184"/>
                  </a:lnTo>
                  <a:lnTo>
                    <a:pt x="106" y="184"/>
                  </a:lnTo>
                  <a:lnTo>
                    <a:pt x="110" y="180"/>
                  </a:lnTo>
                  <a:lnTo>
                    <a:pt x="114" y="178"/>
                  </a:lnTo>
                  <a:lnTo>
                    <a:pt x="116" y="178"/>
                  </a:lnTo>
                  <a:lnTo>
                    <a:pt x="116" y="176"/>
                  </a:lnTo>
                  <a:lnTo>
                    <a:pt x="120" y="174"/>
                  </a:lnTo>
                  <a:lnTo>
                    <a:pt x="122" y="174"/>
                  </a:lnTo>
                  <a:lnTo>
                    <a:pt x="128" y="170"/>
                  </a:lnTo>
                  <a:lnTo>
                    <a:pt x="132" y="164"/>
                  </a:lnTo>
                  <a:lnTo>
                    <a:pt x="132" y="162"/>
                  </a:lnTo>
                  <a:lnTo>
                    <a:pt x="134" y="162"/>
                  </a:lnTo>
                  <a:lnTo>
                    <a:pt x="134" y="158"/>
                  </a:lnTo>
                  <a:lnTo>
                    <a:pt x="136" y="156"/>
                  </a:lnTo>
                  <a:lnTo>
                    <a:pt x="138" y="156"/>
                  </a:lnTo>
                  <a:lnTo>
                    <a:pt x="138" y="154"/>
                  </a:lnTo>
                  <a:lnTo>
                    <a:pt x="138" y="150"/>
                  </a:lnTo>
                  <a:lnTo>
                    <a:pt x="140" y="150"/>
                  </a:lnTo>
                  <a:lnTo>
                    <a:pt x="142" y="150"/>
                  </a:lnTo>
                  <a:lnTo>
                    <a:pt x="144" y="148"/>
                  </a:lnTo>
                  <a:lnTo>
                    <a:pt x="146" y="146"/>
                  </a:lnTo>
                  <a:lnTo>
                    <a:pt x="148" y="144"/>
                  </a:lnTo>
                  <a:lnTo>
                    <a:pt x="150" y="142"/>
                  </a:lnTo>
                  <a:lnTo>
                    <a:pt x="152" y="140"/>
                  </a:lnTo>
                  <a:lnTo>
                    <a:pt x="154" y="134"/>
                  </a:lnTo>
                  <a:lnTo>
                    <a:pt x="154" y="132"/>
                  </a:lnTo>
                  <a:lnTo>
                    <a:pt x="156" y="130"/>
                  </a:lnTo>
                  <a:lnTo>
                    <a:pt x="158" y="128"/>
                  </a:lnTo>
                  <a:lnTo>
                    <a:pt x="162" y="126"/>
                  </a:lnTo>
                  <a:lnTo>
                    <a:pt x="164" y="126"/>
                  </a:lnTo>
                  <a:lnTo>
                    <a:pt x="162" y="128"/>
                  </a:lnTo>
                  <a:lnTo>
                    <a:pt x="162" y="130"/>
                  </a:lnTo>
                  <a:lnTo>
                    <a:pt x="164" y="132"/>
                  </a:lnTo>
                  <a:lnTo>
                    <a:pt x="164" y="132"/>
                  </a:lnTo>
                  <a:lnTo>
                    <a:pt x="166" y="132"/>
                  </a:lnTo>
                  <a:lnTo>
                    <a:pt x="166" y="132"/>
                  </a:lnTo>
                  <a:lnTo>
                    <a:pt x="166" y="132"/>
                  </a:lnTo>
                  <a:lnTo>
                    <a:pt x="166" y="134"/>
                  </a:lnTo>
                  <a:lnTo>
                    <a:pt x="166" y="134"/>
                  </a:lnTo>
                  <a:lnTo>
                    <a:pt x="164" y="136"/>
                  </a:lnTo>
                  <a:lnTo>
                    <a:pt x="164" y="136"/>
                  </a:lnTo>
                  <a:lnTo>
                    <a:pt x="166" y="140"/>
                  </a:lnTo>
                  <a:lnTo>
                    <a:pt x="166" y="142"/>
                  </a:lnTo>
                  <a:lnTo>
                    <a:pt x="168" y="138"/>
                  </a:lnTo>
                  <a:lnTo>
                    <a:pt x="170" y="138"/>
                  </a:lnTo>
                  <a:lnTo>
                    <a:pt x="172" y="138"/>
                  </a:lnTo>
                  <a:lnTo>
                    <a:pt x="172" y="138"/>
                  </a:lnTo>
                  <a:lnTo>
                    <a:pt x="172" y="140"/>
                  </a:lnTo>
                  <a:lnTo>
                    <a:pt x="174" y="140"/>
                  </a:lnTo>
                  <a:lnTo>
                    <a:pt x="176" y="140"/>
                  </a:lnTo>
                  <a:lnTo>
                    <a:pt x="174" y="138"/>
                  </a:lnTo>
                  <a:lnTo>
                    <a:pt x="174" y="138"/>
                  </a:lnTo>
                  <a:lnTo>
                    <a:pt x="176" y="136"/>
                  </a:lnTo>
                  <a:lnTo>
                    <a:pt x="178" y="136"/>
                  </a:lnTo>
                  <a:lnTo>
                    <a:pt x="178" y="138"/>
                  </a:lnTo>
                  <a:lnTo>
                    <a:pt x="178" y="138"/>
                  </a:lnTo>
                  <a:lnTo>
                    <a:pt x="176" y="140"/>
                  </a:lnTo>
                  <a:lnTo>
                    <a:pt x="174" y="142"/>
                  </a:lnTo>
                  <a:lnTo>
                    <a:pt x="176" y="142"/>
                  </a:lnTo>
                  <a:lnTo>
                    <a:pt x="178" y="140"/>
                  </a:lnTo>
                  <a:lnTo>
                    <a:pt x="176" y="144"/>
                  </a:lnTo>
                  <a:lnTo>
                    <a:pt x="174" y="144"/>
                  </a:lnTo>
                  <a:lnTo>
                    <a:pt x="174" y="146"/>
                  </a:lnTo>
                  <a:lnTo>
                    <a:pt x="174" y="148"/>
                  </a:lnTo>
                  <a:lnTo>
                    <a:pt x="176" y="150"/>
                  </a:lnTo>
                  <a:lnTo>
                    <a:pt x="176" y="152"/>
                  </a:lnTo>
                  <a:lnTo>
                    <a:pt x="176" y="154"/>
                  </a:lnTo>
                  <a:lnTo>
                    <a:pt x="174" y="154"/>
                  </a:lnTo>
                  <a:lnTo>
                    <a:pt x="168" y="160"/>
                  </a:lnTo>
                  <a:lnTo>
                    <a:pt x="168" y="162"/>
                  </a:lnTo>
                  <a:lnTo>
                    <a:pt x="162" y="166"/>
                  </a:lnTo>
                  <a:lnTo>
                    <a:pt x="164" y="168"/>
                  </a:lnTo>
                  <a:lnTo>
                    <a:pt x="162" y="168"/>
                  </a:lnTo>
                  <a:lnTo>
                    <a:pt x="158" y="170"/>
                  </a:lnTo>
                  <a:lnTo>
                    <a:pt x="158" y="172"/>
                  </a:lnTo>
                  <a:lnTo>
                    <a:pt x="156" y="176"/>
                  </a:lnTo>
                  <a:lnTo>
                    <a:pt x="154" y="176"/>
                  </a:lnTo>
                  <a:lnTo>
                    <a:pt x="152" y="180"/>
                  </a:lnTo>
                  <a:lnTo>
                    <a:pt x="148" y="180"/>
                  </a:lnTo>
                  <a:lnTo>
                    <a:pt x="146" y="182"/>
                  </a:lnTo>
                  <a:lnTo>
                    <a:pt x="146" y="186"/>
                  </a:lnTo>
                  <a:lnTo>
                    <a:pt x="146" y="188"/>
                  </a:lnTo>
                  <a:lnTo>
                    <a:pt x="144" y="188"/>
                  </a:lnTo>
                  <a:lnTo>
                    <a:pt x="146" y="190"/>
                  </a:lnTo>
                  <a:lnTo>
                    <a:pt x="148" y="192"/>
                  </a:lnTo>
                  <a:lnTo>
                    <a:pt x="148" y="194"/>
                  </a:lnTo>
                  <a:lnTo>
                    <a:pt x="146" y="196"/>
                  </a:lnTo>
                  <a:lnTo>
                    <a:pt x="146" y="194"/>
                  </a:lnTo>
                  <a:lnTo>
                    <a:pt x="146" y="192"/>
                  </a:lnTo>
                  <a:lnTo>
                    <a:pt x="144" y="192"/>
                  </a:lnTo>
                  <a:lnTo>
                    <a:pt x="144" y="192"/>
                  </a:lnTo>
                  <a:lnTo>
                    <a:pt x="144" y="194"/>
                  </a:lnTo>
                  <a:lnTo>
                    <a:pt x="144" y="196"/>
                  </a:lnTo>
                  <a:lnTo>
                    <a:pt x="142" y="194"/>
                  </a:lnTo>
                  <a:lnTo>
                    <a:pt x="138" y="194"/>
                  </a:lnTo>
                  <a:lnTo>
                    <a:pt x="142" y="194"/>
                  </a:lnTo>
                  <a:lnTo>
                    <a:pt x="142" y="192"/>
                  </a:lnTo>
                  <a:lnTo>
                    <a:pt x="140" y="192"/>
                  </a:lnTo>
                  <a:lnTo>
                    <a:pt x="138" y="194"/>
                  </a:lnTo>
                  <a:lnTo>
                    <a:pt x="138" y="194"/>
                  </a:lnTo>
                  <a:lnTo>
                    <a:pt x="136" y="194"/>
                  </a:lnTo>
                  <a:lnTo>
                    <a:pt x="136" y="194"/>
                  </a:lnTo>
                  <a:lnTo>
                    <a:pt x="134" y="192"/>
                  </a:lnTo>
                  <a:lnTo>
                    <a:pt x="132" y="192"/>
                  </a:lnTo>
                  <a:lnTo>
                    <a:pt x="134" y="192"/>
                  </a:lnTo>
                  <a:lnTo>
                    <a:pt x="134" y="194"/>
                  </a:lnTo>
                  <a:lnTo>
                    <a:pt x="132" y="196"/>
                  </a:lnTo>
                  <a:lnTo>
                    <a:pt x="132" y="198"/>
                  </a:lnTo>
                  <a:lnTo>
                    <a:pt x="130" y="198"/>
                  </a:lnTo>
                  <a:lnTo>
                    <a:pt x="128" y="200"/>
                  </a:lnTo>
                  <a:lnTo>
                    <a:pt x="126" y="200"/>
                  </a:lnTo>
                  <a:lnTo>
                    <a:pt x="126" y="198"/>
                  </a:lnTo>
                  <a:lnTo>
                    <a:pt x="124" y="200"/>
                  </a:lnTo>
                  <a:lnTo>
                    <a:pt x="122" y="200"/>
                  </a:lnTo>
                  <a:lnTo>
                    <a:pt x="120" y="204"/>
                  </a:lnTo>
                  <a:lnTo>
                    <a:pt x="120" y="206"/>
                  </a:lnTo>
                  <a:lnTo>
                    <a:pt x="120" y="208"/>
                  </a:lnTo>
                  <a:lnTo>
                    <a:pt x="116" y="212"/>
                  </a:lnTo>
                  <a:lnTo>
                    <a:pt x="116" y="214"/>
                  </a:lnTo>
                  <a:lnTo>
                    <a:pt x="114" y="216"/>
                  </a:lnTo>
                  <a:lnTo>
                    <a:pt x="110" y="220"/>
                  </a:lnTo>
                  <a:lnTo>
                    <a:pt x="108" y="222"/>
                  </a:lnTo>
                  <a:lnTo>
                    <a:pt x="106" y="226"/>
                  </a:lnTo>
                  <a:lnTo>
                    <a:pt x="104" y="230"/>
                  </a:lnTo>
                  <a:lnTo>
                    <a:pt x="102" y="232"/>
                  </a:lnTo>
                  <a:lnTo>
                    <a:pt x="102" y="234"/>
                  </a:lnTo>
                  <a:lnTo>
                    <a:pt x="102" y="234"/>
                  </a:lnTo>
                  <a:lnTo>
                    <a:pt x="100" y="234"/>
                  </a:lnTo>
                  <a:lnTo>
                    <a:pt x="104" y="234"/>
                  </a:lnTo>
                  <a:lnTo>
                    <a:pt x="104" y="236"/>
                  </a:lnTo>
                  <a:lnTo>
                    <a:pt x="102" y="236"/>
                  </a:lnTo>
                  <a:lnTo>
                    <a:pt x="98" y="236"/>
                  </a:lnTo>
                  <a:lnTo>
                    <a:pt x="96" y="238"/>
                  </a:lnTo>
                  <a:lnTo>
                    <a:pt x="94" y="240"/>
                  </a:lnTo>
                  <a:lnTo>
                    <a:pt x="92" y="242"/>
                  </a:lnTo>
                  <a:lnTo>
                    <a:pt x="90" y="244"/>
                  </a:lnTo>
                  <a:lnTo>
                    <a:pt x="90" y="242"/>
                  </a:lnTo>
                  <a:lnTo>
                    <a:pt x="88" y="240"/>
                  </a:lnTo>
                  <a:lnTo>
                    <a:pt x="90" y="242"/>
                  </a:lnTo>
                  <a:lnTo>
                    <a:pt x="90" y="244"/>
                  </a:lnTo>
                  <a:lnTo>
                    <a:pt x="86" y="246"/>
                  </a:lnTo>
                  <a:lnTo>
                    <a:pt x="84" y="248"/>
                  </a:lnTo>
                  <a:lnTo>
                    <a:pt x="78" y="250"/>
                  </a:lnTo>
                  <a:lnTo>
                    <a:pt x="76" y="250"/>
                  </a:lnTo>
                  <a:lnTo>
                    <a:pt x="74" y="250"/>
                  </a:lnTo>
                  <a:lnTo>
                    <a:pt x="74" y="248"/>
                  </a:lnTo>
                  <a:lnTo>
                    <a:pt x="70" y="250"/>
                  </a:lnTo>
                  <a:lnTo>
                    <a:pt x="70" y="250"/>
                  </a:lnTo>
                  <a:lnTo>
                    <a:pt x="72" y="248"/>
                  </a:lnTo>
                  <a:lnTo>
                    <a:pt x="70" y="248"/>
                  </a:lnTo>
                  <a:lnTo>
                    <a:pt x="68" y="246"/>
                  </a:lnTo>
                  <a:lnTo>
                    <a:pt x="68" y="242"/>
                  </a:lnTo>
                  <a:lnTo>
                    <a:pt x="66" y="242"/>
                  </a:lnTo>
                  <a:lnTo>
                    <a:pt x="64" y="242"/>
                  </a:lnTo>
                  <a:lnTo>
                    <a:pt x="64" y="240"/>
                  </a:lnTo>
                  <a:lnTo>
                    <a:pt x="64" y="240"/>
                  </a:lnTo>
                  <a:lnTo>
                    <a:pt x="62" y="238"/>
                  </a:lnTo>
                  <a:lnTo>
                    <a:pt x="62" y="236"/>
                  </a:lnTo>
                  <a:lnTo>
                    <a:pt x="60" y="238"/>
                  </a:lnTo>
                  <a:lnTo>
                    <a:pt x="60" y="238"/>
                  </a:lnTo>
                  <a:lnTo>
                    <a:pt x="58" y="238"/>
                  </a:lnTo>
                  <a:lnTo>
                    <a:pt x="58" y="238"/>
                  </a:lnTo>
                  <a:lnTo>
                    <a:pt x="54" y="238"/>
                  </a:lnTo>
                  <a:lnTo>
                    <a:pt x="54" y="23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9" name="Country : New Caledonia (France)"/>
            <p:cNvSpPr>
              <a:spLocks noEditPoints="1"/>
            </p:cNvSpPr>
            <p:nvPr/>
          </p:nvSpPr>
          <p:spPr bwMode="auto">
            <a:xfrm>
              <a:off x="8583560" y="4718913"/>
              <a:ext cx="102388" cy="73719"/>
            </a:xfrm>
            <a:custGeom>
              <a:avLst/>
              <a:gdLst>
                <a:gd name="T0" fmla="*/ 4 w 50"/>
                <a:gd name="T1" fmla="*/ 4 h 36"/>
                <a:gd name="T2" fmla="*/ 6 w 50"/>
                <a:gd name="T3" fmla="*/ 4 h 36"/>
                <a:gd name="T4" fmla="*/ 10 w 50"/>
                <a:gd name="T5" fmla="*/ 8 h 36"/>
                <a:gd name="T6" fmla="*/ 12 w 50"/>
                <a:gd name="T7" fmla="*/ 10 h 36"/>
                <a:gd name="T8" fmla="*/ 20 w 50"/>
                <a:gd name="T9" fmla="*/ 22 h 36"/>
                <a:gd name="T10" fmla="*/ 22 w 50"/>
                <a:gd name="T11" fmla="*/ 22 h 36"/>
                <a:gd name="T12" fmla="*/ 30 w 50"/>
                <a:gd name="T13" fmla="*/ 32 h 36"/>
                <a:gd name="T14" fmla="*/ 32 w 50"/>
                <a:gd name="T15" fmla="*/ 36 h 36"/>
                <a:gd name="T16" fmla="*/ 30 w 50"/>
                <a:gd name="T17" fmla="*/ 36 h 36"/>
                <a:gd name="T18" fmla="*/ 24 w 50"/>
                <a:gd name="T19" fmla="*/ 34 h 36"/>
                <a:gd name="T20" fmla="*/ 22 w 50"/>
                <a:gd name="T21" fmla="*/ 30 h 36"/>
                <a:gd name="T22" fmla="*/ 18 w 50"/>
                <a:gd name="T23" fmla="*/ 26 h 36"/>
                <a:gd name="T24" fmla="*/ 16 w 50"/>
                <a:gd name="T25" fmla="*/ 26 h 36"/>
                <a:gd name="T26" fmla="*/ 10 w 50"/>
                <a:gd name="T27" fmla="*/ 20 h 36"/>
                <a:gd name="T28" fmla="*/ 8 w 50"/>
                <a:gd name="T29" fmla="*/ 18 h 36"/>
                <a:gd name="T30" fmla="*/ 6 w 50"/>
                <a:gd name="T31" fmla="*/ 14 h 36"/>
                <a:gd name="T32" fmla="*/ 0 w 50"/>
                <a:gd name="T33" fmla="*/ 6 h 36"/>
                <a:gd name="T34" fmla="*/ 0 w 50"/>
                <a:gd name="T35" fmla="*/ 2 h 36"/>
                <a:gd name="T36" fmla="*/ 0 w 50"/>
                <a:gd name="T37" fmla="*/ 0 h 36"/>
                <a:gd name="T38" fmla="*/ 48 w 50"/>
                <a:gd name="T39" fmla="*/ 20 h 36"/>
                <a:gd name="T40" fmla="*/ 48 w 50"/>
                <a:gd name="T41" fmla="*/ 24 h 36"/>
                <a:gd name="T42" fmla="*/ 46 w 50"/>
                <a:gd name="T43" fmla="*/ 26 h 36"/>
                <a:gd name="T44" fmla="*/ 44 w 50"/>
                <a:gd name="T45" fmla="*/ 22 h 36"/>
                <a:gd name="T46" fmla="*/ 38 w 50"/>
                <a:gd name="T47" fmla="*/ 8 h 36"/>
                <a:gd name="T48" fmla="*/ 36 w 50"/>
                <a:gd name="T49" fmla="*/ 12 h 36"/>
                <a:gd name="T50" fmla="*/ 38 w 50"/>
                <a:gd name="T51" fmla="*/ 16 h 36"/>
                <a:gd name="T52" fmla="*/ 42 w 50"/>
                <a:gd name="T53" fmla="*/ 16 h 36"/>
                <a:gd name="T54" fmla="*/ 40 w 50"/>
                <a:gd name="T55" fmla="*/ 12 h 36"/>
                <a:gd name="T56" fmla="*/ 38 w 50"/>
                <a:gd name="T57" fmla="*/ 8 h 36"/>
                <a:gd name="T58" fmla="*/ 30 w 50"/>
                <a:gd name="T59" fmla="*/ 6 h 36"/>
                <a:gd name="T60" fmla="*/ 28 w 50"/>
                <a:gd name="T61" fmla="*/ 10 h 36"/>
                <a:gd name="T62" fmla="*/ 32 w 50"/>
                <a:gd name="T63" fmla="*/ 8 h 36"/>
                <a:gd name="T64" fmla="*/ 30 w 50"/>
                <a:gd name="T6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0" h="36">
                  <a:moveTo>
                    <a:pt x="0" y="0"/>
                  </a:moveTo>
                  <a:lnTo>
                    <a:pt x="4" y="4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6" y="18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2" y="22"/>
                  </a:lnTo>
                  <a:lnTo>
                    <a:pt x="26" y="28"/>
                  </a:lnTo>
                  <a:lnTo>
                    <a:pt x="30" y="32"/>
                  </a:lnTo>
                  <a:lnTo>
                    <a:pt x="32" y="32"/>
                  </a:lnTo>
                  <a:lnTo>
                    <a:pt x="32" y="36"/>
                  </a:lnTo>
                  <a:lnTo>
                    <a:pt x="30" y="34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4" y="34"/>
                  </a:lnTo>
                  <a:lnTo>
                    <a:pt x="22" y="32"/>
                  </a:lnTo>
                  <a:lnTo>
                    <a:pt x="22" y="30"/>
                  </a:lnTo>
                  <a:lnTo>
                    <a:pt x="18" y="30"/>
                  </a:lnTo>
                  <a:lnTo>
                    <a:pt x="18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4" y="22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4" y="22"/>
                  </a:moveTo>
                  <a:lnTo>
                    <a:pt x="48" y="20"/>
                  </a:lnTo>
                  <a:lnTo>
                    <a:pt x="50" y="22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6" y="26"/>
                  </a:lnTo>
                  <a:lnTo>
                    <a:pt x="44" y="24"/>
                  </a:lnTo>
                  <a:lnTo>
                    <a:pt x="44" y="22"/>
                  </a:lnTo>
                  <a:lnTo>
                    <a:pt x="44" y="22"/>
                  </a:lnTo>
                  <a:close/>
                  <a:moveTo>
                    <a:pt x="38" y="8"/>
                  </a:moveTo>
                  <a:lnTo>
                    <a:pt x="36" y="10"/>
                  </a:lnTo>
                  <a:lnTo>
                    <a:pt x="36" y="12"/>
                  </a:lnTo>
                  <a:lnTo>
                    <a:pt x="36" y="14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2" y="16"/>
                  </a:lnTo>
                  <a:lnTo>
                    <a:pt x="40" y="14"/>
                  </a:lnTo>
                  <a:lnTo>
                    <a:pt x="40" y="12"/>
                  </a:lnTo>
                  <a:lnTo>
                    <a:pt x="40" y="10"/>
                  </a:lnTo>
                  <a:lnTo>
                    <a:pt x="38" y="8"/>
                  </a:lnTo>
                  <a:lnTo>
                    <a:pt x="38" y="8"/>
                  </a:lnTo>
                  <a:close/>
                  <a:moveTo>
                    <a:pt x="30" y="6"/>
                  </a:moveTo>
                  <a:lnTo>
                    <a:pt x="30" y="8"/>
                  </a:lnTo>
                  <a:lnTo>
                    <a:pt x="28" y="10"/>
                  </a:lnTo>
                  <a:lnTo>
                    <a:pt x="32" y="10"/>
                  </a:lnTo>
                  <a:lnTo>
                    <a:pt x="32" y="8"/>
                  </a:lnTo>
                  <a:lnTo>
                    <a:pt x="32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Country : Fiji"/>
            <p:cNvSpPr>
              <a:spLocks noEditPoints="1"/>
            </p:cNvSpPr>
            <p:nvPr/>
          </p:nvSpPr>
          <p:spPr bwMode="auto">
            <a:xfrm>
              <a:off x="8927583" y="4600143"/>
              <a:ext cx="77815" cy="65528"/>
            </a:xfrm>
            <a:custGeom>
              <a:avLst/>
              <a:gdLst>
                <a:gd name="T0" fmla="*/ 18 w 38"/>
                <a:gd name="T1" fmla="*/ 12 h 32"/>
                <a:gd name="T2" fmla="*/ 20 w 38"/>
                <a:gd name="T3" fmla="*/ 8 h 32"/>
                <a:gd name="T4" fmla="*/ 22 w 38"/>
                <a:gd name="T5" fmla="*/ 8 h 32"/>
                <a:gd name="T6" fmla="*/ 26 w 38"/>
                <a:gd name="T7" fmla="*/ 6 h 32"/>
                <a:gd name="T8" fmla="*/ 28 w 38"/>
                <a:gd name="T9" fmla="*/ 6 h 32"/>
                <a:gd name="T10" fmla="*/ 32 w 38"/>
                <a:gd name="T11" fmla="*/ 4 h 32"/>
                <a:gd name="T12" fmla="*/ 34 w 38"/>
                <a:gd name="T13" fmla="*/ 4 h 32"/>
                <a:gd name="T14" fmla="*/ 38 w 38"/>
                <a:gd name="T15" fmla="*/ 0 h 32"/>
                <a:gd name="T16" fmla="*/ 38 w 38"/>
                <a:gd name="T17" fmla="*/ 2 h 32"/>
                <a:gd name="T18" fmla="*/ 36 w 38"/>
                <a:gd name="T19" fmla="*/ 4 h 32"/>
                <a:gd name="T20" fmla="*/ 36 w 38"/>
                <a:gd name="T21" fmla="*/ 6 h 32"/>
                <a:gd name="T22" fmla="*/ 32 w 38"/>
                <a:gd name="T23" fmla="*/ 10 h 32"/>
                <a:gd name="T24" fmla="*/ 34 w 38"/>
                <a:gd name="T25" fmla="*/ 10 h 32"/>
                <a:gd name="T26" fmla="*/ 36 w 38"/>
                <a:gd name="T27" fmla="*/ 8 h 32"/>
                <a:gd name="T28" fmla="*/ 38 w 38"/>
                <a:gd name="T29" fmla="*/ 10 h 32"/>
                <a:gd name="T30" fmla="*/ 36 w 38"/>
                <a:gd name="T31" fmla="*/ 12 h 32"/>
                <a:gd name="T32" fmla="*/ 30 w 38"/>
                <a:gd name="T33" fmla="*/ 12 h 32"/>
                <a:gd name="T34" fmla="*/ 28 w 38"/>
                <a:gd name="T35" fmla="*/ 10 h 32"/>
                <a:gd name="T36" fmla="*/ 26 w 38"/>
                <a:gd name="T37" fmla="*/ 10 h 32"/>
                <a:gd name="T38" fmla="*/ 26 w 38"/>
                <a:gd name="T39" fmla="*/ 12 h 32"/>
                <a:gd name="T40" fmla="*/ 22 w 38"/>
                <a:gd name="T41" fmla="*/ 12 h 32"/>
                <a:gd name="T42" fmla="*/ 20 w 38"/>
                <a:gd name="T43" fmla="*/ 14 h 32"/>
                <a:gd name="T44" fmla="*/ 18 w 38"/>
                <a:gd name="T45" fmla="*/ 12 h 32"/>
                <a:gd name="T46" fmla="*/ 18 w 38"/>
                <a:gd name="T47" fmla="*/ 12 h 32"/>
                <a:gd name="T48" fmla="*/ 4 w 38"/>
                <a:gd name="T49" fmla="*/ 22 h 32"/>
                <a:gd name="T50" fmla="*/ 8 w 38"/>
                <a:gd name="T51" fmla="*/ 20 h 32"/>
                <a:gd name="T52" fmla="*/ 14 w 38"/>
                <a:gd name="T53" fmla="*/ 18 h 32"/>
                <a:gd name="T54" fmla="*/ 18 w 38"/>
                <a:gd name="T55" fmla="*/ 22 h 32"/>
                <a:gd name="T56" fmla="*/ 20 w 38"/>
                <a:gd name="T57" fmla="*/ 30 h 32"/>
                <a:gd name="T58" fmla="*/ 16 w 38"/>
                <a:gd name="T59" fmla="*/ 32 h 32"/>
                <a:gd name="T60" fmla="*/ 12 w 38"/>
                <a:gd name="T61" fmla="*/ 30 h 32"/>
                <a:gd name="T62" fmla="*/ 10 w 38"/>
                <a:gd name="T63" fmla="*/ 32 h 32"/>
                <a:gd name="T64" fmla="*/ 4 w 38"/>
                <a:gd name="T65" fmla="*/ 32 h 32"/>
                <a:gd name="T66" fmla="*/ 0 w 38"/>
                <a:gd name="T67" fmla="*/ 30 h 32"/>
                <a:gd name="T68" fmla="*/ 0 w 38"/>
                <a:gd name="T69" fmla="*/ 26 h 32"/>
                <a:gd name="T70" fmla="*/ 4 w 38"/>
                <a:gd name="T71" fmla="*/ 26 h 32"/>
                <a:gd name="T72" fmla="*/ 4 w 38"/>
                <a:gd name="T73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8" h="32">
                  <a:moveTo>
                    <a:pt x="18" y="12"/>
                  </a:moveTo>
                  <a:lnTo>
                    <a:pt x="20" y="8"/>
                  </a:lnTo>
                  <a:lnTo>
                    <a:pt x="22" y="8"/>
                  </a:lnTo>
                  <a:lnTo>
                    <a:pt x="26" y="6"/>
                  </a:lnTo>
                  <a:lnTo>
                    <a:pt x="28" y="6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6" y="4"/>
                  </a:lnTo>
                  <a:lnTo>
                    <a:pt x="36" y="6"/>
                  </a:lnTo>
                  <a:lnTo>
                    <a:pt x="32" y="10"/>
                  </a:lnTo>
                  <a:lnTo>
                    <a:pt x="34" y="10"/>
                  </a:lnTo>
                  <a:lnTo>
                    <a:pt x="36" y="8"/>
                  </a:lnTo>
                  <a:lnTo>
                    <a:pt x="38" y="10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8" y="10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2" y="12"/>
                  </a:lnTo>
                  <a:lnTo>
                    <a:pt x="20" y="14"/>
                  </a:lnTo>
                  <a:lnTo>
                    <a:pt x="18" y="12"/>
                  </a:lnTo>
                  <a:lnTo>
                    <a:pt x="18" y="12"/>
                  </a:lnTo>
                  <a:close/>
                  <a:moveTo>
                    <a:pt x="4" y="22"/>
                  </a:moveTo>
                  <a:lnTo>
                    <a:pt x="8" y="20"/>
                  </a:lnTo>
                  <a:lnTo>
                    <a:pt x="14" y="18"/>
                  </a:lnTo>
                  <a:lnTo>
                    <a:pt x="18" y="22"/>
                  </a:lnTo>
                  <a:lnTo>
                    <a:pt x="20" y="30"/>
                  </a:lnTo>
                  <a:lnTo>
                    <a:pt x="16" y="32"/>
                  </a:lnTo>
                  <a:lnTo>
                    <a:pt x="12" y="30"/>
                  </a:lnTo>
                  <a:lnTo>
                    <a:pt x="10" y="32"/>
                  </a:lnTo>
                  <a:lnTo>
                    <a:pt x="4" y="32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4" y="26"/>
                  </a:lnTo>
                  <a:lnTo>
                    <a:pt x="4" y="2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9" name="Country : Australia"/>
            <p:cNvSpPr>
              <a:spLocks noEditPoints="1"/>
            </p:cNvSpPr>
            <p:nvPr/>
          </p:nvSpPr>
          <p:spPr bwMode="auto">
            <a:xfrm>
              <a:off x="7244326" y="4419941"/>
              <a:ext cx="1044357" cy="1122172"/>
            </a:xfrm>
            <a:custGeom>
              <a:avLst/>
              <a:gdLst>
                <a:gd name="T0" fmla="*/ 504 w 510"/>
                <a:gd name="T1" fmla="*/ 230 h 548"/>
                <a:gd name="T2" fmla="*/ 434 w 510"/>
                <a:gd name="T3" fmla="*/ 116 h 548"/>
                <a:gd name="T4" fmla="*/ 352 w 510"/>
                <a:gd name="T5" fmla="*/ 98 h 548"/>
                <a:gd name="T6" fmla="*/ 320 w 510"/>
                <a:gd name="T7" fmla="*/ 80 h 548"/>
                <a:gd name="T8" fmla="*/ 318 w 510"/>
                <a:gd name="T9" fmla="*/ 52 h 548"/>
                <a:gd name="T10" fmla="*/ 314 w 510"/>
                <a:gd name="T11" fmla="*/ 20 h 548"/>
                <a:gd name="T12" fmla="*/ 302 w 510"/>
                <a:gd name="T13" fmla="*/ 28 h 548"/>
                <a:gd name="T14" fmla="*/ 254 w 510"/>
                <a:gd name="T15" fmla="*/ 20 h 548"/>
                <a:gd name="T16" fmla="*/ 240 w 510"/>
                <a:gd name="T17" fmla="*/ 22 h 548"/>
                <a:gd name="T18" fmla="*/ 160 w 510"/>
                <a:gd name="T19" fmla="*/ 74 h 548"/>
                <a:gd name="T20" fmla="*/ 0 w 510"/>
                <a:gd name="T21" fmla="*/ 212 h 548"/>
                <a:gd name="T22" fmla="*/ 276 w 510"/>
                <a:gd name="T23" fmla="*/ 392 h 548"/>
                <a:gd name="T24" fmla="*/ 374 w 510"/>
                <a:gd name="T25" fmla="*/ 452 h 548"/>
                <a:gd name="T26" fmla="*/ 342 w 510"/>
                <a:gd name="T27" fmla="*/ 482 h 548"/>
                <a:gd name="T28" fmla="*/ 384 w 510"/>
                <a:gd name="T29" fmla="*/ 482 h 548"/>
                <a:gd name="T30" fmla="*/ 384 w 510"/>
                <a:gd name="T31" fmla="*/ 490 h 548"/>
                <a:gd name="T32" fmla="*/ 342 w 510"/>
                <a:gd name="T33" fmla="*/ 540 h 548"/>
                <a:gd name="T34" fmla="*/ 338 w 510"/>
                <a:gd name="T35" fmla="*/ 492 h 548"/>
                <a:gd name="T36" fmla="*/ 376 w 510"/>
                <a:gd name="T37" fmla="*/ 494 h 548"/>
                <a:gd name="T38" fmla="*/ 372 w 510"/>
                <a:gd name="T39" fmla="*/ 528 h 548"/>
                <a:gd name="T40" fmla="*/ 354 w 510"/>
                <a:gd name="T41" fmla="*/ 538 h 548"/>
                <a:gd name="T42" fmla="*/ 18 w 510"/>
                <a:gd name="T43" fmla="*/ 360 h 548"/>
                <a:gd name="T44" fmla="*/ 58 w 510"/>
                <a:gd name="T45" fmla="*/ 352 h 548"/>
                <a:gd name="T46" fmla="*/ 104 w 510"/>
                <a:gd name="T47" fmla="*/ 348 h 548"/>
                <a:gd name="T48" fmla="*/ 164 w 510"/>
                <a:gd name="T49" fmla="*/ 322 h 548"/>
                <a:gd name="T50" fmla="*/ 236 w 510"/>
                <a:gd name="T51" fmla="*/ 324 h 548"/>
                <a:gd name="T52" fmla="*/ 254 w 510"/>
                <a:gd name="T53" fmla="*/ 364 h 548"/>
                <a:gd name="T54" fmla="*/ 284 w 510"/>
                <a:gd name="T55" fmla="*/ 346 h 548"/>
                <a:gd name="T56" fmla="*/ 270 w 510"/>
                <a:gd name="T57" fmla="*/ 378 h 548"/>
                <a:gd name="T58" fmla="*/ 298 w 510"/>
                <a:gd name="T59" fmla="*/ 382 h 548"/>
                <a:gd name="T60" fmla="*/ 314 w 510"/>
                <a:gd name="T61" fmla="*/ 436 h 548"/>
                <a:gd name="T62" fmla="*/ 354 w 510"/>
                <a:gd name="T63" fmla="*/ 440 h 548"/>
                <a:gd name="T64" fmla="*/ 370 w 510"/>
                <a:gd name="T65" fmla="*/ 460 h 548"/>
                <a:gd name="T66" fmla="*/ 416 w 510"/>
                <a:gd name="T67" fmla="*/ 438 h 548"/>
                <a:gd name="T68" fmla="*/ 452 w 510"/>
                <a:gd name="T69" fmla="*/ 366 h 548"/>
                <a:gd name="T70" fmla="*/ 488 w 510"/>
                <a:gd name="T71" fmla="*/ 322 h 548"/>
                <a:gd name="T72" fmla="*/ 502 w 510"/>
                <a:gd name="T73" fmla="*/ 250 h 548"/>
                <a:gd name="T74" fmla="*/ 486 w 510"/>
                <a:gd name="T75" fmla="*/ 200 h 548"/>
                <a:gd name="T76" fmla="*/ 472 w 510"/>
                <a:gd name="T77" fmla="*/ 180 h 548"/>
                <a:gd name="T78" fmla="*/ 454 w 510"/>
                <a:gd name="T79" fmla="*/ 140 h 548"/>
                <a:gd name="T80" fmla="*/ 432 w 510"/>
                <a:gd name="T81" fmla="*/ 112 h 548"/>
                <a:gd name="T82" fmla="*/ 416 w 510"/>
                <a:gd name="T83" fmla="*/ 56 h 548"/>
                <a:gd name="T84" fmla="*/ 398 w 510"/>
                <a:gd name="T85" fmla="*/ 24 h 548"/>
                <a:gd name="T86" fmla="*/ 382 w 510"/>
                <a:gd name="T87" fmla="*/ 42 h 548"/>
                <a:gd name="T88" fmla="*/ 358 w 510"/>
                <a:gd name="T89" fmla="*/ 108 h 548"/>
                <a:gd name="T90" fmla="*/ 314 w 510"/>
                <a:gd name="T91" fmla="*/ 80 h 548"/>
                <a:gd name="T92" fmla="*/ 314 w 510"/>
                <a:gd name="T93" fmla="*/ 44 h 548"/>
                <a:gd name="T94" fmla="*/ 310 w 510"/>
                <a:gd name="T95" fmla="*/ 30 h 548"/>
                <a:gd name="T96" fmla="*/ 288 w 510"/>
                <a:gd name="T97" fmla="*/ 24 h 548"/>
                <a:gd name="T98" fmla="*/ 266 w 510"/>
                <a:gd name="T99" fmla="*/ 18 h 548"/>
                <a:gd name="T100" fmla="*/ 242 w 510"/>
                <a:gd name="T101" fmla="*/ 36 h 548"/>
                <a:gd name="T102" fmla="*/ 226 w 510"/>
                <a:gd name="T103" fmla="*/ 62 h 548"/>
                <a:gd name="T104" fmla="*/ 210 w 510"/>
                <a:gd name="T105" fmla="*/ 66 h 548"/>
                <a:gd name="T106" fmla="*/ 194 w 510"/>
                <a:gd name="T107" fmla="*/ 52 h 548"/>
                <a:gd name="T108" fmla="*/ 176 w 510"/>
                <a:gd name="T109" fmla="*/ 60 h 548"/>
                <a:gd name="T110" fmla="*/ 162 w 510"/>
                <a:gd name="T111" fmla="*/ 82 h 548"/>
                <a:gd name="T112" fmla="*/ 152 w 510"/>
                <a:gd name="T113" fmla="*/ 96 h 548"/>
                <a:gd name="T114" fmla="*/ 130 w 510"/>
                <a:gd name="T115" fmla="*/ 110 h 548"/>
                <a:gd name="T116" fmla="*/ 72 w 510"/>
                <a:gd name="T117" fmla="*/ 142 h 548"/>
                <a:gd name="T118" fmla="*/ 24 w 510"/>
                <a:gd name="T119" fmla="*/ 160 h 548"/>
                <a:gd name="T120" fmla="*/ 10 w 510"/>
                <a:gd name="T121" fmla="*/ 224 h 548"/>
                <a:gd name="T122" fmla="*/ 16 w 510"/>
                <a:gd name="T123" fmla="*/ 276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0" h="548">
                  <a:moveTo>
                    <a:pt x="504" y="262"/>
                  </a:moveTo>
                  <a:lnTo>
                    <a:pt x="504" y="258"/>
                  </a:lnTo>
                  <a:lnTo>
                    <a:pt x="504" y="260"/>
                  </a:lnTo>
                  <a:lnTo>
                    <a:pt x="504" y="262"/>
                  </a:lnTo>
                  <a:lnTo>
                    <a:pt x="504" y="262"/>
                  </a:lnTo>
                  <a:close/>
                  <a:moveTo>
                    <a:pt x="504" y="230"/>
                  </a:moveTo>
                  <a:lnTo>
                    <a:pt x="504" y="226"/>
                  </a:lnTo>
                  <a:lnTo>
                    <a:pt x="504" y="224"/>
                  </a:lnTo>
                  <a:lnTo>
                    <a:pt x="504" y="222"/>
                  </a:lnTo>
                  <a:lnTo>
                    <a:pt x="506" y="220"/>
                  </a:lnTo>
                  <a:lnTo>
                    <a:pt x="508" y="216"/>
                  </a:lnTo>
                  <a:lnTo>
                    <a:pt x="508" y="214"/>
                  </a:lnTo>
                  <a:lnTo>
                    <a:pt x="508" y="212"/>
                  </a:lnTo>
                  <a:lnTo>
                    <a:pt x="508" y="212"/>
                  </a:lnTo>
                  <a:lnTo>
                    <a:pt x="510" y="216"/>
                  </a:lnTo>
                  <a:lnTo>
                    <a:pt x="508" y="220"/>
                  </a:lnTo>
                  <a:lnTo>
                    <a:pt x="506" y="224"/>
                  </a:lnTo>
                  <a:lnTo>
                    <a:pt x="506" y="228"/>
                  </a:lnTo>
                  <a:lnTo>
                    <a:pt x="506" y="230"/>
                  </a:lnTo>
                  <a:lnTo>
                    <a:pt x="504" y="230"/>
                  </a:lnTo>
                  <a:lnTo>
                    <a:pt x="504" y="230"/>
                  </a:lnTo>
                  <a:close/>
                  <a:moveTo>
                    <a:pt x="484" y="194"/>
                  </a:moveTo>
                  <a:lnTo>
                    <a:pt x="486" y="196"/>
                  </a:lnTo>
                  <a:lnTo>
                    <a:pt x="488" y="198"/>
                  </a:lnTo>
                  <a:lnTo>
                    <a:pt x="488" y="196"/>
                  </a:lnTo>
                  <a:lnTo>
                    <a:pt x="486" y="194"/>
                  </a:lnTo>
                  <a:lnTo>
                    <a:pt x="486" y="194"/>
                  </a:lnTo>
                  <a:lnTo>
                    <a:pt x="486" y="194"/>
                  </a:lnTo>
                  <a:lnTo>
                    <a:pt x="484" y="192"/>
                  </a:lnTo>
                  <a:lnTo>
                    <a:pt x="484" y="194"/>
                  </a:lnTo>
                  <a:lnTo>
                    <a:pt x="484" y="194"/>
                  </a:lnTo>
                  <a:close/>
                  <a:moveTo>
                    <a:pt x="480" y="176"/>
                  </a:moveTo>
                  <a:lnTo>
                    <a:pt x="480" y="174"/>
                  </a:lnTo>
                  <a:lnTo>
                    <a:pt x="480" y="174"/>
                  </a:lnTo>
                  <a:lnTo>
                    <a:pt x="480" y="176"/>
                  </a:lnTo>
                  <a:lnTo>
                    <a:pt x="480" y="176"/>
                  </a:lnTo>
                  <a:close/>
                  <a:moveTo>
                    <a:pt x="432" y="120"/>
                  </a:moveTo>
                  <a:lnTo>
                    <a:pt x="434" y="118"/>
                  </a:lnTo>
                  <a:lnTo>
                    <a:pt x="432" y="116"/>
                  </a:lnTo>
                  <a:lnTo>
                    <a:pt x="434" y="116"/>
                  </a:lnTo>
                  <a:lnTo>
                    <a:pt x="434" y="114"/>
                  </a:lnTo>
                  <a:lnTo>
                    <a:pt x="434" y="118"/>
                  </a:lnTo>
                  <a:lnTo>
                    <a:pt x="434" y="122"/>
                  </a:lnTo>
                  <a:lnTo>
                    <a:pt x="432" y="120"/>
                  </a:lnTo>
                  <a:lnTo>
                    <a:pt x="432" y="120"/>
                  </a:lnTo>
                  <a:close/>
                  <a:moveTo>
                    <a:pt x="392" y="0"/>
                  </a:moveTo>
                  <a:lnTo>
                    <a:pt x="392" y="2"/>
                  </a:lnTo>
                  <a:lnTo>
                    <a:pt x="394" y="0"/>
                  </a:lnTo>
                  <a:lnTo>
                    <a:pt x="392" y="0"/>
                  </a:lnTo>
                  <a:lnTo>
                    <a:pt x="392" y="0"/>
                  </a:lnTo>
                  <a:close/>
                  <a:moveTo>
                    <a:pt x="390" y="6"/>
                  </a:moveTo>
                  <a:lnTo>
                    <a:pt x="390" y="10"/>
                  </a:lnTo>
                  <a:lnTo>
                    <a:pt x="390" y="10"/>
                  </a:lnTo>
                  <a:lnTo>
                    <a:pt x="392" y="10"/>
                  </a:lnTo>
                  <a:lnTo>
                    <a:pt x="392" y="8"/>
                  </a:lnTo>
                  <a:lnTo>
                    <a:pt x="390" y="6"/>
                  </a:lnTo>
                  <a:lnTo>
                    <a:pt x="390" y="6"/>
                  </a:lnTo>
                  <a:close/>
                  <a:moveTo>
                    <a:pt x="350" y="98"/>
                  </a:moveTo>
                  <a:lnTo>
                    <a:pt x="350" y="98"/>
                  </a:lnTo>
                  <a:lnTo>
                    <a:pt x="352" y="98"/>
                  </a:lnTo>
                  <a:lnTo>
                    <a:pt x="352" y="96"/>
                  </a:lnTo>
                  <a:lnTo>
                    <a:pt x="350" y="98"/>
                  </a:lnTo>
                  <a:lnTo>
                    <a:pt x="350" y="98"/>
                  </a:lnTo>
                  <a:close/>
                  <a:moveTo>
                    <a:pt x="346" y="92"/>
                  </a:moveTo>
                  <a:lnTo>
                    <a:pt x="348" y="94"/>
                  </a:lnTo>
                  <a:lnTo>
                    <a:pt x="348" y="92"/>
                  </a:lnTo>
                  <a:lnTo>
                    <a:pt x="350" y="90"/>
                  </a:lnTo>
                  <a:lnTo>
                    <a:pt x="354" y="90"/>
                  </a:lnTo>
                  <a:lnTo>
                    <a:pt x="354" y="90"/>
                  </a:lnTo>
                  <a:lnTo>
                    <a:pt x="350" y="88"/>
                  </a:lnTo>
                  <a:lnTo>
                    <a:pt x="346" y="90"/>
                  </a:lnTo>
                  <a:lnTo>
                    <a:pt x="346" y="90"/>
                  </a:lnTo>
                  <a:lnTo>
                    <a:pt x="346" y="92"/>
                  </a:lnTo>
                  <a:lnTo>
                    <a:pt x="346" y="92"/>
                  </a:lnTo>
                  <a:close/>
                  <a:moveTo>
                    <a:pt x="320" y="80"/>
                  </a:moveTo>
                  <a:lnTo>
                    <a:pt x="320" y="78"/>
                  </a:lnTo>
                  <a:lnTo>
                    <a:pt x="320" y="76"/>
                  </a:lnTo>
                  <a:lnTo>
                    <a:pt x="322" y="78"/>
                  </a:lnTo>
                  <a:lnTo>
                    <a:pt x="320" y="80"/>
                  </a:lnTo>
                  <a:lnTo>
                    <a:pt x="320" y="80"/>
                  </a:lnTo>
                  <a:close/>
                  <a:moveTo>
                    <a:pt x="312" y="52"/>
                  </a:moveTo>
                  <a:lnTo>
                    <a:pt x="312" y="52"/>
                  </a:lnTo>
                  <a:lnTo>
                    <a:pt x="312" y="52"/>
                  </a:lnTo>
                  <a:lnTo>
                    <a:pt x="312" y="50"/>
                  </a:lnTo>
                  <a:lnTo>
                    <a:pt x="312" y="50"/>
                  </a:lnTo>
                  <a:lnTo>
                    <a:pt x="314" y="52"/>
                  </a:lnTo>
                  <a:lnTo>
                    <a:pt x="312" y="52"/>
                  </a:lnTo>
                  <a:lnTo>
                    <a:pt x="312" y="52"/>
                  </a:lnTo>
                  <a:close/>
                  <a:moveTo>
                    <a:pt x="316" y="56"/>
                  </a:moveTo>
                  <a:lnTo>
                    <a:pt x="314" y="58"/>
                  </a:lnTo>
                  <a:lnTo>
                    <a:pt x="316" y="58"/>
                  </a:lnTo>
                  <a:lnTo>
                    <a:pt x="318" y="56"/>
                  </a:lnTo>
                  <a:lnTo>
                    <a:pt x="320" y="56"/>
                  </a:lnTo>
                  <a:lnTo>
                    <a:pt x="322" y="54"/>
                  </a:lnTo>
                  <a:lnTo>
                    <a:pt x="320" y="54"/>
                  </a:lnTo>
                  <a:lnTo>
                    <a:pt x="320" y="54"/>
                  </a:lnTo>
                  <a:lnTo>
                    <a:pt x="318" y="54"/>
                  </a:lnTo>
                  <a:lnTo>
                    <a:pt x="320" y="52"/>
                  </a:lnTo>
                  <a:lnTo>
                    <a:pt x="320" y="52"/>
                  </a:lnTo>
                  <a:lnTo>
                    <a:pt x="318" y="52"/>
                  </a:lnTo>
                  <a:lnTo>
                    <a:pt x="318" y="50"/>
                  </a:lnTo>
                  <a:lnTo>
                    <a:pt x="318" y="50"/>
                  </a:lnTo>
                  <a:lnTo>
                    <a:pt x="316" y="52"/>
                  </a:lnTo>
                  <a:lnTo>
                    <a:pt x="314" y="52"/>
                  </a:lnTo>
                  <a:lnTo>
                    <a:pt x="316" y="52"/>
                  </a:lnTo>
                  <a:lnTo>
                    <a:pt x="314" y="54"/>
                  </a:lnTo>
                  <a:lnTo>
                    <a:pt x="316" y="56"/>
                  </a:lnTo>
                  <a:lnTo>
                    <a:pt x="316" y="56"/>
                  </a:lnTo>
                  <a:close/>
                  <a:moveTo>
                    <a:pt x="318" y="18"/>
                  </a:moveTo>
                  <a:lnTo>
                    <a:pt x="320" y="18"/>
                  </a:lnTo>
                  <a:lnTo>
                    <a:pt x="320" y="16"/>
                  </a:lnTo>
                  <a:lnTo>
                    <a:pt x="322" y="14"/>
                  </a:lnTo>
                  <a:lnTo>
                    <a:pt x="320" y="14"/>
                  </a:lnTo>
                  <a:lnTo>
                    <a:pt x="318" y="16"/>
                  </a:lnTo>
                  <a:lnTo>
                    <a:pt x="318" y="18"/>
                  </a:lnTo>
                  <a:lnTo>
                    <a:pt x="318" y="18"/>
                  </a:lnTo>
                  <a:close/>
                  <a:moveTo>
                    <a:pt x="314" y="20"/>
                  </a:moveTo>
                  <a:lnTo>
                    <a:pt x="316" y="20"/>
                  </a:lnTo>
                  <a:lnTo>
                    <a:pt x="316" y="18"/>
                  </a:lnTo>
                  <a:lnTo>
                    <a:pt x="314" y="20"/>
                  </a:lnTo>
                  <a:lnTo>
                    <a:pt x="314" y="20"/>
                  </a:lnTo>
                  <a:close/>
                  <a:moveTo>
                    <a:pt x="312" y="20"/>
                  </a:moveTo>
                  <a:lnTo>
                    <a:pt x="314" y="22"/>
                  </a:lnTo>
                  <a:lnTo>
                    <a:pt x="314" y="20"/>
                  </a:lnTo>
                  <a:lnTo>
                    <a:pt x="312" y="20"/>
                  </a:lnTo>
                  <a:lnTo>
                    <a:pt x="312" y="20"/>
                  </a:lnTo>
                  <a:close/>
                  <a:moveTo>
                    <a:pt x="308" y="22"/>
                  </a:moveTo>
                  <a:lnTo>
                    <a:pt x="310" y="22"/>
                  </a:lnTo>
                  <a:lnTo>
                    <a:pt x="310" y="22"/>
                  </a:lnTo>
                  <a:lnTo>
                    <a:pt x="308" y="22"/>
                  </a:lnTo>
                  <a:lnTo>
                    <a:pt x="308" y="22"/>
                  </a:lnTo>
                  <a:close/>
                  <a:moveTo>
                    <a:pt x="306" y="26"/>
                  </a:moveTo>
                  <a:lnTo>
                    <a:pt x="304" y="24"/>
                  </a:lnTo>
                  <a:lnTo>
                    <a:pt x="308" y="24"/>
                  </a:lnTo>
                  <a:lnTo>
                    <a:pt x="310" y="24"/>
                  </a:lnTo>
                  <a:lnTo>
                    <a:pt x="308" y="24"/>
                  </a:lnTo>
                  <a:lnTo>
                    <a:pt x="306" y="26"/>
                  </a:lnTo>
                  <a:lnTo>
                    <a:pt x="306" y="26"/>
                  </a:lnTo>
                  <a:lnTo>
                    <a:pt x="306" y="26"/>
                  </a:lnTo>
                  <a:close/>
                  <a:moveTo>
                    <a:pt x="302" y="28"/>
                  </a:moveTo>
                  <a:lnTo>
                    <a:pt x="302" y="28"/>
                  </a:lnTo>
                  <a:lnTo>
                    <a:pt x="304" y="28"/>
                  </a:lnTo>
                  <a:lnTo>
                    <a:pt x="304" y="26"/>
                  </a:lnTo>
                  <a:lnTo>
                    <a:pt x="302" y="28"/>
                  </a:lnTo>
                  <a:lnTo>
                    <a:pt x="302" y="28"/>
                  </a:lnTo>
                  <a:close/>
                  <a:moveTo>
                    <a:pt x="270" y="18"/>
                  </a:moveTo>
                  <a:lnTo>
                    <a:pt x="268" y="14"/>
                  </a:lnTo>
                  <a:lnTo>
                    <a:pt x="268" y="12"/>
                  </a:lnTo>
                  <a:lnTo>
                    <a:pt x="270" y="12"/>
                  </a:lnTo>
                  <a:lnTo>
                    <a:pt x="270" y="14"/>
                  </a:lnTo>
                  <a:lnTo>
                    <a:pt x="270" y="18"/>
                  </a:lnTo>
                  <a:lnTo>
                    <a:pt x="270" y="18"/>
                  </a:lnTo>
                  <a:close/>
                  <a:moveTo>
                    <a:pt x="242" y="16"/>
                  </a:moveTo>
                  <a:lnTo>
                    <a:pt x="242" y="18"/>
                  </a:lnTo>
                  <a:lnTo>
                    <a:pt x="244" y="22"/>
                  </a:lnTo>
                  <a:lnTo>
                    <a:pt x="246" y="24"/>
                  </a:lnTo>
                  <a:lnTo>
                    <a:pt x="248" y="26"/>
                  </a:lnTo>
                  <a:lnTo>
                    <a:pt x="254" y="20"/>
                  </a:lnTo>
                  <a:lnTo>
                    <a:pt x="254" y="20"/>
                  </a:lnTo>
                  <a:lnTo>
                    <a:pt x="254" y="20"/>
                  </a:lnTo>
                  <a:lnTo>
                    <a:pt x="256" y="18"/>
                  </a:lnTo>
                  <a:lnTo>
                    <a:pt x="254" y="18"/>
                  </a:lnTo>
                  <a:lnTo>
                    <a:pt x="254" y="16"/>
                  </a:lnTo>
                  <a:lnTo>
                    <a:pt x="252" y="16"/>
                  </a:lnTo>
                  <a:lnTo>
                    <a:pt x="252" y="16"/>
                  </a:lnTo>
                  <a:lnTo>
                    <a:pt x="248" y="16"/>
                  </a:lnTo>
                  <a:lnTo>
                    <a:pt x="246" y="18"/>
                  </a:lnTo>
                  <a:lnTo>
                    <a:pt x="246" y="18"/>
                  </a:lnTo>
                  <a:lnTo>
                    <a:pt x="244" y="16"/>
                  </a:lnTo>
                  <a:lnTo>
                    <a:pt x="244" y="16"/>
                  </a:lnTo>
                  <a:lnTo>
                    <a:pt x="242" y="16"/>
                  </a:lnTo>
                  <a:lnTo>
                    <a:pt x="240" y="16"/>
                  </a:lnTo>
                  <a:lnTo>
                    <a:pt x="242" y="16"/>
                  </a:lnTo>
                  <a:lnTo>
                    <a:pt x="242" y="16"/>
                  </a:lnTo>
                  <a:close/>
                  <a:moveTo>
                    <a:pt x="240" y="16"/>
                  </a:moveTo>
                  <a:lnTo>
                    <a:pt x="242" y="22"/>
                  </a:lnTo>
                  <a:lnTo>
                    <a:pt x="244" y="22"/>
                  </a:lnTo>
                  <a:lnTo>
                    <a:pt x="244" y="22"/>
                  </a:lnTo>
                  <a:lnTo>
                    <a:pt x="242" y="22"/>
                  </a:lnTo>
                  <a:lnTo>
                    <a:pt x="240" y="22"/>
                  </a:lnTo>
                  <a:lnTo>
                    <a:pt x="238" y="22"/>
                  </a:lnTo>
                  <a:lnTo>
                    <a:pt x="238" y="20"/>
                  </a:lnTo>
                  <a:lnTo>
                    <a:pt x="238" y="20"/>
                  </a:lnTo>
                  <a:lnTo>
                    <a:pt x="240" y="20"/>
                  </a:lnTo>
                  <a:lnTo>
                    <a:pt x="240" y="20"/>
                  </a:lnTo>
                  <a:lnTo>
                    <a:pt x="238" y="20"/>
                  </a:lnTo>
                  <a:lnTo>
                    <a:pt x="240" y="18"/>
                  </a:lnTo>
                  <a:lnTo>
                    <a:pt x="238" y="18"/>
                  </a:lnTo>
                  <a:lnTo>
                    <a:pt x="240" y="16"/>
                  </a:lnTo>
                  <a:lnTo>
                    <a:pt x="240" y="16"/>
                  </a:lnTo>
                  <a:close/>
                  <a:moveTo>
                    <a:pt x="160" y="70"/>
                  </a:moveTo>
                  <a:lnTo>
                    <a:pt x="162" y="72"/>
                  </a:lnTo>
                  <a:lnTo>
                    <a:pt x="164" y="72"/>
                  </a:lnTo>
                  <a:lnTo>
                    <a:pt x="162" y="70"/>
                  </a:lnTo>
                  <a:lnTo>
                    <a:pt x="162" y="70"/>
                  </a:lnTo>
                  <a:lnTo>
                    <a:pt x="160" y="70"/>
                  </a:lnTo>
                  <a:lnTo>
                    <a:pt x="160" y="70"/>
                  </a:lnTo>
                  <a:close/>
                  <a:moveTo>
                    <a:pt x="160" y="80"/>
                  </a:moveTo>
                  <a:lnTo>
                    <a:pt x="160" y="76"/>
                  </a:lnTo>
                  <a:lnTo>
                    <a:pt x="160" y="74"/>
                  </a:lnTo>
                  <a:lnTo>
                    <a:pt x="160" y="78"/>
                  </a:lnTo>
                  <a:lnTo>
                    <a:pt x="160" y="80"/>
                  </a:lnTo>
                  <a:lnTo>
                    <a:pt x="160" y="80"/>
                  </a:lnTo>
                  <a:close/>
                  <a:moveTo>
                    <a:pt x="172" y="60"/>
                  </a:moveTo>
                  <a:lnTo>
                    <a:pt x="170" y="60"/>
                  </a:lnTo>
                  <a:lnTo>
                    <a:pt x="170" y="60"/>
                  </a:lnTo>
                  <a:lnTo>
                    <a:pt x="172" y="60"/>
                  </a:lnTo>
                  <a:lnTo>
                    <a:pt x="172" y="60"/>
                  </a:lnTo>
                  <a:lnTo>
                    <a:pt x="172" y="60"/>
                  </a:lnTo>
                  <a:close/>
                  <a:moveTo>
                    <a:pt x="38" y="148"/>
                  </a:moveTo>
                  <a:lnTo>
                    <a:pt x="38" y="146"/>
                  </a:lnTo>
                  <a:lnTo>
                    <a:pt x="40" y="142"/>
                  </a:lnTo>
                  <a:lnTo>
                    <a:pt x="40" y="146"/>
                  </a:lnTo>
                  <a:lnTo>
                    <a:pt x="38" y="148"/>
                  </a:lnTo>
                  <a:lnTo>
                    <a:pt x="38" y="148"/>
                  </a:lnTo>
                  <a:close/>
                  <a:moveTo>
                    <a:pt x="0" y="212"/>
                  </a:moveTo>
                  <a:lnTo>
                    <a:pt x="2" y="206"/>
                  </a:lnTo>
                  <a:lnTo>
                    <a:pt x="2" y="210"/>
                  </a:lnTo>
                  <a:lnTo>
                    <a:pt x="2" y="210"/>
                  </a:lnTo>
                  <a:lnTo>
                    <a:pt x="0" y="212"/>
                  </a:lnTo>
                  <a:lnTo>
                    <a:pt x="0" y="212"/>
                  </a:lnTo>
                  <a:close/>
                  <a:moveTo>
                    <a:pt x="0" y="222"/>
                  </a:moveTo>
                  <a:lnTo>
                    <a:pt x="0" y="216"/>
                  </a:lnTo>
                  <a:lnTo>
                    <a:pt x="0" y="214"/>
                  </a:lnTo>
                  <a:lnTo>
                    <a:pt x="2" y="218"/>
                  </a:lnTo>
                  <a:lnTo>
                    <a:pt x="0" y="222"/>
                  </a:lnTo>
                  <a:lnTo>
                    <a:pt x="0" y="222"/>
                  </a:lnTo>
                  <a:close/>
                  <a:moveTo>
                    <a:pt x="278" y="384"/>
                  </a:moveTo>
                  <a:lnTo>
                    <a:pt x="278" y="386"/>
                  </a:lnTo>
                  <a:lnTo>
                    <a:pt x="280" y="388"/>
                  </a:lnTo>
                  <a:lnTo>
                    <a:pt x="280" y="388"/>
                  </a:lnTo>
                  <a:lnTo>
                    <a:pt x="280" y="390"/>
                  </a:lnTo>
                  <a:lnTo>
                    <a:pt x="282" y="390"/>
                  </a:lnTo>
                  <a:lnTo>
                    <a:pt x="284" y="388"/>
                  </a:lnTo>
                  <a:lnTo>
                    <a:pt x="286" y="390"/>
                  </a:lnTo>
                  <a:lnTo>
                    <a:pt x="284" y="390"/>
                  </a:lnTo>
                  <a:lnTo>
                    <a:pt x="278" y="390"/>
                  </a:lnTo>
                  <a:lnTo>
                    <a:pt x="278" y="392"/>
                  </a:lnTo>
                  <a:lnTo>
                    <a:pt x="276" y="392"/>
                  </a:lnTo>
                  <a:lnTo>
                    <a:pt x="276" y="392"/>
                  </a:lnTo>
                  <a:lnTo>
                    <a:pt x="276" y="392"/>
                  </a:lnTo>
                  <a:lnTo>
                    <a:pt x="274" y="392"/>
                  </a:lnTo>
                  <a:lnTo>
                    <a:pt x="272" y="392"/>
                  </a:lnTo>
                  <a:lnTo>
                    <a:pt x="270" y="392"/>
                  </a:lnTo>
                  <a:lnTo>
                    <a:pt x="270" y="392"/>
                  </a:lnTo>
                  <a:lnTo>
                    <a:pt x="266" y="392"/>
                  </a:lnTo>
                  <a:lnTo>
                    <a:pt x="264" y="390"/>
                  </a:lnTo>
                  <a:lnTo>
                    <a:pt x="266" y="388"/>
                  </a:lnTo>
                  <a:lnTo>
                    <a:pt x="268" y="388"/>
                  </a:lnTo>
                  <a:lnTo>
                    <a:pt x="274" y="386"/>
                  </a:lnTo>
                  <a:lnTo>
                    <a:pt x="278" y="386"/>
                  </a:lnTo>
                  <a:lnTo>
                    <a:pt x="278" y="384"/>
                  </a:lnTo>
                  <a:lnTo>
                    <a:pt x="278" y="384"/>
                  </a:lnTo>
                  <a:close/>
                  <a:moveTo>
                    <a:pt x="360" y="444"/>
                  </a:moveTo>
                  <a:lnTo>
                    <a:pt x="362" y="444"/>
                  </a:lnTo>
                  <a:lnTo>
                    <a:pt x="362" y="444"/>
                  </a:lnTo>
                  <a:lnTo>
                    <a:pt x="362" y="446"/>
                  </a:lnTo>
                  <a:lnTo>
                    <a:pt x="360" y="444"/>
                  </a:lnTo>
                  <a:lnTo>
                    <a:pt x="360" y="444"/>
                  </a:lnTo>
                  <a:close/>
                  <a:moveTo>
                    <a:pt x="374" y="452"/>
                  </a:moveTo>
                  <a:lnTo>
                    <a:pt x="374" y="454"/>
                  </a:lnTo>
                  <a:lnTo>
                    <a:pt x="376" y="452"/>
                  </a:lnTo>
                  <a:lnTo>
                    <a:pt x="374" y="452"/>
                  </a:lnTo>
                  <a:lnTo>
                    <a:pt x="374" y="452"/>
                  </a:lnTo>
                  <a:close/>
                  <a:moveTo>
                    <a:pt x="344" y="486"/>
                  </a:moveTo>
                  <a:lnTo>
                    <a:pt x="344" y="488"/>
                  </a:lnTo>
                  <a:lnTo>
                    <a:pt x="346" y="488"/>
                  </a:lnTo>
                  <a:lnTo>
                    <a:pt x="346" y="488"/>
                  </a:lnTo>
                  <a:lnTo>
                    <a:pt x="346" y="486"/>
                  </a:lnTo>
                  <a:lnTo>
                    <a:pt x="344" y="486"/>
                  </a:lnTo>
                  <a:lnTo>
                    <a:pt x="344" y="486"/>
                  </a:lnTo>
                  <a:close/>
                  <a:moveTo>
                    <a:pt x="344" y="482"/>
                  </a:moveTo>
                  <a:lnTo>
                    <a:pt x="344" y="484"/>
                  </a:lnTo>
                  <a:lnTo>
                    <a:pt x="346" y="484"/>
                  </a:lnTo>
                  <a:lnTo>
                    <a:pt x="346" y="482"/>
                  </a:lnTo>
                  <a:lnTo>
                    <a:pt x="344" y="482"/>
                  </a:lnTo>
                  <a:lnTo>
                    <a:pt x="344" y="482"/>
                  </a:lnTo>
                  <a:close/>
                  <a:moveTo>
                    <a:pt x="342" y="484"/>
                  </a:moveTo>
                  <a:lnTo>
                    <a:pt x="342" y="484"/>
                  </a:lnTo>
                  <a:lnTo>
                    <a:pt x="342" y="482"/>
                  </a:lnTo>
                  <a:lnTo>
                    <a:pt x="344" y="480"/>
                  </a:lnTo>
                  <a:lnTo>
                    <a:pt x="344" y="482"/>
                  </a:lnTo>
                  <a:lnTo>
                    <a:pt x="342" y="484"/>
                  </a:lnTo>
                  <a:lnTo>
                    <a:pt x="342" y="484"/>
                  </a:lnTo>
                  <a:close/>
                  <a:moveTo>
                    <a:pt x="334" y="476"/>
                  </a:moveTo>
                  <a:lnTo>
                    <a:pt x="334" y="474"/>
                  </a:lnTo>
                  <a:lnTo>
                    <a:pt x="334" y="472"/>
                  </a:lnTo>
                  <a:lnTo>
                    <a:pt x="336" y="470"/>
                  </a:lnTo>
                  <a:lnTo>
                    <a:pt x="336" y="468"/>
                  </a:lnTo>
                  <a:lnTo>
                    <a:pt x="338" y="466"/>
                  </a:lnTo>
                  <a:lnTo>
                    <a:pt x="338" y="464"/>
                  </a:lnTo>
                  <a:lnTo>
                    <a:pt x="340" y="466"/>
                  </a:lnTo>
                  <a:lnTo>
                    <a:pt x="340" y="470"/>
                  </a:lnTo>
                  <a:lnTo>
                    <a:pt x="340" y="470"/>
                  </a:lnTo>
                  <a:lnTo>
                    <a:pt x="338" y="474"/>
                  </a:lnTo>
                  <a:lnTo>
                    <a:pt x="338" y="474"/>
                  </a:lnTo>
                  <a:lnTo>
                    <a:pt x="336" y="476"/>
                  </a:lnTo>
                  <a:lnTo>
                    <a:pt x="334" y="476"/>
                  </a:lnTo>
                  <a:lnTo>
                    <a:pt x="334" y="476"/>
                  </a:lnTo>
                  <a:close/>
                  <a:moveTo>
                    <a:pt x="384" y="482"/>
                  </a:moveTo>
                  <a:lnTo>
                    <a:pt x="390" y="480"/>
                  </a:lnTo>
                  <a:lnTo>
                    <a:pt x="390" y="478"/>
                  </a:lnTo>
                  <a:lnTo>
                    <a:pt x="384" y="474"/>
                  </a:lnTo>
                  <a:lnTo>
                    <a:pt x="384" y="474"/>
                  </a:lnTo>
                  <a:lnTo>
                    <a:pt x="384" y="476"/>
                  </a:lnTo>
                  <a:lnTo>
                    <a:pt x="382" y="478"/>
                  </a:lnTo>
                  <a:lnTo>
                    <a:pt x="384" y="480"/>
                  </a:lnTo>
                  <a:lnTo>
                    <a:pt x="384" y="482"/>
                  </a:lnTo>
                  <a:lnTo>
                    <a:pt x="384" y="482"/>
                  </a:lnTo>
                  <a:close/>
                  <a:moveTo>
                    <a:pt x="382" y="484"/>
                  </a:moveTo>
                  <a:lnTo>
                    <a:pt x="382" y="486"/>
                  </a:lnTo>
                  <a:lnTo>
                    <a:pt x="386" y="486"/>
                  </a:lnTo>
                  <a:lnTo>
                    <a:pt x="388" y="488"/>
                  </a:lnTo>
                  <a:lnTo>
                    <a:pt x="390" y="486"/>
                  </a:lnTo>
                  <a:lnTo>
                    <a:pt x="386" y="484"/>
                  </a:lnTo>
                  <a:lnTo>
                    <a:pt x="384" y="484"/>
                  </a:lnTo>
                  <a:lnTo>
                    <a:pt x="382" y="484"/>
                  </a:lnTo>
                  <a:lnTo>
                    <a:pt x="382" y="484"/>
                  </a:lnTo>
                  <a:close/>
                  <a:moveTo>
                    <a:pt x="384" y="490"/>
                  </a:moveTo>
                  <a:lnTo>
                    <a:pt x="384" y="490"/>
                  </a:lnTo>
                  <a:lnTo>
                    <a:pt x="386" y="488"/>
                  </a:lnTo>
                  <a:lnTo>
                    <a:pt x="384" y="490"/>
                  </a:lnTo>
                  <a:lnTo>
                    <a:pt x="384" y="490"/>
                  </a:lnTo>
                  <a:close/>
                  <a:moveTo>
                    <a:pt x="372" y="532"/>
                  </a:moveTo>
                  <a:lnTo>
                    <a:pt x="372" y="530"/>
                  </a:lnTo>
                  <a:lnTo>
                    <a:pt x="372" y="530"/>
                  </a:lnTo>
                  <a:lnTo>
                    <a:pt x="372" y="532"/>
                  </a:lnTo>
                  <a:lnTo>
                    <a:pt x="372" y="532"/>
                  </a:lnTo>
                  <a:close/>
                  <a:moveTo>
                    <a:pt x="356" y="546"/>
                  </a:moveTo>
                  <a:lnTo>
                    <a:pt x="354" y="544"/>
                  </a:lnTo>
                  <a:lnTo>
                    <a:pt x="356" y="542"/>
                  </a:lnTo>
                  <a:lnTo>
                    <a:pt x="356" y="540"/>
                  </a:lnTo>
                  <a:lnTo>
                    <a:pt x="358" y="540"/>
                  </a:lnTo>
                  <a:lnTo>
                    <a:pt x="358" y="540"/>
                  </a:lnTo>
                  <a:lnTo>
                    <a:pt x="358" y="542"/>
                  </a:lnTo>
                  <a:lnTo>
                    <a:pt x="356" y="546"/>
                  </a:lnTo>
                  <a:lnTo>
                    <a:pt x="356" y="546"/>
                  </a:lnTo>
                  <a:close/>
                  <a:moveTo>
                    <a:pt x="340" y="544"/>
                  </a:moveTo>
                  <a:lnTo>
                    <a:pt x="340" y="542"/>
                  </a:lnTo>
                  <a:lnTo>
                    <a:pt x="342" y="540"/>
                  </a:lnTo>
                  <a:lnTo>
                    <a:pt x="340" y="540"/>
                  </a:lnTo>
                  <a:lnTo>
                    <a:pt x="338" y="536"/>
                  </a:lnTo>
                  <a:lnTo>
                    <a:pt x="340" y="536"/>
                  </a:lnTo>
                  <a:lnTo>
                    <a:pt x="338" y="534"/>
                  </a:lnTo>
                  <a:lnTo>
                    <a:pt x="338" y="528"/>
                  </a:lnTo>
                  <a:lnTo>
                    <a:pt x="338" y="526"/>
                  </a:lnTo>
                  <a:lnTo>
                    <a:pt x="336" y="524"/>
                  </a:lnTo>
                  <a:lnTo>
                    <a:pt x="336" y="520"/>
                  </a:lnTo>
                  <a:lnTo>
                    <a:pt x="338" y="518"/>
                  </a:lnTo>
                  <a:lnTo>
                    <a:pt x="340" y="520"/>
                  </a:lnTo>
                  <a:lnTo>
                    <a:pt x="342" y="520"/>
                  </a:lnTo>
                  <a:lnTo>
                    <a:pt x="340" y="518"/>
                  </a:lnTo>
                  <a:lnTo>
                    <a:pt x="340" y="516"/>
                  </a:lnTo>
                  <a:lnTo>
                    <a:pt x="338" y="516"/>
                  </a:lnTo>
                  <a:lnTo>
                    <a:pt x="340" y="512"/>
                  </a:lnTo>
                  <a:lnTo>
                    <a:pt x="338" y="508"/>
                  </a:lnTo>
                  <a:lnTo>
                    <a:pt x="338" y="502"/>
                  </a:lnTo>
                  <a:lnTo>
                    <a:pt x="340" y="498"/>
                  </a:lnTo>
                  <a:lnTo>
                    <a:pt x="338" y="494"/>
                  </a:lnTo>
                  <a:lnTo>
                    <a:pt x="338" y="492"/>
                  </a:lnTo>
                  <a:lnTo>
                    <a:pt x="340" y="490"/>
                  </a:lnTo>
                  <a:lnTo>
                    <a:pt x="340" y="488"/>
                  </a:lnTo>
                  <a:lnTo>
                    <a:pt x="340" y="486"/>
                  </a:lnTo>
                  <a:lnTo>
                    <a:pt x="342" y="488"/>
                  </a:lnTo>
                  <a:lnTo>
                    <a:pt x="346" y="490"/>
                  </a:lnTo>
                  <a:lnTo>
                    <a:pt x="346" y="492"/>
                  </a:lnTo>
                  <a:lnTo>
                    <a:pt x="348" y="490"/>
                  </a:lnTo>
                  <a:lnTo>
                    <a:pt x="348" y="488"/>
                  </a:lnTo>
                  <a:lnTo>
                    <a:pt x="348" y="492"/>
                  </a:lnTo>
                  <a:lnTo>
                    <a:pt x="352" y="494"/>
                  </a:lnTo>
                  <a:lnTo>
                    <a:pt x="356" y="498"/>
                  </a:lnTo>
                  <a:lnTo>
                    <a:pt x="358" y="500"/>
                  </a:lnTo>
                  <a:lnTo>
                    <a:pt x="360" y="498"/>
                  </a:lnTo>
                  <a:lnTo>
                    <a:pt x="362" y="498"/>
                  </a:lnTo>
                  <a:lnTo>
                    <a:pt x="364" y="500"/>
                  </a:lnTo>
                  <a:lnTo>
                    <a:pt x="364" y="498"/>
                  </a:lnTo>
                  <a:lnTo>
                    <a:pt x="366" y="496"/>
                  </a:lnTo>
                  <a:lnTo>
                    <a:pt x="374" y="498"/>
                  </a:lnTo>
                  <a:lnTo>
                    <a:pt x="374" y="496"/>
                  </a:lnTo>
                  <a:lnTo>
                    <a:pt x="376" y="494"/>
                  </a:lnTo>
                  <a:lnTo>
                    <a:pt x="378" y="494"/>
                  </a:lnTo>
                  <a:lnTo>
                    <a:pt x="378" y="496"/>
                  </a:lnTo>
                  <a:lnTo>
                    <a:pt x="380" y="494"/>
                  </a:lnTo>
                  <a:lnTo>
                    <a:pt x="382" y="494"/>
                  </a:lnTo>
                  <a:lnTo>
                    <a:pt x="384" y="496"/>
                  </a:lnTo>
                  <a:lnTo>
                    <a:pt x="384" y="498"/>
                  </a:lnTo>
                  <a:lnTo>
                    <a:pt x="382" y="504"/>
                  </a:lnTo>
                  <a:lnTo>
                    <a:pt x="380" y="506"/>
                  </a:lnTo>
                  <a:lnTo>
                    <a:pt x="380" y="512"/>
                  </a:lnTo>
                  <a:lnTo>
                    <a:pt x="378" y="514"/>
                  </a:lnTo>
                  <a:lnTo>
                    <a:pt x="378" y="516"/>
                  </a:lnTo>
                  <a:lnTo>
                    <a:pt x="378" y="518"/>
                  </a:lnTo>
                  <a:lnTo>
                    <a:pt x="378" y="520"/>
                  </a:lnTo>
                  <a:lnTo>
                    <a:pt x="376" y="524"/>
                  </a:lnTo>
                  <a:lnTo>
                    <a:pt x="376" y="522"/>
                  </a:lnTo>
                  <a:lnTo>
                    <a:pt x="376" y="518"/>
                  </a:lnTo>
                  <a:lnTo>
                    <a:pt x="374" y="520"/>
                  </a:lnTo>
                  <a:lnTo>
                    <a:pt x="372" y="522"/>
                  </a:lnTo>
                  <a:lnTo>
                    <a:pt x="372" y="526"/>
                  </a:lnTo>
                  <a:lnTo>
                    <a:pt x="372" y="528"/>
                  </a:lnTo>
                  <a:lnTo>
                    <a:pt x="370" y="528"/>
                  </a:lnTo>
                  <a:lnTo>
                    <a:pt x="370" y="530"/>
                  </a:lnTo>
                  <a:lnTo>
                    <a:pt x="368" y="532"/>
                  </a:lnTo>
                  <a:lnTo>
                    <a:pt x="370" y="534"/>
                  </a:lnTo>
                  <a:lnTo>
                    <a:pt x="370" y="536"/>
                  </a:lnTo>
                  <a:lnTo>
                    <a:pt x="366" y="540"/>
                  </a:lnTo>
                  <a:lnTo>
                    <a:pt x="366" y="540"/>
                  </a:lnTo>
                  <a:lnTo>
                    <a:pt x="364" y="540"/>
                  </a:lnTo>
                  <a:lnTo>
                    <a:pt x="364" y="536"/>
                  </a:lnTo>
                  <a:lnTo>
                    <a:pt x="366" y="538"/>
                  </a:lnTo>
                  <a:lnTo>
                    <a:pt x="366" y="536"/>
                  </a:lnTo>
                  <a:lnTo>
                    <a:pt x="364" y="534"/>
                  </a:lnTo>
                  <a:lnTo>
                    <a:pt x="362" y="534"/>
                  </a:lnTo>
                  <a:lnTo>
                    <a:pt x="362" y="538"/>
                  </a:lnTo>
                  <a:lnTo>
                    <a:pt x="360" y="536"/>
                  </a:lnTo>
                  <a:lnTo>
                    <a:pt x="360" y="534"/>
                  </a:lnTo>
                  <a:lnTo>
                    <a:pt x="358" y="536"/>
                  </a:lnTo>
                  <a:lnTo>
                    <a:pt x="356" y="538"/>
                  </a:lnTo>
                  <a:lnTo>
                    <a:pt x="356" y="540"/>
                  </a:lnTo>
                  <a:lnTo>
                    <a:pt x="354" y="538"/>
                  </a:lnTo>
                  <a:lnTo>
                    <a:pt x="354" y="542"/>
                  </a:lnTo>
                  <a:lnTo>
                    <a:pt x="352" y="544"/>
                  </a:lnTo>
                  <a:lnTo>
                    <a:pt x="350" y="548"/>
                  </a:lnTo>
                  <a:lnTo>
                    <a:pt x="348" y="548"/>
                  </a:lnTo>
                  <a:lnTo>
                    <a:pt x="348" y="546"/>
                  </a:lnTo>
                  <a:lnTo>
                    <a:pt x="348" y="544"/>
                  </a:lnTo>
                  <a:lnTo>
                    <a:pt x="346" y="546"/>
                  </a:lnTo>
                  <a:lnTo>
                    <a:pt x="344" y="544"/>
                  </a:lnTo>
                  <a:lnTo>
                    <a:pt x="342" y="546"/>
                  </a:lnTo>
                  <a:lnTo>
                    <a:pt x="342" y="546"/>
                  </a:lnTo>
                  <a:lnTo>
                    <a:pt x="340" y="544"/>
                  </a:lnTo>
                  <a:lnTo>
                    <a:pt x="340" y="544"/>
                  </a:lnTo>
                  <a:close/>
                  <a:moveTo>
                    <a:pt x="4" y="348"/>
                  </a:moveTo>
                  <a:lnTo>
                    <a:pt x="6" y="350"/>
                  </a:lnTo>
                  <a:lnTo>
                    <a:pt x="8" y="350"/>
                  </a:lnTo>
                  <a:lnTo>
                    <a:pt x="14" y="354"/>
                  </a:lnTo>
                  <a:lnTo>
                    <a:pt x="14" y="356"/>
                  </a:lnTo>
                  <a:lnTo>
                    <a:pt x="14" y="358"/>
                  </a:lnTo>
                  <a:lnTo>
                    <a:pt x="18" y="358"/>
                  </a:lnTo>
                  <a:lnTo>
                    <a:pt x="18" y="360"/>
                  </a:lnTo>
                  <a:lnTo>
                    <a:pt x="22" y="360"/>
                  </a:lnTo>
                  <a:lnTo>
                    <a:pt x="24" y="360"/>
                  </a:lnTo>
                  <a:lnTo>
                    <a:pt x="24" y="362"/>
                  </a:lnTo>
                  <a:lnTo>
                    <a:pt x="28" y="362"/>
                  </a:lnTo>
                  <a:lnTo>
                    <a:pt x="30" y="360"/>
                  </a:lnTo>
                  <a:lnTo>
                    <a:pt x="32" y="362"/>
                  </a:lnTo>
                  <a:lnTo>
                    <a:pt x="32" y="362"/>
                  </a:lnTo>
                  <a:lnTo>
                    <a:pt x="34" y="362"/>
                  </a:lnTo>
                  <a:lnTo>
                    <a:pt x="38" y="362"/>
                  </a:lnTo>
                  <a:lnTo>
                    <a:pt x="40" y="362"/>
                  </a:lnTo>
                  <a:lnTo>
                    <a:pt x="40" y="360"/>
                  </a:lnTo>
                  <a:lnTo>
                    <a:pt x="42" y="360"/>
                  </a:lnTo>
                  <a:lnTo>
                    <a:pt x="44" y="356"/>
                  </a:lnTo>
                  <a:lnTo>
                    <a:pt x="48" y="356"/>
                  </a:lnTo>
                  <a:lnTo>
                    <a:pt x="48" y="354"/>
                  </a:lnTo>
                  <a:lnTo>
                    <a:pt x="50" y="354"/>
                  </a:lnTo>
                  <a:lnTo>
                    <a:pt x="52" y="354"/>
                  </a:lnTo>
                  <a:lnTo>
                    <a:pt x="54" y="356"/>
                  </a:lnTo>
                  <a:lnTo>
                    <a:pt x="56" y="352"/>
                  </a:lnTo>
                  <a:lnTo>
                    <a:pt x="58" y="352"/>
                  </a:lnTo>
                  <a:lnTo>
                    <a:pt x="58" y="352"/>
                  </a:lnTo>
                  <a:lnTo>
                    <a:pt x="60" y="350"/>
                  </a:lnTo>
                  <a:lnTo>
                    <a:pt x="66" y="344"/>
                  </a:lnTo>
                  <a:lnTo>
                    <a:pt x="68" y="346"/>
                  </a:lnTo>
                  <a:lnTo>
                    <a:pt x="70" y="346"/>
                  </a:lnTo>
                  <a:lnTo>
                    <a:pt x="72" y="344"/>
                  </a:lnTo>
                  <a:lnTo>
                    <a:pt x="80" y="344"/>
                  </a:lnTo>
                  <a:lnTo>
                    <a:pt x="80" y="344"/>
                  </a:lnTo>
                  <a:lnTo>
                    <a:pt x="84" y="344"/>
                  </a:lnTo>
                  <a:lnTo>
                    <a:pt x="86" y="344"/>
                  </a:lnTo>
                  <a:lnTo>
                    <a:pt x="88" y="344"/>
                  </a:lnTo>
                  <a:lnTo>
                    <a:pt x="90" y="344"/>
                  </a:lnTo>
                  <a:lnTo>
                    <a:pt x="92" y="346"/>
                  </a:lnTo>
                  <a:lnTo>
                    <a:pt x="94" y="346"/>
                  </a:lnTo>
                  <a:lnTo>
                    <a:pt x="96" y="346"/>
                  </a:lnTo>
                  <a:lnTo>
                    <a:pt x="96" y="346"/>
                  </a:lnTo>
                  <a:lnTo>
                    <a:pt x="98" y="346"/>
                  </a:lnTo>
                  <a:lnTo>
                    <a:pt x="104" y="346"/>
                  </a:lnTo>
                  <a:lnTo>
                    <a:pt x="102" y="348"/>
                  </a:lnTo>
                  <a:lnTo>
                    <a:pt x="104" y="348"/>
                  </a:lnTo>
                  <a:lnTo>
                    <a:pt x="106" y="346"/>
                  </a:lnTo>
                  <a:lnTo>
                    <a:pt x="110" y="346"/>
                  </a:lnTo>
                  <a:lnTo>
                    <a:pt x="112" y="344"/>
                  </a:lnTo>
                  <a:lnTo>
                    <a:pt x="114" y="340"/>
                  </a:lnTo>
                  <a:lnTo>
                    <a:pt x="114" y="340"/>
                  </a:lnTo>
                  <a:lnTo>
                    <a:pt x="118" y="338"/>
                  </a:lnTo>
                  <a:lnTo>
                    <a:pt x="120" y="334"/>
                  </a:lnTo>
                  <a:lnTo>
                    <a:pt x="122" y="330"/>
                  </a:lnTo>
                  <a:lnTo>
                    <a:pt x="126" y="330"/>
                  </a:lnTo>
                  <a:lnTo>
                    <a:pt x="128" y="330"/>
                  </a:lnTo>
                  <a:lnTo>
                    <a:pt x="132" y="328"/>
                  </a:lnTo>
                  <a:lnTo>
                    <a:pt x="138" y="324"/>
                  </a:lnTo>
                  <a:lnTo>
                    <a:pt x="144" y="320"/>
                  </a:lnTo>
                  <a:lnTo>
                    <a:pt x="144" y="320"/>
                  </a:lnTo>
                  <a:lnTo>
                    <a:pt x="146" y="320"/>
                  </a:lnTo>
                  <a:lnTo>
                    <a:pt x="148" y="320"/>
                  </a:lnTo>
                  <a:lnTo>
                    <a:pt x="152" y="322"/>
                  </a:lnTo>
                  <a:lnTo>
                    <a:pt x="156" y="322"/>
                  </a:lnTo>
                  <a:lnTo>
                    <a:pt x="158" y="322"/>
                  </a:lnTo>
                  <a:lnTo>
                    <a:pt x="164" y="322"/>
                  </a:lnTo>
                  <a:lnTo>
                    <a:pt x="170" y="318"/>
                  </a:lnTo>
                  <a:lnTo>
                    <a:pt x="174" y="318"/>
                  </a:lnTo>
                  <a:lnTo>
                    <a:pt x="178" y="316"/>
                  </a:lnTo>
                  <a:lnTo>
                    <a:pt x="180" y="316"/>
                  </a:lnTo>
                  <a:lnTo>
                    <a:pt x="182" y="314"/>
                  </a:lnTo>
                  <a:lnTo>
                    <a:pt x="188" y="312"/>
                  </a:lnTo>
                  <a:lnTo>
                    <a:pt x="202" y="312"/>
                  </a:lnTo>
                  <a:lnTo>
                    <a:pt x="206" y="314"/>
                  </a:lnTo>
                  <a:lnTo>
                    <a:pt x="210" y="314"/>
                  </a:lnTo>
                  <a:lnTo>
                    <a:pt x="214" y="312"/>
                  </a:lnTo>
                  <a:lnTo>
                    <a:pt x="216" y="312"/>
                  </a:lnTo>
                  <a:lnTo>
                    <a:pt x="220" y="316"/>
                  </a:lnTo>
                  <a:lnTo>
                    <a:pt x="224" y="320"/>
                  </a:lnTo>
                  <a:lnTo>
                    <a:pt x="226" y="322"/>
                  </a:lnTo>
                  <a:lnTo>
                    <a:pt x="226" y="320"/>
                  </a:lnTo>
                  <a:lnTo>
                    <a:pt x="228" y="320"/>
                  </a:lnTo>
                  <a:lnTo>
                    <a:pt x="230" y="320"/>
                  </a:lnTo>
                  <a:lnTo>
                    <a:pt x="232" y="320"/>
                  </a:lnTo>
                  <a:lnTo>
                    <a:pt x="234" y="320"/>
                  </a:lnTo>
                  <a:lnTo>
                    <a:pt x="236" y="324"/>
                  </a:lnTo>
                  <a:lnTo>
                    <a:pt x="240" y="324"/>
                  </a:lnTo>
                  <a:lnTo>
                    <a:pt x="240" y="324"/>
                  </a:lnTo>
                  <a:lnTo>
                    <a:pt x="246" y="328"/>
                  </a:lnTo>
                  <a:lnTo>
                    <a:pt x="246" y="330"/>
                  </a:lnTo>
                  <a:lnTo>
                    <a:pt x="248" y="330"/>
                  </a:lnTo>
                  <a:lnTo>
                    <a:pt x="250" y="332"/>
                  </a:lnTo>
                  <a:lnTo>
                    <a:pt x="248" y="334"/>
                  </a:lnTo>
                  <a:lnTo>
                    <a:pt x="246" y="334"/>
                  </a:lnTo>
                  <a:lnTo>
                    <a:pt x="246" y="336"/>
                  </a:lnTo>
                  <a:lnTo>
                    <a:pt x="248" y="340"/>
                  </a:lnTo>
                  <a:lnTo>
                    <a:pt x="250" y="340"/>
                  </a:lnTo>
                  <a:lnTo>
                    <a:pt x="252" y="344"/>
                  </a:lnTo>
                  <a:lnTo>
                    <a:pt x="254" y="346"/>
                  </a:lnTo>
                  <a:lnTo>
                    <a:pt x="254" y="350"/>
                  </a:lnTo>
                  <a:lnTo>
                    <a:pt x="256" y="356"/>
                  </a:lnTo>
                  <a:lnTo>
                    <a:pt x="256" y="358"/>
                  </a:lnTo>
                  <a:lnTo>
                    <a:pt x="256" y="360"/>
                  </a:lnTo>
                  <a:lnTo>
                    <a:pt x="256" y="364"/>
                  </a:lnTo>
                  <a:lnTo>
                    <a:pt x="254" y="366"/>
                  </a:lnTo>
                  <a:lnTo>
                    <a:pt x="254" y="364"/>
                  </a:lnTo>
                  <a:lnTo>
                    <a:pt x="252" y="364"/>
                  </a:lnTo>
                  <a:lnTo>
                    <a:pt x="254" y="368"/>
                  </a:lnTo>
                  <a:lnTo>
                    <a:pt x="256" y="368"/>
                  </a:lnTo>
                  <a:lnTo>
                    <a:pt x="258" y="372"/>
                  </a:lnTo>
                  <a:lnTo>
                    <a:pt x="260" y="370"/>
                  </a:lnTo>
                  <a:lnTo>
                    <a:pt x="262" y="372"/>
                  </a:lnTo>
                  <a:lnTo>
                    <a:pt x="262" y="370"/>
                  </a:lnTo>
                  <a:lnTo>
                    <a:pt x="260" y="368"/>
                  </a:lnTo>
                  <a:lnTo>
                    <a:pt x="262" y="366"/>
                  </a:lnTo>
                  <a:lnTo>
                    <a:pt x="264" y="364"/>
                  </a:lnTo>
                  <a:lnTo>
                    <a:pt x="266" y="364"/>
                  </a:lnTo>
                  <a:lnTo>
                    <a:pt x="266" y="362"/>
                  </a:lnTo>
                  <a:lnTo>
                    <a:pt x="268" y="360"/>
                  </a:lnTo>
                  <a:lnTo>
                    <a:pt x="270" y="358"/>
                  </a:lnTo>
                  <a:lnTo>
                    <a:pt x="272" y="356"/>
                  </a:lnTo>
                  <a:lnTo>
                    <a:pt x="276" y="352"/>
                  </a:lnTo>
                  <a:lnTo>
                    <a:pt x="278" y="352"/>
                  </a:lnTo>
                  <a:lnTo>
                    <a:pt x="278" y="352"/>
                  </a:lnTo>
                  <a:lnTo>
                    <a:pt x="282" y="350"/>
                  </a:lnTo>
                  <a:lnTo>
                    <a:pt x="284" y="346"/>
                  </a:lnTo>
                  <a:lnTo>
                    <a:pt x="286" y="340"/>
                  </a:lnTo>
                  <a:lnTo>
                    <a:pt x="290" y="340"/>
                  </a:lnTo>
                  <a:lnTo>
                    <a:pt x="292" y="338"/>
                  </a:lnTo>
                  <a:lnTo>
                    <a:pt x="290" y="334"/>
                  </a:lnTo>
                  <a:lnTo>
                    <a:pt x="292" y="332"/>
                  </a:lnTo>
                  <a:lnTo>
                    <a:pt x="294" y="336"/>
                  </a:lnTo>
                  <a:lnTo>
                    <a:pt x="294" y="338"/>
                  </a:lnTo>
                  <a:lnTo>
                    <a:pt x="294" y="342"/>
                  </a:lnTo>
                  <a:lnTo>
                    <a:pt x="292" y="344"/>
                  </a:lnTo>
                  <a:lnTo>
                    <a:pt x="290" y="350"/>
                  </a:lnTo>
                  <a:lnTo>
                    <a:pt x="286" y="354"/>
                  </a:lnTo>
                  <a:lnTo>
                    <a:pt x="284" y="356"/>
                  </a:lnTo>
                  <a:lnTo>
                    <a:pt x="284" y="358"/>
                  </a:lnTo>
                  <a:lnTo>
                    <a:pt x="284" y="362"/>
                  </a:lnTo>
                  <a:lnTo>
                    <a:pt x="280" y="366"/>
                  </a:lnTo>
                  <a:lnTo>
                    <a:pt x="282" y="366"/>
                  </a:lnTo>
                  <a:lnTo>
                    <a:pt x="280" y="372"/>
                  </a:lnTo>
                  <a:lnTo>
                    <a:pt x="274" y="372"/>
                  </a:lnTo>
                  <a:lnTo>
                    <a:pt x="272" y="376"/>
                  </a:lnTo>
                  <a:lnTo>
                    <a:pt x="270" y="378"/>
                  </a:lnTo>
                  <a:lnTo>
                    <a:pt x="270" y="378"/>
                  </a:lnTo>
                  <a:lnTo>
                    <a:pt x="274" y="378"/>
                  </a:lnTo>
                  <a:lnTo>
                    <a:pt x="278" y="376"/>
                  </a:lnTo>
                  <a:lnTo>
                    <a:pt x="282" y="378"/>
                  </a:lnTo>
                  <a:lnTo>
                    <a:pt x="286" y="370"/>
                  </a:lnTo>
                  <a:lnTo>
                    <a:pt x="288" y="364"/>
                  </a:lnTo>
                  <a:lnTo>
                    <a:pt x="290" y="360"/>
                  </a:lnTo>
                  <a:lnTo>
                    <a:pt x="292" y="362"/>
                  </a:lnTo>
                  <a:lnTo>
                    <a:pt x="292" y="368"/>
                  </a:lnTo>
                  <a:lnTo>
                    <a:pt x="294" y="372"/>
                  </a:lnTo>
                  <a:lnTo>
                    <a:pt x="292" y="372"/>
                  </a:lnTo>
                  <a:lnTo>
                    <a:pt x="292" y="378"/>
                  </a:lnTo>
                  <a:lnTo>
                    <a:pt x="290" y="382"/>
                  </a:lnTo>
                  <a:lnTo>
                    <a:pt x="286" y="384"/>
                  </a:lnTo>
                  <a:lnTo>
                    <a:pt x="286" y="386"/>
                  </a:lnTo>
                  <a:lnTo>
                    <a:pt x="288" y="386"/>
                  </a:lnTo>
                  <a:lnTo>
                    <a:pt x="292" y="386"/>
                  </a:lnTo>
                  <a:lnTo>
                    <a:pt x="294" y="384"/>
                  </a:lnTo>
                  <a:lnTo>
                    <a:pt x="296" y="384"/>
                  </a:lnTo>
                  <a:lnTo>
                    <a:pt x="298" y="382"/>
                  </a:lnTo>
                  <a:lnTo>
                    <a:pt x="300" y="382"/>
                  </a:lnTo>
                  <a:lnTo>
                    <a:pt x="302" y="382"/>
                  </a:lnTo>
                  <a:lnTo>
                    <a:pt x="300" y="384"/>
                  </a:lnTo>
                  <a:lnTo>
                    <a:pt x="300" y="386"/>
                  </a:lnTo>
                  <a:lnTo>
                    <a:pt x="298" y="386"/>
                  </a:lnTo>
                  <a:lnTo>
                    <a:pt x="296" y="388"/>
                  </a:lnTo>
                  <a:lnTo>
                    <a:pt x="298" y="392"/>
                  </a:lnTo>
                  <a:lnTo>
                    <a:pt x="300" y="394"/>
                  </a:lnTo>
                  <a:lnTo>
                    <a:pt x="302" y="398"/>
                  </a:lnTo>
                  <a:lnTo>
                    <a:pt x="302" y="402"/>
                  </a:lnTo>
                  <a:lnTo>
                    <a:pt x="302" y="408"/>
                  </a:lnTo>
                  <a:lnTo>
                    <a:pt x="298" y="412"/>
                  </a:lnTo>
                  <a:lnTo>
                    <a:pt x="298" y="414"/>
                  </a:lnTo>
                  <a:lnTo>
                    <a:pt x="298" y="418"/>
                  </a:lnTo>
                  <a:lnTo>
                    <a:pt x="300" y="420"/>
                  </a:lnTo>
                  <a:lnTo>
                    <a:pt x="302" y="422"/>
                  </a:lnTo>
                  <a:lnTo>
                    <a:pt x="302" y="426"/>
                  </a:lnTo>
                  <a:lnTo>
                    <a:pt x="308" y="432"/>
                  </a:lnTo>
                  <a:lnTo>
                    <a:pt x="310" y="434"/>
                  </a:lnTo>
                  <a:lnTo>
                    <a:pt x="314" y="436"/>
                  </a:lnTo>
                  <a:lnTo>
                    <a:pt x="314" y="438"/>
                  </a:lnTo>
                  <a:lnTo>
                    <a:pt x="316" y="438"/>
                  </a:lnTo>
                  <a:lnTo>
                    <a:pt x="318" y="438"/>
                  </a:lnTo>
                  <a:lnTo>
                    <a:pt x="318" y="438"/>
                  </a:lnTo>
                  <a:lnTo>
                    <a:pt x="322" y="438"/>
                  </a:lnTo>
                  <a:lnTo>
                    <a:pt x="324" y="442"/>
                  </a:lnTo>
                  <a:lnTo>
                    <a:pt x="328" y="442"/>
                  </a:lnTo>
                  <a:lnTo>
                    <a:pt x="330" y="444"/>
                  </a:lnTo>
                  <a:lnTo>
                    <a:pt x="332" y="448"/>
                  </a:lnTo>
                  <a:lnTo>
                    <a:pt x="334" y="448"/>
                  </a:lnTo>
                  <a:lnTo>
                    <a:pt x="336" y="450"/>
                  </a:lnTo>
                  <a:lnTo>
                    <a:pt x="338" y="450"/>
                  </a:lnTo>
                  <a:lnTo>
                    <a:pt x="340" y="450"/>
                  </a:lnTo>
                  <a:lnTo>
                    <a:pt x="344" y="446"/>
                  </a:lnTo>
                  <a:lnTo>
                    <a:pt x="346" y="444"/>
                  </a:lnTo>
                  <a:lnTo>
                    <a:pt x="348" y="444"/>
                  </a:lnTo>
                  <a:lnTo>
                    <a:pt x="352" y="442"/>
                  </a:lnTo>
                  <a:lnTo>
                    <a:pt x="354" y="442"/>
                  </a:lnTo>
                  <a:lnTo>
                    <a:pt x="354" y="440"/>
                  </a:lnTo>
                  <a:lnTo>
                    <a:pt x="354" y="440"/>
                  </a:lnTo>
                  <a:lnTo>
                    <a:pt x="352" y="438"/>
                  </a:lnTo>
                  <a:lnTo>
                    <a:pt x="352" y="438"/>
                  </a:lnTo>
                  <a:lnTo>
                    <a:pt x="358" y="434"/>
                  </a:lnTo>
                  <a:lnTo>
                    <a:pt x="362" y="436"/>
                  </a:lnTo>
                  <a:lnTo>
                    <a:pt x="362" y="440"/>
                  </a:lnTo>
                  <a:lnTo>
                    <a:pt x="356" y="442"/>
                  </a:lnTo>
                  <a:lnTo>
                    <a:pt x="358" y="444"/>
                  </a:lnTo>
                  <a:lnTo>
                    <a:pt x="360" y="444"/>
                  </a:lnTo>
                  <a:lnTo>
                    <a:pt x="360" y="442"/>
                  </a:lnTo>
                  <a:lnTo>
                    <a:pt x="364" y="442"/>
                  </a:lnTo>
                  <a:lnTo>
                    <a:pt x="366" y="442"/>
                  </a:lnTo>
                  <a:lnTo>
                    <a:pt x="366" y="446"/>
                  </a:lnTo>
                  <a:lnTo>
                    <a:pt x="364" y="446"/>
                  </a:lnTo>
                  <a:lnTo>
                    <a:pt x="362" y="448"/>
                  </a:lnTo>
                  <a:lnTo>
                    <a:pt x="366" y="452"/>
                  </a:lnTo>
                  <a:lnTo>
                    <a:pt x="366" y="456"/>
                  </a:lnTo>
                  <a:lnTo>
                    <a:pt x="368" y="454"/>
                  </a:lnTo>
                  <a:lnTo>
                    <a:pt x="368" y="454"/>
                  </a:lnTo>
                  <a:lnTo>
                    <a:pt x="368" y="458"/>
                  </a:lnTo>
                  <a:lnTo>
                    <a:pt x="370" y="460"/>
                  </a:lnTo>
                  <a:lnTo>
                    <a:pt x="372" y="456"/>
                  </a:lnTo>
                  <a:lnTo>
                    <a:pt x="372" y="454"/>
                  </a:lnTo>
                  <a:lnTo>
                    <a:pt x="370" y="454"/>
                  </a:lnTo>
                  <a:lnTo>
                    <a:pt x="370" y="454"/>
                  </a:lnTo>
                  <a:lnTo>
                    <a:pt x="372" y="452"/>
                  </a:lnTo>
                  <a:lnTo>
                    <a:pt x="378" y="452"/>
                  </a:lnTo>
                  <a:lnTo>
                    <a:pt x="378" y="454"/>
                  </a:lnTo>
                  <a:lnTo>
                    <a:pt x="380" y="452"/>
                  </a:lnTo>
                  <a:lnTo>
                    <a:pt x="382" y="448"/>
                  </a:lnTo>
                  <a:lnTo>
                    <a:pt x="388" y="444"/>
                  </a:lnTo>
                  <a:lnTo>
                    <a:pt x="392" y="440"/>
                  </a:lnTo>
                  <a:lnTo>
                    <a:pt x="390" y="440"/>
                  </a:lnTo>
                  <a:lnTo>
                    <a:pt x="390" y="442"/>
                  </a:lnTo>
                  <a:lnTo>
                    <a:pt x="390" y="440"/>
                  </a:lnTo>
                  <a:lnTo>
                    <a:pt x="388" y="440"/>
                  </a:lnTo>
                  <a:lnTo>
                    <a:pt x="390" y="440"/>
                  </a:lnTo>
                  <a:lnTo>
                    <a:pt x="394" y="440"/>
                  </a:lnTo>
                  <a:lnTo>
                    <a:pt x="398" y="438"/>
                  </a:lnTo>
                  <a:lnTo>
                    <a:pt x="408" y="436"/>
                  </a:lnTo>
                  <a:lnTo>
                    <a:pt x="416" y="438"/>
                  </a:lnTo>
                  <a:lnTo>
                    <a:pt x="418" y="436"/>
                  </a:lnTo>
                  <a:lnTo>
                    <a:pt x="418" y="434"/>
                  </a:lnTo>
                  <a:lnTo>
                    <a:pt x="420" y="434"/>
                  </a:lnTo>
                  <a:lnTo>
                    <a:pt x="424" y="432"/>
                  </a:lnTo>
                  <a:lnTo>
                    <a:pt x="426" y="428"/>
                  </a:lnTo>
                  <a:lnTo>
                    <a:pt x="424" y="422"/>
                  </a:lnTo>
                  <a:lnTo>
                    <a:pt x="424" y="420"/>
                  </a:lnTo>
                  <a:lnTo>
                    <a:pt x="428" y="416"/>
                  </a:lnTo>
                  <a:lnTo>
                    <a:pt x="428" y="408"/>
                  </a:lnTo>
                  <a:lnTo>
                    <a:pt x="430" y="406"/>
                  </a:lnTo>
                  <a:lnTo>
                    <a:pt x="432" y="400"/>
                  </a:lnTo>
                  <a:lnTo>
                    <a:pt x="434" y="400"/>
                  </a:lnTo>
                  <a:lnTo>
                    <a:pt x="434" y="396"/>
                  </a:lnTo>
                  <a:lnTo>
                    <a:pt x="442" y="388"/>
                  </a:lnTo>
                  <a:lnTo>
                    <a:pt x="444" y="388"/>
                  </a:lnTo>
                  <a:lnTo>
                    <a:pt x="444" y="382"/>
                  </a:lnTo>
                  <a:lnTo>
                    <a:pt x="448" y="378"/>
                  </a:lnTo>
                  <a:lnTo>
                    <a:pt x="450" y="372"/>
                  </a:lnTo>
                  <a:lnTo>
                    <a:pt x="452" y="370"/>
                  </a:lnTo>
                  <a:lnTo>
                    <a:pt x="452" y="366"/>
                  </a:lnTo>
                  <a:lnTo>
                    <a:pt x="454" y="366"/>
                  </a:lnTo>
                  <a:lnTo>
                    <a:pt x="456" y="360"/>
                  </a:lnTo>
                  <a:lnTo>
                    <a:pt x="454" y="360"/>
                  </a:lnTo>
                  <a:lnTo>
                    <a:pt x="458" y="358"/>
                  </a:lnTo>
                  <a:lnTo>
                    <a:pt x="462" y="354"/>
                  </a:lnTo>
                  <a:lnTo>
                    <a:pt x="464" y="352"/>
                  </a:lnTo>
                  <a:lnTo>
                    <a:pt x="466" y="348"/>
                  </a:lnTo>
                  <a:lnTo>
                    <a:pt x="468" y="346"/>
                  </a:lnTo>
                  <a:lnTo>
                    <a:pt x="472" y="346"/>
                  </a:lnTo>
                  <a:lnTo>
                    <a:pt x="468" y="346"/>
                  </a:lnTo>
                  <a:lnTo>
                    <a:pt x="468" y="344"/>
                  </a:lnTo>
                  <a:lnTo>
                    <a:pt x="472" y="344"/>
                  </a:lnTo>
                  <a:lnTo>
                    <a:pt x="476" y="342"/>
                  </a:lnTo>
                  <a:lnTo>
                    <a:pt x="478" y="338"/>
                  </a:lnTo>
                  <a:lnTo>
                    <a:pt x="476" y="336"/>
                  </a:lnTo>
                  <a:lnTo>
                    <a:pt x="478" y="334"/>
                  </a:lnTo>
                  <a:lnTo>
                    <a:pt x="482" y="332"/>
                  </a:lnTo>
                  <a:lnTo>
                    <a:pt x="482" y="328"/>
                  </a:lnTo>
                  <a:lnTo>
                    <a:pt x="484" y="328"/>
                  </a:lnTo>
                  <a:lnTo>
                    <a:pt x="488" y="322"/>
                  </a:lnTo>
                  <a:lnTo>
                    <a:pt x="486" y="320"/>
                  </a:lnTo>
                  <a:lnTo>
                    <a:pt x="488" y="316"/>
                  </a:lnTo>
                  <a:lnTo>
                    <a:pt x="488" y="316"/>
                  </a:lnTo>
                  <a:lnTo>
                    <a:pt x="488" y="314"/>
                  </a:lnTo>
                  <a:lnTo>
                    <a:pt x="492" y="304"/>
                  </a:lnTo>
                  <a:lnTo>
                    <a:pt x="492" y="300"/>
                  </a:lnTo>
                  <a:lnTo>
                    <a:pt x="496" y="292"/>
                  </a:lnTo>
                  <a:lnTo>
                    <a:pt x="496" y="290"/>
                  </a:lnTo>
                  <a:lnTo>
                    <a:pt x="498" y="284"/>
                  </a:lnTo>
                  <a:lnTo>
                    <a:pt x="502" y="280"/>
                  </a:lnTo>
                  <a:lnTo>
                    <a:pt x="504" y="278"/>
                  </a:lnTo>
                  <a:lnTo>
                    <a:pt x="502" y="274"/>
                  </a:lnTo>
                  <a:lnTo>
                    <a:pt x="504" y="270"/>
                  </a:lnTo>
                  <a:lnTo>
                    <a:pt x="502" y="266"/>
                  </a:lnTo>
                  <a:lnTo>
                    <a:pt x="502" y="262"/>
                  </a:lnTo>
                  <a:lnTo>
                    <a:pt x="502" y="258"/>
                  </a:lnTo>
                  <a:lnTo>
                    <a:pt x="500" y="256"/>
                  </a:lnTo>
                  <a:lnTo>
                    <a:pt x="500" y="254"/>
                  </a:lnTo>
                  <a:lnTo>
                    <a:pt x="502" y="252"/>
                  </a:lnTo>
                  <a:lnTo>
                    <a:pt x="502" y="250"/>
                  </a:lnTo>
                  <a:lnTo>
                    <a:pt x="504" y="246"/>
                  </a:lnTo>
                  <a:lnTo>
                    <a:pt x="504" y="244"/>
                  </a:lnTo>
                  <a:lnTo>
                    <a:pt x="504" y="238"/>
                  </a:lnTo>
                  <a:lnTo>
                    <a:pt x="504" y="234"/>
                  </a:lnTo>
                  <a:lnTo>
                    <a:pt x="504" y="234"/>
                  </a:lnTo>
                  <a:lnTo>
                    <a:pt x="502" y="230"/>
                  </a:lnTo>
                  <a:lnTo>
                    <a:pt x="502" y="226"/>
                  </a:lnTo>
                  <a:lnTo>
                    <a:pt x="502" y="226"/>
                  </a:lnTo>
                  <a:lnTo>
                    <a:pt x="504" y="222"/>
                  </a:lnTo>
                  <a:lnTo>
                    <a:pt x="500" y="222"/>
                  </a:lnTo>
                  <a:lnTo>
                    <a:pt x="500" y="220"/>
                  </a:lnTo>
                  <a:lnTo>
                    <a:pt x="500" y="216"/>
                  </a:lnTo>
                  <a:lnTo>
                    <a:pt x="496" y="214"/>
                  </a:lnTo>
                  <a:lnTo>
                    <a:pt x="494" y="210"/>
                  </a:lnTo>
                  <a:lnTo>
                    <a:pt x="494" y="206"/>
                  </a:lnTo>
                  <a:lnTo>
                    <a:pt x="492" y="204"/>
                  </a:lnTo>
                  <a:lnTo>
                    <a:pt x="490" y="204"/>
                  </a:lnTo>
                  <a:lnTo>
                    <a:pt x="488" y="204"/>
                  </a:lnTo>
                  <a:lnTo>
                    <a:pt x="488" y="202"/>
                  </a:lnTo>
                  <a:lnTo>
                    <a:pt x="486" y="200"/>
                  </a:lnTo>
                  <a:lnTo>
                    <a:pt x="486" y="198"/>
                  </a:lnTo>
                  <a:lnTo>
                    <a:pt x="486" y="198"/>
                  </a:lnTo>
                  <a:lnTo>
                    <a:pt x="482" y="194"/>
                  </a:lnTo>
                  <a:lnTo>
                    <a:pt x="480" y="194"/>
                  </a:lnTo>
                  <a:lnTo>
                    <a:pt x="482" y="192"/>
                  </a:lnTo>
                  <a:lnTo>
                    <a:pt x="480" y="188"/>
                  </a:lnTo>
                  <a:lnTo>
                    <a:pt x="482" y="186"/>
                  </a:lnTo>
                  <a:lnTo>
                    <a:pt x="482" y="182"/>
                  </a:lnTo>
                  <a:lnTo>
                    <a:pt x="482" y="180"/>
                  </a:lnTo>
                  <a:lnTo>
                    <a:pt x="482" y="178"/>
                  </a:lnTo>
                  <a:lnTo>
                    <a:pt x="480" y="176"/>
                  </a:lnTo>
                  <a:lnTo>
                    <a:pt x="480" y="178"/>
                  </a:lnTo>
                  <a:lnTo>
                    <a:pt x="480" y="178"/>
                  </a:lnTo>
                  <a:lnTo>
                    <a:pt x="480" y="180"/>
                  </a:lnTo>
                  <a:lnTo>
                    <a:pt x="474" y="174"/>
                  </a:lnTo>
                  <a:lnTo>
                    <a:pt x="474" y="172"/>
                  </a:lnTo>
                  <a:lnTo>
                    <a:pt x="472" y="172"/>
                  </a:lnTo>
                  <a:lnTo>
                    <a:pt x="472" y="174"/>
                  </a:lnTo>
                  <a:lnTo>
                    <a:pt x="472" y="176"/>
                  </a:lnTo>
                  <a:lnTo>
                    <a:pt x="472" y="180"/>
                  </a:lnTo>
                  <a:lnTo>
                    <a:pt x="470" y="176"/>
                  </a:lnTo>
                  <a:lnTo>
                    <a:pt x="468" y="178"/>
                  </a:lnTo>
                  <a:lnTo>
                    <a:pt x="468" y="176"/>
                  </a:lnTo>
                  <a:lnTo>
                    <a:pt x="468" y="174"/>
                  </a:lnTo>
                  <a:lnTo>
                    <a:pt x="468" y="166"/>
                  </a:lnTo>
                  <a:lnTo>
                    <a:pt x="468" y="166"/>
                  </a:lnTo>
                  <a:lnTo>
                    <a:pt x="468" y="164"/>
                  </a:lnTo>
                  <a:lnTo>
                    <a:pt x="466" y="162"/>
                  </a:lnTo>
                  <a:lnTo>
                    <a:pt x="466" y="160"/>
                  </a:lnTo>
                  <a:lnTo>
                    <a:pt x="464" y="160"/>
                  </a:lnTo>
                  <a:lnTo>
                    <a:pt x="466" y="158"/>
                  </a:lnTo>
                  <a:lnTo>
                    <a:pt x="462" y="154"/>
                  </a:lnTo>
                  <a:lnTo>
                    <a:pt x="460" y="152"/>
                  </a:lnTo>
                  <a:lnTo>
                    <a:pt x="460" y="148"/>
                  </a:lnTo>
                  <a:lnTo>
                    <a:pt x="462" y="148"/>
                  </a:lnTo>
                  <a:lnTo>
                    <a:pt x="462" y="146"/>
                  </a:lnTo>
                  <a:lnTo>
                    <a:pt x="460" y="142"/>
                  </a:lnTo>
                  <a:lnTo>
                    <a:pt x="460" y="144"/>
                  </a:lnTo>
                  <a:lnTo>
                    <a:pt x="456" y="142"/>
                  </a:lnTo>
                  <a:lnTo>
                    <a:pt x="454" y="140"/>
                  </a:lnTo>
                  <a:lnTo>
                    <a:pt x="452" y="140"/>
                  </a:lnTo>
                  <a:lnTo>
                    <a:pt x="450" y="138"/>
                  </a:lnTo>
                  <a:lnTo>
                    <a:pt x="448" y="138"/>
                  </a:lnTo>
                  <a:lnTo>
                    <a:pt x="448" y="138"/>
                  </a:lnTo>
                  <a:lnTo>
                    <a:pt x="446" y="136"/>
                  </a:lnTo>
                  <a:lnTo>
                    <a:pt x="444" y="138"/>
                  </a:lnTo>
                  <a:lnTo>
                    <a:pt x="444" y="136"/>
                  </a:lnTo>
                  <a:lnTo>
                    <a:pt x="448" y="134"/>
                  </a:lnTo>
                  <a:lnTo>
                    <a:pt x="448" y="134"/>
                  </a:lnTo>
                  <a:lnTo>
                    <a:pt x="446" y="132"/>
                  </a:lnTo>
                  <a:lnTo>
                    <a:pt x="444" y="132"/>
                  </a:lnTo>
                  <a:lnTo>
                    <a:pt x="442" y="132"/>
                  </a:lnTo>
                  <a:lnTo>
                    <a:pt x="442" y="130"/>
                  </a:lnTo>
                  <a:lnTo>
                    <a:pt x="440" y="130"/>
                  </a:lnTo>
                  <a:lnTo>
                    <a:pt x="434" y="128"/>
                  </a:lnTo>
                  <a:lnTo>
                    <a:pt x="432" y="122"/>
                  </a:lnTo>
                  <a:lnTo>
                    <a:pt x="432" y="118"/>
                  </a:lnTo>
                  <a:lnTo>
                    <a:pt x="430" y="116"/>
                  </a:lnTo>
                  <a:lnTo>
                    <a:pt x="430" y="112"/>
                  </a:lnTo>
                  <a:lnTo>
                    <a:pt x="432" y="112"/>
                  </a:lnTo>
                  <a:lnTo>
                    <a:pt x="432" y="108"/>
                  </a:lnTo>
                  <a:lnTo>
                    <a:pt x="432" y="100"/>
                  </a:lnTo>
                  <a:lnTo>
                    <a:pt x="430" y="98"/>
                  </a:lnTo>
                  <a:lnTo>
                    <a:pt x="432" y="98"/>
                  </a:lnTo>
                  <a:lnTo>
                    <a:pt x="430" y="96"/>
                  </a:lnTo>
                  <a:lnTo>
                    <a:pt x="428" y="96"/>
                  </a:lnTo>
                  <a:lnTo>
                    <a:pt x="426" y="90"/>
                  </a:lnTo>
                  <a:lnTo>
                    <a:pt x="426" y="84"/>
                  </a:lnTo>
                  <a:lnTo>
                    <a:pt x="426" y="84"/>
                  </a:lnTo>
                  <a:lnTo>
                    <a:pt x="426" y="82"/>
                  </a:lnTo>
                  <a:lnTo>
                    <a:pt x="426" y="80"/>
                  </a:lnTo>
                  <a:lnTo>
                    <a:pt x="424" y="74"/>
                  </a:lnTo>
                  <a:lnTo>
                    <a:pt x="426" y="72"/>
                  </a:lnTo>
                  <a:lnTo>
                    <a:pt x="424" y="68"/>
                  </a:lnTo>
                  <a:lnTo>
                    <a:pt x="426" y="68"/>
                  </a:lnTo>
                  <a:lnTo>
                    <a:pt x="426" y="66"/>
                  </a:lnTo>
                  <a:lnTo>
                    <a:pt x="422" y="62"/>
                  </a:lnTo>
                  <a:lnTo>
                    <a:pt x="418" y="60"/>
                  </a:lnTo>
                  <a:lnTo>
                    <a:pt x="420" y="60"/>
                  </a:lnTo>
                  <a:lnTo>
                    <a:pt x="416" y="56"/>
                  </a:lnTo>
                  <a:lnTo>
                    <a:pt x="414" y="58"/>
                  </a:lnTo>
                  <a:lnTo>
                    <a:pt x="412" y="58"/>
                  </a:lnTo>
                  <a:lnTo>
                    <a:pt x="412" y="60"/>
                  </a:lnTo>
                  <a:lnTo>
                    <a:pt x="410" y="60"/>
                  </a:lnTo>
                  <a:lnTo>
                    <a:pt x="406" y="56"/>
                  </a:lnTo>
                  <a:lnTo>
                    <a:pt x="406" y="54"/>
                  </a:lnTo>
                  <a:lnTo>
                    <a:pt x="406" y="50"/>
                  </a:lnTo>
                  <a:lnTo>
                    <a:pt x="406" y="46"/>
                  </a:lnTo>
                  <a:lnTo>
                    <a:pt x="406" y="40"/>
                  </a:lnTo>
                  <a:lnTo>
                    <a:pt x="404" y="40"/>
                  </a:lnTo>
                  <a:lnTo>
                    <a:pt x="404" y="38"/>
                  </a:lnTo>
                  <a:lnTo>
                    <a:pt x="404" y="36"/>
                  </a:lnTo>
                  <a:lnTo>
                    <a:pt x="402" y="34"/>
                  </a:lnTo>
                  <a:lnTo>
                    <a:pt x="402" y="32"/>
                  </a:lnTo>
                  <a:lnTo>
                    <a:pt x="402" y="30"/>
                  </a:lnTo>
                  <a:lnTo>
                    <a:pt x="402" y="28"/>
                  </a:lnTo>
                  <a:lnTo>
                    <a:pt x="404" y="26"/>
                  </a:lnTo>
                  <a:lnTo>
                    <a:pt x="402" y="24"/>
                  </a:lnTo>
                  <a:lnTo>
                    <a:pt x="400" y="26"/>
                  </a:lnTo>
                  <a:lnTo>
                    <a:pt x="398" y="24"/>
                  </a:lnTo>
                  <a:lnTo>
                    <a:pt x="398" y="18"/>
                  </a:lnTo>
                  <a:lnTo>
                    <a:pt x="398" y="16"/>
                  </a:lnTo>
                  <a:lnTo>
                    <a:pt x="398" y="14"/>
                  </a:lnTo>
                  <a:lnTo>
                    <a:pt x="394" y="12"/>
                  </a:lnTo>
                  <a:lnTo>
                    <a:pt x="394" y="10"/>
                  </a:lnTo>
                  <a:lnTo>
                    <a:pt x="392" y="12"/>
                  </a:lnTo>
                  <a:lnTo>
                    <a:pt x="390" y="14"/>
                  </a:lnTo>
                  <a:lnTo>
                    <a:pt x="390" y="18"/>
                  </a:lnTo>
                  <a:lnTo>
                    <a:pt x="388" y="22"/>
                  </a:lnTo>
                  <a:lnTo>
                    <a:pt x="388" y="24"/>
                  </a:lnTo>
                  <a:lnTo>
                    <a:pt x="388" y="26"/>
                  </a:lnTo>
                  <a:lnTo>
                    <a:pt x="386" y="26"/>
                  </a:lnTo>
                  <a:lnTo>
                    <a:pt x="386" y="30"/>
                  </a:lnTo>
                  <a:lnTo>
                    <a:pt x="384" y="32"/>
                  </a:lnTo>
                  <a:lnTo>
                    <a:pt x="384" y="34"/>
                  </a:lnTo>
                  <a:lnTo>
                    <a:pt x="388" y="36"/>
                  </a:lnTo>
                  <a:lnTo>
                    <a:pt x="386" y="38"/>
                  </a:lnTo>
                  <a:lnTo>
                    <a:pt x="384" y="38"/>
                  </a:lnTo>
                  <a:lnTo>
                    <a:pt x="384" y="40"/>
                  </a:lnTo>
                  <a:lnTo>
                    <a:pt x="382" y="42"/>
                  </a:lnTo>
                  <a:lnTo>
                    <a:pt x="384" y="46"/>
                  </a:lnTo>
                  <a:lnTo>
                    <a:pt x="384" y="48"/>
                  </a:lnTo>
                  <a:lnTo>
                    <a:pt x="382" y="46"/>
                  </a:lnTo>
                  <a:lnTo>
                    <a:pt x="380" y="48"/>
                  </a:lnTo>
                  <a:lnTo>
                    <a:pt x="380" y="54"/>
                  </a:lnTo>
                  <a:lnTo>
                    <a:pt x="380" y="58"/>
                  </a:lnTo>
                  <a:lnTo>
                    <a:pt x="380" y="62"/>
                  </a:lnTo>
                  <a:lnTo>
                    <a:pt x="380" y="66"/>
                  </a:lnTo>
                  <a:lnTo>
                    <a:pt x="380" y="70"/>
                  </a:lnTo>
                  <a:lnTo>
                    <a:pt x="378" y="72"/>
                  </a:lnTo>
                  <a:lnTo>
                    <a:pt x="378" y="74"/>
                  </a:lnTo>
                  <a:lnTo>
                    <a:pt x="376" y="78"/>
                  </a:lnTo>
                  <a:lnTo>
                    <a:pt x="376" y="86"/>
                  </a:lnTo>
                  <a:lnTo>
                    <a:pt x="374" y="88"/>
                  </a:lnTo>
                  <a:lnTo>
                    <a:pt x="374" y="90"/>
                  </a:lnTo>
                  <a:lnTo>
                    <a:pt x="372" y="94"/>
                  </a:lnTo>
                  <a:lnTo>
                    <a:pt x="370" y="96"/>
                  </a:lnTo>
                  <a:lnTo>
                    <a:pt x="370" y="102"/>
                  </a:lnTo>
                  <a:lnTo>
                    <a:pt x="366" y="104"/>
                  </a:lnTo>
                  <a:lnTo>
                    <a:pt x="358" y="108"/>
                  </a:lnTo>
                  <a:lnTo>
                    <a:pt x="354" y="106"/>
                  </a:lnTo>
                  <a:lnTo>
                    <a:pt x="352" y="106"/>
                  </a:lnTo>
                  <a:lnTo>
                    <a:pt x="350" y="102"/>
                  </a:lnTo>
                  <a:lnTo>
                    <a:pt x="346" y="100"/>
                  </a:lnTo>
                  <a:lnTo>
                    <a:pt x="346" y="98"/>
                  </a:lnTo>
                  <a:lnTo>
                    <a:pt x="346" y="98"/>
                  </a:lnTo>
                  <a:lnTo>
                    <a:pt x="344" y="96"/>
                  </a:lnTo>
                  <a:lnTo>
                    <a:pt x="342" y="94"/>
                  </a:lnTo>
                  <a:lnTo>
                    <a:pt x="340" y="94"/>
                  </a:lnTo>
                  <a:lnTo>
                    <a:pt x="336" y="94"/>
                  </a:lnTo>
                  <a:lnTo>
                    <a:pt x="332" y="92"/>
                  </a:lnTo>
                  <a:lnTo>
                    <a:pt x="332" y="88"/>
                  </a:lnTo>
                  <a:lnTo>
                    <a:pt x="328" y="86"/>
                  </a:lnTo>
                  <a:lnTo>
                    <a:pt x="326" y="86"/>
                  </a:lnTo>
                  <a:lnTo>
                    <a:pt x="322" y="84"/>
                  </a:lnTo>
                  <a:lnTo>
                    <a:pt x="322" y="82"/>
                  </a:lnTo>
                  <a:lnTo>
                    <a:pt x="320" y="82"/>
                  </a:lnTo>
                  <a:lnTo>
                    <a:pt x="320" y="80"/>
                  </a:lnTo>
                  <a:lnTo>
                    <a:pt x="316" y="80"/>
                  </a:lnTo>
                  <a:lnTo>
                    <a:pt x="314" y="80"/>
                  </a:lnTo>
                  <a:lnTo>
                    <a:pt x="314" y="78"/>
                  </a:lnTo>
                  <a:lnTo>
                    <a:pt x="312" y="76"/>
                  </a:lnTo>
                  <a:lnTo>
                    <a:pt x="312" y="74"/>
                  </a:lnTo>
                  <a:lnTo>
                    <a:pt x="308" y="70"/>
                  </a:lnTo>
                  <a:lnTo>
                    <a:pt x="306" y="70"/>
                  </a:lnTo>
                  <a:lnTo>
                    <a:pt x="304" y="66"/>
                  </a:lnTo>
                  <a:lnTo>
                    <a:pt x="302" y="64"/>
                  </a:lnTo>
                  <a:lnTo>
                    <a:pt x="306" y="60"/>
                  </a:lnTo>
                  <a:lnTo>
                    <a:pt x="306" y="56"/>
                  </a:lnTo>
                  <a:lnTo>
                    <a:pt x="308" y="56"/>
                  </a:lnTo>
                  <a:lnTo>
                    <a:pt x="310" y="52"/>
                  </a:lnTo>
                  <a:lnTo>
                    <a:pt x="310" y="50"/>
                  </a:lnTo>
                  <a:lnTo>
                    <a:pt x="308" y="52"/>
                  </a:lnTo>
                  <a:lnTo>
                    <a:pt x="306" y="48"/>
                  </a:lnTo>
                  <a:lnTo>
                    <a:pt x="308" y="46"/>
                  </a:lnTo>
                  <a:lnTo>
                    <a:pt x="308" y="44"/>
                  </a:lnTo>
                  <a:lnTo>
                    <a:pt x="310" y="44"/>
                  </a:lnTo>
                  <a:lnTo>
                    <a:pt x="312" y="42"/>
                  </a:lnTo>
                  <a:lnTo>
                    <a:pt x="312" y="44"/>
                  </a:lnTo>
                  <a:lnTo>
                    <a:pt x="314" y="44"/>
                  </a:lnTo>
                  <a:lnTo>
                    <a:pt x="318" y="42"/>
                  </a:lnTo>
                  <a:lnTo>
                    <a:pt x="318" y="40"/>
                  </a:lnTo>
                  <a:lnTo>
                    <a:pt x="316" y="38"/>
                  </a:lnTo>
                  <a:lnTo>
                    <a:pt x="318" y="36"/>
                  </a:lnTo>
                  <a:lnTo>
                    <a:pt x="320" y="38"/>
                  </a:lnTo>
                  <a:lnTo>
                    <a:pt x="320" y="32"/>
                  </a:lnTo>
                  <a:lnTo>
                    <a:pt x="322" y="32"/>
                  </a:lnTo>
                  <a:lnTo>
                    <a:pt x="324" y="30"/>
                  </a:lnTo>
                  <a:lnTo>
                    <a:pt x="324" y="28"/>
                  </a:lnTo>
                  <a:lnTo>
                    <a:pt x="322" y="28"/>
                  </a:lnTo>
                  <a:lnTo>
                    <a:pt x="320" y="30"/>
                  </a:lnTo>
                  <a:lnTo>
                    <a:pt x="318" y="28"/>
                  </a:lnTo>
                  <a:lnTo>
                    <a:pt x="318" y="24"/>
                  </a:lnTo>
                  <a:lnTo>
                    <a:pt x="316" y="26"/>
                  </a:lnTo>
                  <a:lnTo>
                    <a:pt x="312" y="28"/>
                  </a:lnTo>
                  <a:lnTo>
                    <a:pt x="314" y="30"/>
                  </a:lnTo>
                  <a:lnTo>
                    <a:pt x="314" y="32"/>
                  </a:lnTo>
                  <a:lnTo>
                    <a:pt x="312" y="32"/>
                  </a:lnTo>
                  <a:lnTo>
                    <a:pt x="310" y="30"/>
                  </a:lnTo>
                  <a:lnTo>
                    <a:pt x="310" y="30"/>
                  </a:lnTo>
                  <a:lnTo>
                    <a:pt x="308" y="28"/>
                  </a:lnTo>
                  <a:lnTo>
                    <a:pt x="308" y="30"/>
                  </a:lnTo>
                  <a:lnTo>
                    <a:pt x="306" y="30"/>
                  </a:lnTo>
                  <a:lnTo>
                    <a:pt x="306" y="28"/>
                  </a:lnTo>
                  <a:lnTo>
                    <a:pt x="308" y="26"/>
                  </a:lnTo>
                  <a:lnTo>
                    <a:pt x="308" y="26"/>
                  </a:lnTo>
                  <a:lnTo>
                    <a:pt x="306" y="26"/>
                  </a:lnTo>
                  <a:lnTo>
                    <a:pt x="306" y="28"/>
                  </a:lnTo>
                  <a:lnTo>
                    <a:pt x="302" y="28"/>
                  </a:lnTo>
                  <a:lnTo>
                    <a:pt x="302" y="30"/>
                  </a:lnTo>
                  <a:lnTo>
                    <a:pt x="300" y="30"/>
                  </a:lnTo>
                  <a:lnTo>
                    <a:pt x="300" y="30"/>
                  </a:lnTo>
                  <a:lnTo>
                    <a:pt x="298" y="28"/>
                  </a:lnTo>
                  <a:lnTo>
                    <a:pt x="298" y="28"/>
                  </a:lnTo>
                  <a:lnTo>
                    <a:pt x="296" y="26"/>
                  </a:lnTo>
                  <a:lnTo>
                    <a:pt x="294" y="24"/>
                  </a:lnTo>
                  <a:lnTo>
                    <a:pt x="292" y="26"/>
                  </a:lnTo>
                  <a:lnTo>
                    <a:pt x="290" y="26"/>
                  </a:lnTo>
                  <a:lnTo>
                    <a:pt x="288" y="26"/>
                  </a:lnTo>
                  <a:lnTo>
                    <a:pt x="288" y="24"/>
                  </a:lnTo>
                  <a:lnTo>
                    <a:pt x="286" y="24"/>
                  </a:lnTo>
                  <a:lnTo>
                    <a:pt x="284" y="22"/>
                  </a:lnTo>
                  <a:lnTo>
                    <a:pt x="282" y="24"/>
                  </a:lnTo>
                  <a:lnTo>
                    <a:pt x="278" y="22"/>
                  </a:lnTo>
                  <a:lnTo>
                    <a:pt x="276" y="22"/>
                  </a:lnTo>
                  <a:lnTo>
                    <a:pt x="276" y="20"/>
                  </a:lnTo>
                  <a:lnTo>
                    <a:pt x="274" y="18"/>
                  </a:lnTo>
                  <a:lnTo>
                    <a:pt x="274" y="18"/>
                  </a:lnTo>
                  <a:lnTo>
                    <a:pt x="274" y="18"/>
                  </a:lnTo>
                  <a:lnTo>
                    <a:pt x="270" y="20"/>
                  </a:lnTo>
                  <a:lnTo>
                    <a:pt x="268" y="18"/>
                  </a:lnTo>
                  <a:lnTo>
                    <a:pt x="266" y="16"/>
                  </a:lnTo>
                  <a:lnTo>
                    <a:pt x="264" y="14"/>
                  </a:lnTo>
                  <a:lnTo>
                    <a:pt x="262" y="16"/>
                  </a:lnTo>
                  <a:lnTo>
                    <a:pt x="262" y="14"/>
                  </a:lnTo>
                  <a:lnTo>
                    <a:pt x="258" y="16"/>
                  </a:lnTo>
                  <a:lnTo>
                    <a:pt x="262" y="18"/>
                  </a:lnTo>
                  <a:lnTo>
                    <a:pt x="260" y="18"/>
                  </a:lnTo>
                  <a:lnTo>
                    <a:pt x="264" y="20"/>
                  </a:lnTo>
                  <a:lnTo>
                    <a:pt x="266" y="18"/>
                  </a:lnTo>
                  <a:lnTo>
                    <a:pt x="268" y="22"/>
                  </a:lnTo>
                  <a:lnTo>
                    <a:pt x="268" y="22"/>
                  </a:lnTo>
                  <a:lnTo>
                    <a:pt x="270" y="26"/>
                  </a:lnTo>
                  <a:lnTo>
                    <a:pt x="266" y="28"/>
                  </a:lnTo>
                  <a:lnTo>
                    <a:pt x="266" y="30"/>
                  </a:lnTo>
                  <a:lnTo>
                    <a:pt x="264" y="28"/>
                  </a:lnTo>
                  <a:lnTo>
                    <a:pt x="262" y="28"/>
                  </a:lnTo>
                  <a:lnTo>
                    <a:pt x="260" y="28"/>
                  </a:lnTo>
                  <a:lnTo>
                    <a:pt x="254" y="30"/>
                  </a:lnTo>
                  <a:lnTo>
                    <a:pt x="250" y="26"/>
                  </a:lnTo>
                  <a:lnTo>
                    <a:pt x="250" y="28"/>
                  </a:lnTo>
                  <a:lnTo>
                    <a:pt x="248" y="30"/>
                  </a:lnTo>
                  <a:lnTo>
                    <a:pt x="248" y="32"/>
                  </a:lnTo>
                  <a:lnTo>
                    <a:pt x="246" y="30"/>
                  </a:lnTo>
                  <a:lnTo>
                    <a:pt x="246" y="34"/>
                  </a:lnTo>
                  <a:lnTo>
                    <a:pt x="246" y="34"/>
                  </a:lnTo>
                  <a:lnTo>
                    <a:pt x="242" y="32"/>
                  </a:lnTo>
                  <a:lnTo>
                    <a:pt x="242" y="34"/>
                  </a:lnTo>
                  <a:lnTo>
                    <a:pt x="242" y="36"/>
                  </a:lnTo>
                  <a:lnTo>
                    <a:pt x="242" y="36"/>
                  </a:lnTo>
                  <a:lnTo>
                    <a:pt x="240" y="36"/>
                  </a:lnTo>
                  <a:lnTo>
                    <a:pt x="238" y="38"/>
                  </a:lnTo>
                  <a:lnTo>
                    <a:pt x="238" y="38"/>
                  </a:lnTo>
                  <a:lnTo>
                    <a:pt x="238" y="40"/>
                  </a:lnTo>
                  <a:lnTo>
                    <a:pt x="236" y="40"/>
                  </a:lnTo>
                  <a:lnTo>
                    <a:pt x="236" y="42"/>
                  </a:lnTo>
                  <a:lnTo>
                    <a:pt x="238" y="44"/>
                  </a:lnTo>
                  <a:lnTo>
                    <a:pt x="238" y="46"/>
                  </a:lnTo>
                  <a:lnTo>
                    <a:pt x="236" y="44"/>
                  </a:lnTo>
                  <a:lnTo>
                    <a:pt x="234" y="46"/>
                  </a:lnTo>
                  <a:lnTo>
                    <a:pt x="232" y="46"/>
                  </a:lnTo>
                  <a:lnTo>
                    <a:pt x="230" y="50"/>
                  </a:lnTo>
                  <a:lnTo>
                    <a:pt x="228" y="54"/>
                  </a:lnTo>
                  <a:lnTo>
                    <a:pt x="226" y="54"/>
                  </a:lnTo>
                  <a:lnTo>
                    <a:pt x="226" y="56"/>
                  </a:lnTo>
                  <a:lnTo>
                    <a:pt x="224" y="58"/>
                  </a:lnTo>
                  <a:lnTo>
                    <a:pt x="226" y="60"/>
                  </a:lnTo>
                  <a:lnTo>
                    <a:pt x="230" y="60"/>
                  </a:lnTo>
                  <a:lnTo>
                    <a:pt x="228" y="62"/>
                  </a:lnTo>
                  <a:lnTo>
                    <a:pt x="226" y="62"/>
                  </a:lnTo>
                  <a:lnTo>
                    <a:pt x="232" y="64"/>
                  </a:lnTo>
                  <a:lnTo>
                    <a:pt x="230" y="66"/>
                  </a:lnTo>
                  <a:lnTo>
                    <a:pt x="226" y="66"/>
                  </a:lnTo>
                  <a:lnTo>
                    <a:pt x="226" y="64"/>
                  </a:lnTo>
                  <a:lnTo>
                    <a:pt x="226" y="66"/>
                  </a:lnTo>
                  <a:lnTo>
                    <a:pt x="228" y="66"/>
                  </a:lnTo>
                  <a:lnTo>
                    <a:pt x="228" y="70"/>
                  </a:lnTo>
                  <a:lnTo>
                    <a:pt x="230" y="72"/>
                  </a:lnTo>
                  <a:lnTo>
                    <a:pt x="226" y="70"/>
                  </a:lnTo>
                  <a:lnTo>
                    <a:pt x="224" y="66"/>
                  </a:lnTo>
                  <a:lnTo>
                    <a:pt x="222" y="66"/>
                  </a:lnTo>
                  <a:lnTo>
                    <a:pt x="222" y="68"/>
                  </a:lnTo>
                  <a:lnTo>
                    <a:pt x="222" y="70"/>
                  </a:lnTo>
                  <a:lnTo>
                    <a:pt x="220" y="68"/>
                  </a:lnTo>
                  <a:lnTo>
                    <a:pt x="216" y="64"/>
                  </a:lnTo>
                  <a:lnTo>
                    <a:pt x="212" y="64"/>
                  </a:lnTo>
                  <a:lnTo>
                    <a:pt x="212" y="66"/>
                  </a:lnTo>
                  <a:lnTo>
                    <a:pt x="212" y="68"/>
                  </a:lnTo>
                  <a:lnTo>
                    <a:pt x="210" y="66"/>
                  </a:lnTo>
                  <a:lnTo>
                    <a:pt x="210" y="66"/>
                  </a:lnTo>
                  <a:lnTo>
                    <a:pt x="208" y="68"/>
                  </a:lnTo>
                  <a:lnTo>
                    <a:pt x="210" y="70"/>
                  </a:lnTo>
                  <a:lnTo>
                    <a:pt x="210" y="72"/>
                  </a:lnTo>
                  <a:lnTo>
                    <a:pt x="210" y="70"/>
                  </a:lnTo>
                  <a:lnTo>
                    <a:pt x="208" y="70"/>
                  </a:lnTo>
                  <a:lnTo>
                    <a:pt x="208" y="72"/>
                  </a:lnTo>
                  <a:lnTo>
                    <a:pt x="206" y="74"/>
                  </a:lnTo>
                  <a:lnTo>
                    <a:pt x="202" y="74"/>
                  </a:lnTo>
                  <a:lnTo>
                    <a:pt x="204" y="72"/>
                  </a:lnTo>
                  <a:lnTo>
                    <a:pt x="206" y="70"/>
                  </a:lnTo>
                  <a:lnTo>
                    <a:pt x="206" y="66"/>
                  </a:lnTo>
                  <a:lnTo>
                    <a:pt x="208" y="64"/>
                  </a:lnTo>
                  <a:lnTo>
                    <a:pt x="208" y="62"/>
                  </a:lnTo>
                  <a:lnTo>
                    <a:pt x="204" y="62"/>
                  </a:lnTo>
                  <a:lnTo>
                    <a:pt x="202" y="56"/>
                  </a:lnTo>
                  <a:lnTo>
                    <a:pt x="200" y="52"/>
                  </a:lnTo>
                  <a:lnTo>
                    <a:pt x="196" y="52"/>
                  </a:lnTo>
                  <a:lnTo>
                    <a:pt x="194" y="50"/>
                  </a:lnTo>
                  <a:lnTo>
                    <a:pt x="192" y="50"/>
                  </a:lnTo>
                  <a:lnTo>
                    <a:pt x="194" y="52"/>
                  </a:lnTo>
                  <a:lnTo>
                    <a:pt x="192" y="52"/>
                  </a:lnTo>
                  <a:lnTo>
                    <a:pt x="190" y="56"/>
                  </a:lnTo>
                  <a:lnTo>
                    <a:pt x="188" y="54"/>
                  </a:lnTo>
                  <a:lnTo>
                    <a:pt x="190" y="54"/>
                  </a:lnTo>
                  <a:lnTo>
                    <a:pt x="186" y="54"/>
                  </a:lnTo>
                  <a:lnTo>
                    <a:pt x="186" y="56"/>
                  </a:lnTo>
                  <a:lnTo>
                    <a:pt x="184" y="52"/>
                  </a:lnTo>
                  <a:lnTo>
                    <a:pt x="184" y="52"/>
                  </a:lnTo>
                  <a:lnTo>
                    <a:pt x="182" y="54"/>
                  </a:lnTo>
                  <a:lnTo>
                    <a:pt x="184" y="54"/>
                  </a:lnTo>
                  <a:lnTo>
                    <a:pt x="182" y="56"/>
                  </a:lnTo>
                  <a:lnTo>
                    <a:pt x="182" y="60"/>
                  </a:lnTo>
                  <a:lnTo>
                    <a:pt x="182" y="60"/>
                  </a:lnTo>
                  <a:lnTo>
                    <a:pt x="180" y="62"/>
                  </a:lnTo>
                  <a:lnTo>
                    <a:pt x="178" y="60"/>
                  </a:lnTo>
                  <a:lnTo>
                    <a:pt x="176" y="60"/>
                  </a:lnTo>
                  <a:lnTo>
                    <a:pt x="176" y="58"/>
                  </a:lnTo>
                  <a:lnTo>
                    <a:pt x="178" y="56"/>
                  </a:lnTo>
                  <a:lnTo>
                    <a:pt x="176" y="58"/>
                  </a:lnTo>
                  <a:lnTo>
                    <a:pt x="176" y="60"/>
                  </a:lnTo>
                  <a:lnTo>
                    <a:pt x="172" y="60"/>
                  </a:lnTo>
                  <a:lnTo>
                    <a:pt x="172" y="62"/>
                  </a:lnTo>
                  <a:lnTo>
                    <a:pt x="172" y="64"/>
                  </a:lnTo>
                  <a:lnTo>
                    <a:pt x="174" y="66"/>
                  </a:lnTo>
                  <a:lnTo>
                    <a:pt x="172" y="68"/>
                  </a:lnTo>
                  <a:lnTo>
                    <a:pt x="170" y="68"/>
                  </a:lnTo>
                  <a:lnTo>
                    <a:pt x="166" y="70"/>
                  </a:lnTo>
                  <a:lnTo>
                    <a:pt x="166" y="70"/>
                  </a:lnTo>
                  <a:lnTo>
                    <a:pt x="170" y="72"/>
                  </a:lnTo>
                  <a:lnTo>
                    <a:pt x="170" y="74"/>
                  </a:lnTo>
                  <a:lnTo>
                    <a:pt x="168" y="74"/>
                  </a:lnTo>
                  <a:lnTo>
                    <a:pt x="166" y="70"/>
                  </a:lnTo>
                  <a:lnTo>
                    <a:pt x="162" y="74"/>
                  </a:lnTo>
                  <a:lnTo>
                    <a:pt x="160" y="74"/>
                  </a:lnTo>
                  <a:lnTo>
                    <a:pt x="160" y="76"/>
                  </a:lnTo>
                  <a:lnTo>
                    <a:pt x="162" y="78"/>
                  </a:lnTo>
                  <a:lnTo>
                    <a:pt x="162" y="78"/>
                  </a:lnTo>
                  <a:lnTo>
                    <a:pt x="164" y="78"/>
                  </a:lnTo>
                  <a:lnTo>
                    <a:pt x="162" y="80"/>
                  </a:lnTo>
                  <a:lnTo>
                    <a:pt x="162" y="82"/>
                  </a:lnTo>
                  <a:lnTo>
                    <a:pt x="160" y="84"/>
                  </a:lnTo>
                  <a:lnTo>
                    <a:pt x="160" y="86"/>
                  </a:lnTo>
                  <a:lnTo>
                    <a:pt x="164" y="86"/>
                  </a:lnTo>
                  <a:lnTo>
                    <a:pt x="160" y="88"/>
                  </a:lnTo>
                  <a:lnTo>
                    <a:pt x="160" y="88"/>
                  </a:lnTo>
                  <a:lnTo>
                    <a:pt x="158" y="88"/>
                  </a:lnTo>
                  <a:lnTo>
                    <a:pt x="156" y="86"/>
                  </a:lnTo>
                  <a:lnTo>
                    <a:pt x="154" y="84"/>
                  </a:lnTo>
                  <a:lnTo>
                    <a:pt x="152" y="86"/>
                  </a:lnTo>
                  <a:lnTo>
                    <a:pt x="152" y="84"/>
                  </a:lnTo>
                  <a:lnTo>
                    <a:pt x="150" y="84"/>
                  </a:lnTo>
                  <a:lnTo>
                    <a:pt x="148" y="84"/>
                  </a:lnTo>
                  <a:lnTo>
                    <a:pt x="150" y="86"/>
                  </a:lnTo>
                  <a:lnTo>
                    <a:pt x="150" y="88"/>
                  </a:lnTo>
                  <a:lnTo>
                    <a:pt x="148" y="90"/>
                  </a:lnTo>
                  <a:lnTo>
                    <a:pt x="150" y="92"/>
                  </a:lnTo>
                  <a:lnTo>
                    <a:pt x="154" y="92"/>
                  </a:lnTo>
                  <a:lnTo>
                    <a:pt x="152" y="94"/>
                  </a:lnTo>
                  <a:lnTo>
                    <a:pt x="152" y="96"/>
                  </a:lnTo>
                  <a:lnTo>
                    <a:pt x="152" y="96"/>
                  </a:lnTo>
                  <a:lnTo>
                    <a:pt x="150" y="96"/>
                  </a:lnTo>
                  <a:lnTo>
                    <a:pt x="150" y="98"/>
                  </a:lnTo>
                  <a:lnTo>
                    <a:pt x="150" y="100"/>
                  </a:lnTo>
                  <a:lnTo>
                    <a:pt x="148" y="104"/>
                  </a:lnTo>
                  <a:lnTo>
                    <a:pt x="144" y="96"/>
                  </a:lnTo>
                  <a:lnTo>
                    <a:pt x="142" y="90"/>
                  </a:lnTo>
                  <a:lnTo>
                    <a:pt x="140" y="88"/>
                  </a:lnTo>
                  <a:lnTo>
                    <a:pt x="142" y="86"/>
                  </a:lnTo>
                  <a:lnTo>
                    <a:pt x="140" y="86"/>
                  </a:lnTo>
                  <a:lnTo>
                    <a:pt x="138" y="88"/>
                  </a:lnTo>
                  <a:lnTo>
                    <a:pt x="138" y="92"/>
                  </a:lnTo>
                  <a:lnTo>
                    <a:pt x="136" y="92"/>
                  </a:lnTo>
                  <a:lnTo>
                    <a:pt x="134" y="94"/>
                  </a:lnTo>
                  <a:lnTo>
                    <a:pt x="132" y="94"/>
                  </a:lnTo>
                  <a:lnTo>
                    <a:pt x="132" y="96"/>
                  </a:lnTo>
                  <a:lnTo>
                    <a:pt x="128" y="98"/>
                  </a:lnTo>
                  <a:lnTo>
                    <a:pt x="130" y="100"/>
                  </a:lnTo>
                  <a:lnTo>
                    <a:pt x="130" y="108"/>
                  </a:lnTo>
                  <a:lnTo>
                    <a:pt x="130" y="108"/>
                  </a:lnTo>
                  <a:lnTo>
                    <a:pt x="130" y="110"/>
                  </a:lnTo>
                  <a:lnTo>
                    <a:pt x="128" y="112"/>
                  </a:lnTo>
                  <a:lnTo>
                    <a:pt x="128" y="114"/>
                  </a:lnTo>
                  <a:lnTo>
                    <a:pt x="124" y="114"/>
                  </a:lnTo>
                  <a:lnTo>
                    <a:pt x="124" y="116"/>
                  </a:lnTo>
                  <a:lnTo>
                    <a:pt x="120" y="118"/>
                  </a:lnTo>
                  <a:lnTo>
                    <a:pt x="122" y="122"/>
                  </a:lnTo>
                  <a:lnTo>
                    <a:pt x="120" y="122"/>
                  </a:lnTo>
                  <a:lnTo>
                    <a:pt x="116" y="128"/>
                  </a:lnTo>
                  <a:lnTo>
                    <a:pt x="108" y="132"/>
                  </a:lnTo>
                  <a:lnTo>
                    <a:pt x="102" y="134"/>
                  </a:lnTo>
                  <a:lnTo>
                    <a:pt x="98" y="134"/>
                  </a:lnTo>
                  <a:lnTo>
                    <a:pt x="96" y="134"/>
                  </a:lnTo>
                  <a:lnTo>
                    <a:pt x="92" y="136"/>
                  </a:lnTo>
                  <a:lnTo>
                    <a:pt x="90" y="134"/>
                  </a:lnTo>
                  <a:lnTo>
                    <a:pt x="86" y="136"/>
                  </a:lnTo>
                  <a:lnTo>
                    <a:pt x="84" y="138"/>
                  </a:lnTo>
                  <a:lnTo>
                    <a:pt x="82" y="140"/>
                  </a:lnTo>
                  <a:lnTo>
                    <a:pt x="74" y="140"/>
                  </a:lnTo>
                  <a:lnTo>
                    <a:pt x="72" y="140"/>
                  </a:lnTo>
                  <a:lnTo>
                    <a:pt x="72" y="142"/>
                  </a:lnTo>
                  <a:lnTo>
                    <a:pt x="66" y="144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4"/>
                  </a:lnTo>
                  <a:lnTo>
                    <a:pt x="58" y="142"/>
                  </a:lnTo>
                  <a:lnTo>
                    <a:pt x="56" y="144"/>
                  </a:lnTo>
                  <a:lnTo>
                    <a:pt x="54" y="146"/>
                  </a:lnTo>
                  <a:lnTo>
                    <a:pt x="48" y="148"/>
                  </a:lnTo>
                  <a:lnTo>
                    <a:pt x="48" y="148"/>
                  </a:lnTo>
                  <a:lnTo>
                    <a:pt x="46" y="148"/>
                  </a:lnTo>
                  <a:lnTo>
                    <a:pt x="42" y="152"/>
                  </a:lnTo>
                  <a:lnTo>
                    <a:pt x="36" y="156"/>
                  </a:lnTo>
                  <a:lnTo>
                    <a:pt x="30" y="158"/>
                  </a:lnTo>
                  <a:lnTo>
                    <a:pt x="26" y="162"/>
                  </a:lnTo>
                  <a:lnTo>
                    <a:pt x="26" y="166"/>
                  </a:lnTo>
                  <a:lnTo>
                    <a:pt x="24" y="168"/>
                  </a:lnTo>
                  <a:lnTo>
                    <a:pt x="22" y="166"/>
                  </a:lnTo>
                  <a:lnTo>
                    <a:pt x="22" y="166"/>
                  </a:lnTo>
                  <a:lnTo>
                    <a:pt x="22" y="164"/>
                  </a:lnTo>
                  <a:lnTo>
                    <a:pt x="24" y="160"/>
                  </a:lnTo>
                  <a:lnTo>
                    <a:pt x="24" y="158"/>
                  </a:lnTo>
                  <a:lnTo>
                    <a:pt x="20" y="162"/>
                  </a:lnTo>
                  <a:lnTo>
                    <a:pt x="18" y="164"/>
                  </a:lnTo>
                  <a:lnTo>
                    <a:pt x="16" y="170"/>
                  </a:lnTo>
                  <a:lnTo>
                    <a:pt x="18" y="174"/>
                  </a:lnTo>
                  <a:lnTo>
                    <a:pt x="16" y="178"/>
                  </a:lnTo>
                  <a:lnTo>
                    <a:pt x="16" y="182"/>
                  </a:lnTo>
                  <a:lnTo>
                    <a:pt x="12" y="188"/>
                  </a:lnTo>
                  <a:lnTo>
                    <a:pt x="10" y="198"/>
                  </a:lnTo>
                  <a:lnTo>
                    <a:pt x="10" y="202"/>
                  </a:lnTo>
                  <a:lnTo>
                    <a:pt x="10" y="208"/>
                  </a:lnTo>
                  <a:lnTo>
                    <a:pt x="14" y="214"/>
                  </a:lnTo>
                  <a:lnTo>
                    <a:pt x="14" y="218"/>
                  </a:lnTo>
                  <a:lnTo>
                    <a:pt x="16" y="220"/>
                  </a:lnTo>
                  <a:lnTo>
                    <a:pt x="14" y="224"/>
                  </a:lnTo>
                  <a:lnTo>
                    <a:pt x="16" y="226"/>
                  </a:lnTo>
                  <a:lnTo>
                    <a:pt x="12" y="228"/>
                  </a:lnTo>
                  <a:lnTo>
                    <a:pt x="12" y="226"/>
                  </a:lnTo>
                  <a:lnTo>
                    <a:pt x="12" y="222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0" y="220"/>
                  </a:lnTo>
                  <a:lnTo>
                    <a:pt x="6" y="214"/>
                  </a:lnTo>
                  <a:lnTo>
                    <a:pt x="6" y="216"/>
                  </a:lnTo>
                  <a:lnTo>
                    <a:pt x="6" y="222"/>
                  </a:lnTo>
                  <a:lnTo>
                    <a:pt x="10" y="226"/>
                  </a:lnTo>
                  <a:lnTo>
                    <a:pt x="12" y="230"/>
                  </a:lnTo>
                  <a:lnTo>
                    <a:pt x="8" y="230"/>
                  </a:lnTo>
                  <a:lnTo>
                    <a:pt x="6" y="226"/>
                  </a:lnTo>
                  <a:lnTo>
                    <a:pt x="4" y="222"/>
                  </a:lnTo>
                  <a:lnTo>
                    <a:pt x="4" y="224"/>
                  </a:lnTo>
                  <a:lnTo>
                    <a:pt x="2" y="224"/>
                  </a:lnTo>
                  <a:lnTo>
                    <a:pt x="4" y="230"/>
                  </a:lnTo>
                  <a:lnTo>
                    <a:pt x="8" y="234"/>
                  </a:lnTo>
                  <a:lnTo>
                    <a:pt x="12" y="242"/>
                  </a:lnTo>
                  <a:lnTo>
                    <a:pt x="10" y="254"/>
                  </a:lnTo>
                  <a:lnTo>
                    <a:pt x="12" y="256"/>
                  </a:lnTo>
                  <a:lnTo>
                    <a:pt x="14" y="264"/>
                  </a:lnTo>
                  <a:lnTo>
                    <a:pt x="18" y="274"/>
                  </a:lnTo>
                  <a:lnTo>
                    <a:pt x="16" y="276"/>
                  </a:lnTo>
                  <a:lnTo>
                    <a:pt x="16" y="290"/>
                  </a:lnTo>
                  <a:lnTo>
                    <a:pt x="16" y="292"/>
                  </a:lnTo>
                  <a:lnTo>
                    <a:pt x="18" y="296"/>
                  </a:lnTo>
                  <a:lnTo>
                    <a:pt x="18" y="300"/>
                  </a:lnTo>
                  <a:lnTo>
                    <a:pt x="20" y="306"/>
                  </a:lnTo>
                  <a:lnTo>
                    <a:pt x="20" y="310"/>
                  </a:lnTo>
                  <a:lnTo>
                    <a:pt x="18" y="312"/>
                  </a:lnTo>
                  <a:lnTo>
                    <a:pt x="18" y="314"/>
                  </a:lnTo>
                  <a:lnTo>
                    <a:pt x="18" y="316"/>
                  </a:lnTo>
                  <a:lnTo>
                    <a:pt x="18" y="322"/>
                  </a:lnTo>
                  <a:lnTo>
                    <a:pt x="16" y="324"/>
                  </a:lnTo>
                  <a:lnTo>
                    <a:pt x="16" y="326"/>
                  </a:lnTo>
                  <a:lnTo>
                    <a:pt x="16" y="328"/>
                  </a:lnTo>
                  <a:lnTo>
                    <a:pt x="14" y="330"/>
                  </a:lnTo>
                  <a:lnTo>
                    <a:pt x="14" y="334"/>
                  </a:lnTo>
                  <a:lnTo>
                    <a:pt x="10" y="336"/>
                  </a:lnTo>
                  <a:lnTo>
                    <a:pt x="8" y="336"/>
                  </a:lnTo>
                  <a:lnTo>
                    <a:pt x="4" y="340"/>
                  </a:lnTo>
                  <a:lnTo>
                    <a:pt x="4" y="348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4" name="Continent : South Ameria"/>
          <p:cNvGrpSpPr/>
          <p:nvPr/>
        </p:nvGrpSpPr>
        <p:grpSpPr>
          <a:xfrm>
            <a:off x="3562924" y="3813804"/>
            <a:ext cx="1515341" cy="2019090"/>
            <a:chOff x="2038923" y="3813804"/>
            <a:chExt cx="1515341" cy="2019090"/>
          </a:xfrm>
        </p:grpSpPr>
        <p:sp>
          <p:nvSpPr>
            <p:cNvPr id="399" name="Country : Venezuala"/>
            <p:cNvSpPr>
              <a:spLocks noEditPoints="1"/>
            </p:cNvSpPr>
            <p:nvPr/>
          </p:nvSpPr>
          <p:spPr bwMode="auto">
            <a:xfrm>
              <a:off x="2514003" y="3813804"/>
              <a:ext cx="344023" cy="315355"/>
            </a:xfrm>
            <a:custGeom>
              <a:avLst/>
              <a:gdLst>
                <a:gd name="T0" fmla="*/ 96 w 168"/>
                <a:gd name="T1" fmla="*/ 154 h 154"/>
                <a:gd name="T2" fmla="*/ 112 w 168"/>
                <a:gd name="T3" fmla="*/ 138 h 154"/>
                <a:gd name="T4" fmla="*/ 118 w 168"/>
                <a:gd name="T5" fmla="*/ 130 h 154"/>
                <a:gd name="T6" fmla="*/ 112 w 168"/>
                <a:gd name="T7" fmla="*/ 116 h 154"/>
                <a:gd name="T8" fmla="*/ 108 w 168"/>
                <a:gd name="T9" fmla="*/ 108 h 154"/>
                <a:gd name="T10" fmla="*/ 126 w 168"/>
                <a:gd name="T11" fmla="*/ 112 h 154"/>
                <a:gd name="T12" fmla="*/ 146 w 168"/>
                <a:gd name="T13" fmla="*/ 104 h 154"/>
                <a:gd name="T14" fmla="*/ 152 w 168"/>
                <a:gd name="T15" fmla="*/ 90 h 154"/>
                <a:gd name="T16" fmla="*/ 154 w 168"/>
                <a:gd name="T17" fmla="*/ 74 h 154"/>
                <a:gd name="T18" fmla="*/ 164 w 168"/>
                <a:gd name="T19" fmla="*/ 70 h 154"/>
                <a:gd name="T20" fmla="*/ 160 w 168"/>
                <a:gd name="T21" fmla="*/ 60 h 154"/>
                <a:gd name="T22" fmla="*/ 168 w 168"/>
                <a:gd name="T23" fmla="*/ 52 h 154"/>
                <a:gd name="T24" fmla="*/ 156 w 168"/>
                <a:gd name="T25" fmla="*/ 50 h 154"/>
                <a:gd name="T26" fmla="*/ 148 w 168"/>
                <a:gd name="T27" fmla="*/ 50 h 154"/>
                <a:gd name="T28" fmla="*/ 154 w 168"/>
                <a:gd name="T29" fmla="*/ 44 h 154"/>
                <a:gd name="T30" fmla="*/ 144 w 168"/>
                <a:gd name="T31" fmla="*/ 38 h 154"/>
                <a:gd name="T32" fmla="*/ 136 w 168"/>
                <a:gd name="T33" fmla="*/ 32 h 154"/>
                <a:gd name="T34" fmla="*/ 130 w 168"/>
                <a:gd name="T35" fmla="*/ 30 h 154"/>
                <a:gd name="T36" fmla="*/ 142 w 168"/>
                <a:gd name="T37" fmla="*/ 26 h 154"/>
                <a:gd name="T38" fmla="*/ 126 w 168"/>
                <a:gd name="T39" fmla="*/ 22 h 154"/>
                <a:gd name="T40" fmla="*/ 110 w 168"/>
                <a:gd name="T41" fmla="*/ 28 h 154"/>
                <a:gd name="T42" fmla="*/ 100 w 168"/>
                <a:gd name="T43" fmla="*/ 32 h 154"/>
                <a:gd name="T44" fmla="*/ 72 w 168"/>
                <a:gd name="T45" fmla="*/ 28 h 154"/>
                <a:gd name="T46" fmla="*/ 66 w 168"/>
                <a:gd name="T47" fmla="*/ 22 h 154"/>
                <a:gd name="T48" fmla="*/ 52 w 168"/>
                <a:gd name="T49" fmla="*/ 14 h 154"/>
                <a:gd name="T50" fmla="*/ 44 w 168"/>
                <a:gd name="T51" fmla="*/ 4 h 154"/>
                <a:gd name="T52" fmla="*/ 38 w 168"/>
                <a:gd name="T53" fmla="*/ 14 h 154"/>
                <a:gd name="T54" fmla="*/ 42 w 168"/>
                <a:gd name="T55" fmla="*/ 16 h 154"/>
                <a:gd name="T56" fmla="*/ 36 w 168"/>
                <a:gd name="T57" fmla="*/ 18 h 154"/>
                <a:gd name="T58" fmla="*/ 24 w 168"/>
                <a:gd name="T59" fmla="*/ 28 h 154"/>
                <a:gd name="T60" fmla="*/ 20 w 168"/>
                <a:gd name="T61" fmla="*/ 46 h 154"/>
                <a:gd name="T62" fmla="*/ 16 w 168"/>
                <a:gd name="T63" fmla="*/ 34 h 154"/>
                <a:gd name="T64" fmla="*/ 20 w 168"/>
                <a:gd name="T65" fmla="*/ 20 h 154"/>
                <a:gd name="T66" fmla="*/ 20 w 168"/>
                <a:gd name="T67" fmla="*/ 12 h 154"/>
                <a:gd name="T68" fmla="*/ 18 w 168"/>
                <a:gd name="T69" fmla="*/ 12 h 154"/>
                <a:gd name="T70" fmla="*/ 6 w 168"/>
                <a:gd name="T71" fmla="*/ 24 h 154"/>
                <a:gd name="T72" fmla="*/ 0 w 168"/>
                <a:gd name="T73" fmla="*/ 42 h 154"/>
                <a:gd name="T74" fmla="*/ 12 w 168"/>
                <a:gd name="T75" fmla="*/ 56 h 154"/>
                <a:gd name="T76" fmla="*/ 10 w 168"/>
                <a:gd name="T77" fmla="*/ 66 h 154"/>
                <a:gd name="T78" fmla="*/ 24 w 168"/>
                <a:gd name="T79" fmla="*/ 70 h 154"/>
                <a:gd name="T80" fmla="*/ 38 w 168"/>
                <a:gd name="T81" fmla="*/ 70 h 154"/>
                <a:gd name="T82" fmla="*/ 56 w 168"/>
                <a:gd name="T83" fmla="*/ 80 h 154"/>
                <a:gd name="T84" fmla="*/ 68 w 168"/>
                <a:gd name="T85" fmla="*/ 82 h 154"/>
                <a:gd name="T86" fmla="*/ 72 w 168"/>
                <a:gd name="T87" fmla="*/ 88 h 154"/>
                <a:gd name="T88" fmla="*/ 68 w 168"/>
                <a:gd name="T89" fmla="*/ 100 h 154"/>
                <a:gd name="T90" fmla="*/ 68 w 168"/>
                <a:gd name="T91" fmla="*/ 112 h 154"/>
                <a:gd name="T92" fmla="*/ 70 w 168"/>
                <a:gd name="T93" fmla="*/ 128 h 154"/>
                <a:gd name="T94" fmla="*/ 74 w 168"/>
                <a:gd name="T95" fmla="*/ 134 h 154"/>
                <a:gd name="T96" fmla="*/ 78 w 168"/>
                <a:gd name="T97" fmla="*/ 146 h 154"/>
                <a:gd name="T98" fmla="*/ 64 w 168"/>
                <a:gd name="T99" fmla="*/ 6 h 154"/>
                <a:gd name="T100" fmla="*/ 54 w 168"/>
                <a:gd name="T101" fmla="*/ 4 h 154"/>
                <a:gd name="T102" fmla="*/ 52 w 168"/>
                <a:gd name="T103" fmla="*/ 2 h 154"/>
                <a:gd name="T104" fmla="*/ 42 w 168"/>
                <a:gd name="T105" fmla="*/ 0 h 154"/>
                <a:gd name="T106" fmla="*/ 114 w 168"/>
                <a:gd name="T107" fmla="*/ 20 h 154"/>
                <a:gd name="T108" fmla="*/ 112 w 168"/>
                <a:gd name="T109" fmla="*/ 2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8" h="154">
                  <a:moveTo>
                    <a:pt x="78" y="146"/>
                  </a:moveTo>
                  <a:lnTo>
                    <a:pt x="82" y="150"/>
                  </a:lnTo>
                  <a:lnTo>
                    <a:pt x="88" y="154"/>
                  </a:lnTo>
                  <a:lnTo>
                    <a:pt x="90" y="154"/>
                  </a:lnTo>
                  <a:lnTo>
                    <a:pt x="96" y="154"/>
                  </a:lnTo>
                  <a:lnTo>
                    <a:pt x="98" y="150"/>
                  </a:lnTo>
                  <a:lnTo>
                    <a:pt x="102" y="148"/>
                  </a:lnTo>
                  <a:lnTo>
                    <a:pt x="104" y="144"/>
                  </a:lnTo>
                  <a:lnTo>
                    <a:pt x="110" y="142"/>
                  </a:lnTo>
                  <a:lnTo>
                    <a:pt x="112" y="138"/>
                  </a:lnTo>
                  <a:lnTo>
                    <a:pt x="114" y="136"/>
                  </a:lnTo>
                  <a:lnTo>
                    <a:pt x="120" y="134"/>
                  </a:lnTo>
                  <a:lnTo>
                    <a:pt x="122" y="134"/>
                  </a:lnTo>
                  <a:lnTo>
                    <a:pt x="122" y="130"/>
                  </a:lnTo>
                  <a:lnTo>
                    <a:pt x="118" y="130"/>
                  </a:lnTo>
                  <a:lnTo>
                    <a:pt x="114" y="130"/>
                  </a:lnTo>
                  <a:lnTo>
                    <a:pt x="110" y="128"/>
                  </a:lnTo>
                  <a:lnTo>
                    <a:pt x="110" y="124"/>
                  </a:lnTo>
                  <a:lnTo>
                    <a:pt x="108" y="122"/>
                  </a:lnTo>
                  <a:lnTo>
                    <a:pt x="112" y="116"/>
                  </a:lnTo>
                  <a:lnTo>
                    <a:pt x="112" y="114"/>
                  </a:lnTo>
                  <a:lnTo>
                    <a:pt x="108" y="112"/>
                  </a:lnTo>
                  <a:lnTo>
                    <a:pt x="106" y="110"/>
                  </a:lnTo>
                  <a:lnTo>
                    <a:pt x="104" y="108"/>
                  </a:lnTo>
                  <a:lnTo>
                    <a:pt x="108" y="108"/>
                  </a:lnTo>
                  <a:lnTo>
                    <a:pt x="112" y="110"/>
                  </a:lnTo>
                  <a:lnTo>
                    <a:pt x="116" y="112"/>
                  </a:lnTo>
                  <a:lnTo>
                    <a:pt x="120" y="112"/>
                  </a:lnTo>
                  <a:lnTo>
                    <a:pt x="126" y="110"/>
                  </a:lnTo>
                  <a:lnTo>
                    <a:pt x="126" y="112"/>
                  </a:lnTo>
                  <a:lnTo>
                    <a:pt x="130" y="110"/>
                  </a:lnTo>
                  <a:lnTo>
                    <a:pt x="134" y="106"/>
                  </a:lnTo>
                  <a:lnTo>
                    <a:pt x="138" y="106"/>
                  </a:lnTo>
                  <a:lnTo>
                    <a:pt x="140" y="108"/>
                  </a:lnTo>
                  <a:lnTo>
                    <a:pt x="146" y="104"/>
                  </a:lnTo>
                  <a:lnTo>
                    <a:pt x="150" y="104"/>
                  </a:lnTo>
                  <a:lnTo>
                    <a:pt x="156" y="100"/>
                  </a:lnTo>
                  <a:lnTo>
                    <a:pt x="158" y="96"/>
                  </a:lnTo>
                  <a:lnTo>
                    <a:pt x="158" y="94"/>
                  </a:lnTo>
                  <a:lnTo>
                    <a:pt x="152" y="90"/>
                  </a:lnTo>
                  <a:lnTo>
                    <a:pt x="150" y="86"/>
                  </a:lnTo>
                  <a:lnTo>
                    <a:pt x="148" y="82"/>
                  </a:lnTo>
                  <a:lnTo>
                    <a:pt x="152" y="80"/>
                  </a:lnTo>
                  <a:lnTo>
                    <a:pt x="152" y="76"/>
                  </a:lnTo>
                  <a:lnTo>
                    <a:pt x="154" y="74"/>
                  </a:lnTo>
                  <a:lnTo>
                    <a:pt x="156" y="76"/>
                  </a:lnTo>
                  <a:lnTo>
                    <a:pt x="156" y="74"/>
                  </a:lnTo>
                  <a:lnTo>
                    <a:pt x="160" y="74"/>
                  </a:lnTo>
                  <a:lnTo>
                    <a:pt x="164" y="74"/>
                  </a:lnTo>
                  <a:lnTo>
                    <a:pt x="164" y="70"/>
                  </a:lnTo>
                  <a:lnTo>
                    <a:pt x="162" y="68"/>
                  </a:lnTo>
                  <a:lnTo>
                    <a:pt x="158" y="68"/>
                  </a:lnTo>
                  <a:lnTo>
                    <a:pt x="156" y="66"/>
                  </a:lnTo>
                  <a:lnTo>
                    <a:pt x="156" y="64"/>
                  </a:lnTo>
                  <a:lnTo>
                    <a:pt x="160" y="60"/>
                  </a:lnTo>
                  <a:lnTo>
                    <a:pt x="162" y="60"/>
                  </a:lnTo>
                  <a:lnTo>
                    <a:pt x="164" y="58"/>
                  </a:lnTo>
                  <a:lnTo>
                    <a:pt x="168" y="54"/>
                  </a:lnTo>
                  <a:lnTo>
                    <a:pt x="168" y="52"/>
                  </a:lnTo>
                  <a:lnTo>
                    <a:pt x="168" y="52"/>
                  </a:lnTo>
                  <a:lnTo>
                    <a:pt x="162" y="50"/>
                  </a:lnTo>
                  <a:lnTo>
                    <a:pt x="160" y="50"/>
                  </a:lnTo>
                  <a:lnTo>
                    <a:pt x="160" y="50"/>
                  </a:lnTo>
                  <a:lnTo>
                    <a:pt x="156" y="50"/>
                  </a:lnTo>
                  <a:lnTo>
                    <a:pt x="156" y="50"/>
                  </a:lnTo>
                  <a:lnTo>
                    <a:pt x="154" y="50"/>
                  </a:lnTo>
                  <a:lnTo>
                    <a:pt x="150" y="52"/>
                  </a:lnTo>
                  <a:lnTo>
                    <a:pt x="146" y="52"/>
                  </a:lnTo>
                  <a:lnTo>
                    <a:pt x="144" y="52"/>
                  </a:lnTo>
                  <a:lnTo>
                    <a:pt x="148" y="50"/>
                  </a:lnTo>
                  <a:lnTo>
                    <a:pt x="148" y="50"/>
                  </a:lnTo>
                  <a:lnTo>
                    <a:pt x="150" y="50"/>
                  </a:lnTo>
                  <a:lnTo>
                    <a:pt x="152" y="48"/>
                  </a:lnTo>
                  <a:lnTo>
                    <a:pt x="154" y="46"/>
                  </a:lnTo>
                  <a:lnTo>
                    <a:pt x="154" y="44"/>
                  </a:lnTo>
                  <a:lnTo>
                    <a:pt x="154" y="44"/>
                  </a:lnTo>
                  <a:lnTo>
                    <a:pt x="154" y="42"/>
                  </a:lnTo>
                  <a:lnTo>
                    <a:pt x="152" y="40"/>
                  </a:lnTo>
                  <a:lnTo>
                    <a:pt x="150" y="38"/>
                  </a:lnTo>
                  <a:lnTo>
                    <a:pt x="144" y="38"/>
                  </a:lnTo>
                  <a:lnTo>
                    <a:pt x="144" y="36"/>
                  </a:lnTo>
                  <a:lnTo>
                    <a:pt x="142" y="36"/>
                  </a:lnTo>
                  <a:lnTo>
                    <a:pt x="140" y="36"/>
                  </a:lnTo>
                  <a:lnTo>
                    <a:pt x="138" y="34"/>
                  </a:lnTo>
                  <a:lnTo>
                    <a:pt x="136" y="32"/>
                  </a:lnTo>
                  <a:lnTo>
                    <a:pt x="134" y="32"/>
                  </a:lnTo>
                  <a:lnTo>
                    <a:pt x="136" y="36"/>
                  </a:lnTo>
                  <a:lnTo>
                    <a:pt x="134" y="32"/>
                  </a:lnTo>
                  <a:lnTo>
                    <a:pt x="132" y="30"/>
                  </a:lnTo>
                  <a:lnTo>
                    <a:pt x="130" y="30"/>
                  </a:lnTo>
                  <a:lnTo>
                    <a:pt x="130" y="28"/>
                  </a:lnTo>
                  <a:lnTo>
                    <a:pt x="130" y="26"/>
                  </a:lnTo>
                  <a:lnTo>
                    <a:pt x="136" y="26"/>
                  </a:lnTo>
                  <a:lnTo>
                    <a:pt x="138" y="26"/>
                  </a:lnTo>
                  <a:lnTo>
                    <a:pt x="142" y="26"/>
                  </a:lnTo>
                  <a:lnTo>
                    <a:pt x="142" y="24"/>
                  </a:lnTo>
                  <a:lnTo>
                    <a:pt x="138" y="24"/>
                  </a:lnTo>
                  <a:lnTo>
                    <a:pt x="134" y="22"/>
                  </a:lnTo>
                  <a:lnTo>
                    <a:pt x="130" y="24"/>
                  </a:lnTo>
                  <a:lnTo>
                    <a:pt x="126" y="22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16" y="24"/>
                  </a:lnTo>
                  <a:lnTo>
                    <a:pt x="112" y="28"/>
                  </a:lnTo>
                  <a:lnTo>
                    <a:pt x="110" y="28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0" y="32"/>
                  </a:lnTo>
                  <a:lnTo>
                    <a:pt x="94" y="28"/>
                  </a:lnTo>
                  <a:lnTo>
                    <a:pt x="92" y="26"/>
                  </a:lnTo>
                  <a:lnTo>
                    <a:pt x="90" y="26"/>
                  </a:lnTo>
                  <a:lnTo>
                    <a:pt x="84" y="26"/>
                  </a:lnTo>
                  <a:lnTo>
                    <a:pt x="72" y="28"/>
                  </a:lnTo>
                  <a:lnTo>
                    <a:pt x="68" y="28"/>
                  </a:lnTo>
                  <a:lnTo>
                    <a:pt x="64" y="26"/>
                  </a:lnTo>
                  <a:lnTo>
                    <a:pt x="64" y="24"/>
                  </a:lnTo>
                  <a:lnTo>
                    <a:pt x="64" y="22"/>
                  </a:lnTo>
                  <a:lnTo>
                    <a:pt x="66" y="22"/>
                  </a:lnTo>
                  <a:lnTo>
                    <a:pt x="66" y="20"/>
                  </a:lnTo>
                  <a:lnTo>
                    <a:pt x="62" y="16"/>
                  </a:lnTo>
                  <a:lnTo>
                    <a:pt x="60" y="16"/>
                  </a:lnTo>
                  <a:lnTo>
                    <a:pt x="54" y="16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48" y="16"/>
                  </a:lnTo>
                  <a:lnTo>
                    <a:pt x="46" y="12"/>
                  </a:lnTo>
                  <a:lnTo>
                    <a:pt x="46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0" y="6"/>
                  </a:lnTo>
                  <a:lnTo>
                    <a:pt x="36" y="10"/>
                  </a:lnTo>
                  <a:lnTo>
                    <a:pt x="38" y="12"/>
                  </a:lnTo>
                  <a:lnTo>
                    <a:pt x="38" y="14"/>
                  </a:lnTo>
                  <a:lnTo>
                    <a:pt x="42" y="12"/>
                  </a:lnTo>
                  <a:lnTo>
                    <a:pt x="44" y="12"/>
                  </a:lnTo>
                  <a:lnTo>
                    <a:pt x="46" y="14"/>
                  </a:lnTo>
                  <a:lnTo>
                    <a:pt x="44" y="16"/>
                  </a:lnTo>
                  <a:lnTo>
                    <a:pt x="42" y="16"/>
                  </a:lnTo>
                  <a:lnTo>
                    <a:pt x="40" y="16"/>
                  </a:lnTo>
                  <a:lnTo>
                    <a:pt x="40" y="14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22"/>
                  </a:lnTo>
                  <a:lnTo>
                    <a:pt x="22" y="24"/>
                  </a:lnTo>
                  <a:lnTo>
                    <a:pt x="22" y="26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6"/>
                  </a:lnTo>
                  <a:lnTo>
                    <a:pt x="26" y="40"/>
                  </a:lnTo>
                  <a:lnTo>
                    <a:pt x="24" y="44"/>
                  </a:lnTo>
                  <a:lnTo>
                    <a:pt x="20" y="46"/>
                  </a:lnTo>
                  <a:lnTo>
                    <a:pt x="18" y="46"/>
                  </a:lnTo>
                  <a:lnTo>
                    <a:pt x="18" y="42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6" y="34"/>
                  </a:lnTo>
                  <a:lnTo>
                    <a:pt x="16" y="32"/>
                  </a:lnTo>
                  <a:lnTo>
                    <a:pt x="22" y="28"/>
                  </a:lnTo>
                  <a:lnTo>
                    <a:pt x="22" y="24"/>
                  </a:lnTo>
                  <a:lnTo>
                    <a:pt x="20" y="22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6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6" y="24"/>
                  </a:lnTo>
                  <a:lnTo>
                    <a:pt x="2" y="30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2" y="38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2" y="44"/>
                  </a:lnTo>
                  <a:lnTo>
                    <a:pt x="4" y="44"/>
                  </a:lnTo>
                  <a:lnTo>
                    <a:pt x="10" y="52"/>
                  </a:lnTo>
                  <a:lnTo>
                    <a:pt x="12" y="56"/>
                  </a:lnTo>
                  <a:lnTo>
                    <a:pt x="12" y="58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64"/>
                  </a:lnTo>
                  <a:lnTo>
                    <a:pt x="10" y="66"/>
                  </a:lnTo>
                  <a:lnTo>
                    <a:pt x="14" y="68"/>
                  </a:lnTo>
                  <a:lnTo>
                    <a:pt x="16" y="70"/>
                  </a:lnTo>
                  <a:lnTo>
                    <a:pt x="18" y="70"/>
                  </a:lnTo>
                  <a:lnTo>
                    <a:pt x="22" y="72"/>
                  </a:lnTo>
                  <a:lnTo>
                    <a:pt x="24" y="70"/>
                  </a:lnTo>
                  <a:lnTo>
                    <a:pt x="26" y="70"/>
                  </a:lnTo>
                  <a:lnTo>
                    <a:pt x="30" y="72"/>
                  </a:lnTo>
                  <a:lnTo>
                    <a:pt x="30" y="70"/>
                  </a:lnTo>
                  <a:lnTo>
                    <a:pt x="34" y="70"/>
                  </a:lnTo>
                  <a:lnTo>
                    <a:pt x="38" y="70"/>
                  </a:lnTo>
                  <a:lnTo>
                    <a:pt x="40" y="72"/>
                  </a:lnTo>
                  <a:lnTo>
                    <a:pt x="50" y="82"/>
                  </a:lnTo>
                  <a:lnTo>
                    <a:pt x="54" y="80"/>
                  </a:lnTo>
                  <a:lnTo>
                    <a:pt x="54" y="82"/>
                  </a:lnTo>
                  <a:lnTo>
                    <a:pt x="56" y="80"/>
                  </a:lnTo>
                  <a:lnTo>
                    <a:pt x="58" y="82"/>
                  </a:lnTo>
                  <a:lnTo>
                    <a:pt x="60" y="82"/>
                  </a:lnTo>
                  <a:lnTo>
                    <a:pt x="62" y="82"/>
                  </a:lnTo>
                  <a:lnTo>
                    <a:pt x="64" y="82"/>
                  </a:lnTo>
                  <a:lnTo>
                    <a:pt x="68" y="82"/>
                  </a:lnTo>
                  <a:lnTo>
                    <a:pt x="68" y="80"/>
                  </a:lnTo>
                  <a:lnTo>
                    <a:pt x="70" y="80"/>
                  </a:lnTo>
                  <a:lnTo>
                    <a:pt x="72" y="82"/>
                  </a:lnTo>
                  <a:lnTo>
                    <a:pt x="74" y="86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2"/>
                  </a:lnTo>
                  <a:lnTo>
                    <a:pt x="68" y="94"/>
                  </a:lnTo>
                  <a:lnTo>
                    <a:pt x="68" y="96"/>
                  </a:lnTo>
                  <a:lnTo>
                    <a:pt x="68" y="100"/>
                  </a:lnTo>
                  <a:lnTo>
                    <a:pt x="68" y="102"/>
                  </a:lnTo>
                  <a:lnTo>
                    <a:pt x="68" y="104"/>
                  </a:lnTo>
                  <a:lnTo>
                    <a:pt x="68" y="108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72" y="118"/>
                  </a:lnTo>
                  <a:lnTo>
                    <a:pt x="68" y="126"/>
                  </a:lnTo>
                  <a:lnTo>
                    <a:pt x="68" y="128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72" y="130"/>
                  </a:lnTo>
                  <a:lnTo>
                    <a:pt x="72" y="130"/>
                  </a:lnTo>
                  <a:lnTo>
                    <a:pt x="74" y="134"/>
                  </a:lnTo>
                  <a:lnTo>
                    <a:pt x="74" y="134"/>
                  </a:lnTo>
                  <a:lnTo>
                    <a:pt x="74" y="138"/>
                  </a:lnTo>
                  <a:lnTo>
                    <a:pt x="78" y="144"/>
                  </a:lnTo>
                  <a:lnTo>
                    <a:pt x="78" y="146"/>
                  </a:lnTo>
                  <a:lnTo>
                    <a:pt x="78" y="146"/>
                  </a:lnTo>
                  <a:lnTo>
                    <a:pt x="78" y="146"/>
                  </a:lnTo>
                  <a:close/>
                  <a:moveTo>
                    <a:pt x="60" y="4"/>
                  </a:moveTo>
                  <a:lnTo>
                    <a:pt x="64" y="4"/>
                  </a:lnTo>
                  <a:lnTo>
                    <a:pt x="66" y="6"/>
                  </a:lnTo>
                  <a:lnTo>
                    <a:pt x="64" y="8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60" y="4"/>
                  </a:lnTo>
                  <a:lnTo>
                    <a:pt x="60" y="4"/>
                  </a:lnTo>
                  <a:close/>
                  <a:moveTo>
                    <a:pt x="52" y="2"/>
                  </a:moveTo>
                  <a:lnTo>
                    <a:pt x="54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2" y="2"/>
                  </a:lnTo>
                  <a:lnTo>
                    <a:pt x="52" y="2"/>
                  </a:lnTo>
                  <a:close/>
                  <a:moveTo>
                    <a:pt x="40" y="0"/>
                  </a:moveTo>
                  <a:lnTo>
                    <a:pt x="42" y="2"/>
                  </a:lnTo>
                  <a:lnTo>
                    <a:pt x="44" y="2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40" y="0"/>
                  </a:lnTo>
                  <a:close/>
                  <a:moveTo>
                    <a:pt x="112" y="20"/>
                  </a:moveTo>
                  <a:lnTo>
                    <a:pt x="114" y="18"/>
                  </a:lnTo>
                  <a:lnTo>
                    <a:pt x="114" y="20"/>
                  </a:lnTo>
                  <a:lnTo>
                    <a:pt x="118" y="18"/>
                  </a:lnTo>
                  <a:lnTo>
                    <a:pt x="120" y="20"/>
                  </a:lnTo>
                  <a:lnTo>
                    <a:pt x="118" y="22"/>
                  </a:lnTo>
                  <a:lnTo>
                    <a:pt x="116" y="22"/>
                  </a:lnTo>
                  <a:lnTo>
                    <a:pt x="112" y="22"/>
                  </a:lnTo>
                  <a:lnTo>
                    <a:pt x="112" y="22"/>
                  </a:lnTo>
                  <a:lnTo>
                    <a:pt x="112" y="20"/>
                  </a:lnTo>
                  <a:lnTo>
                    <a:pt x="112" y="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5" name="Country : Uruguay"/>
            <p:cNvSpPr>
              <a:spLocks/>
            </p:cNvSpPr>
            <p:nvPr/>
          </p:nvSpPr>
          <p:spPr bwMode="auto">
            <a:xfrm>
              <a:off x="2939937" y="4956453"/>
              <a:ext cx="131057" cy="147439"/>
            </a:xfrm>
            <a:custGeom>
              <a:avLst/>
              <a:gdLst>
                <a:gd name="T0" fmla="*/ 8 w 64"/>
                <a:gd name="T1" fmla="*/ 2 h 72"/>
                <a:gd name="T2" fmla="*/ 16 w 64"/>
                <a:gd name="T3" fmla="*/ 0 h 72"/>
                <a:gd name="T4" fmla="*/ 22 w 64"/>
                <a:gd name="T5" fmla="*/ 6 h 72"/>
                <a:gd name="T6" fmla="*/ 26 w 64"/>
                <a:gd name="T7" fmla="*/ 10 h 72"/>
                <a:gd name="T8" fmla="*/ 30 w 64"/>
                <a:gd name="T9" fmla="*/ 16 h 72"/>
                <a:gd name="T10" fmla="*/ 34 w 64"/>
                <a:gd name="T11" fmla="*/ 12 h 72"/>
                <a:gd name="T12" fmla="*/ 40 w 64"/>
                <a:gd name="T13" fmla="*/ 18 h 72"/>
                <a:gd name="T14" fmla="*/ 46 w 64"/>
                <a:gd name="T15" fmla="*/ 22 h 72"/>
                <a:gd name="T16" fmla="*/ 48 w 64"/>
                <a:gd name="T17" fmla="*/ 26 h 72"/>
                <a:gd name="T18" fmla="*/ 56 w 64"/>
                <a:gd name="T19" fmla="*/ 32 h 72"/>
                <a:gd name="T20" fmla="*/ 62 w 64"/>
                <a:gd name="T21" fmla="*/ 38 h 72"/>
                <a:gd name="T22" fmla="*/ 60 w 64"/>
                <a:gd name="T23" fmla="*/ 44 h 72"/>
                <a:gd name="T24" fmla="*/ 60 w 64"/>
                <a:gd name="T25" fmla="*/ 50 h 72"/>
                <a:gd name="T26" fmla="*/ 62 w 64"/>
                <a:gd name="T27" fmla="*/ 52 h 72"/>
                <a:gd name="T28" fmla="*/ 62 w 64"/>
                <a:gd name="T29" fmla="*/ 54 h 72"/>
                <a:gd name="T30" fmla="*/ 60 w 64"/>
                <a:gd name="T31" fmla="*/ 60 h 72"/>
                <a:gd name="T32" fmla="*/ 56 w 64"/>
                <a:gd name="T33" fmla="*/ 64 h 72"/>
                <a:gd name="T34" fmla="*/ 56 w 64"/>
                <a:gd name="T35" fmla="*/ 66 h 72"/>
                <a:gd name="T36" fmla="*/ 48 w 64"/>
                <a:gd name="T37" fmla="*/ 70 h 72"/>
                <a:gd name="T38" fmla="*/ 46 w 64"/>
                <a:gd name="T39" fmla="*/ 70 h 72"/>
                <a:gd name="T40" fmla="*/ 46 w 64"/>
                <a:gd name="T41" fmla="*/ 72 h 72"/>
                <a:gd name="T42" fmla="*/ 42 w 64"/>
                <a:gd name="T43" fmla="*/ 72 h 72"/>
                <a:gd name="T44" fmla="*/ 38 w 64"/>
                <a:gd name="T45" fmla="*/ 70 h 72"/>
                <a:gd name="T46" fmla="*/ 32 w 64"/>
                <a:gd name="T47" fmla="*/ 70 h 72"/>
                <a:gd name="T48" fmla="*/ 28 w 64"/>
                <a:gd name="T49" fmla="*/ 72 h 72"/>
                <a:gd name="T50" fmla="*/ 28 w 64"/>
                <a:gd name="T51" fmla="*/ 70 h 72"/>
                <a:gd name="T52" fmla="*/ 26 w 64"/>
                <a:gd name="T53" fmla="*/ 70 h 72"/>
                <a:gd name="T54" fmla="*/ 20 w 64"/>
                <a:gd name="T55" fmla="*/ 66 h 72"/>
                <a:gd name="T56" fmla="*/ 12 w 64"/>
                <a:gd name="T57" fmla="*/ 66 h 72"/>
                <a:gd name="T58" fmla="*/ 6 w 64"/>
                <a:gd name="T59" fmla="*/ 64 h 72"/>
                <a:gd name="T60" fmla="*/ 2 w 64"/>
                <a:gd name="T61" fmla="*/ 58 h 72"/>
                <a:gd name="T62" fmla="*/ 0 w 64"/>
                <a:gd name="T63" fmla="*/ 48 h 72"/>
                <a:gd name="T64" fmla="*/ 0 w 64"/>
                <a:gd name="T65" fmla="*/ 46 h 72"/>
                <a:gd name="T66" fmla="*/ 2 w 64"/>
                <a:gd name="T67" fmla="*/ 42 h 72"/>
                <a:gd name="T68" fmla="*/ 0 w 64"/>
                <a:gd name="T69" fmla="*/ 34 h 72"/>
                <a:gd name="T70" fmla="*/ 0 w 64"/>
                <a:gd name="T71" fmla="*/ 28 h 72"/>
                <a:gd name="T72" fmla="*/ 2 w 64"/>
                <a:gd name="T73" fmla="*/ 24 h 72"/>
                <a:gd name="T74" fmla="*/ 2 w 64"/>
                <a:gd name="T75" fmla="*/ 16 h 72"/>
                <a:gd name="T76" fmla="*/ 4 w 64"/>
                <a:gd name="T77" fmla="*/ 12 h 72"/>
                <a:gd name="T78" fmla="*/ 4 w 64"/>
                <a:gd name="T79" fmla="*/ 4 h 72"/>
                <a:gd name="T80" fmla="*/ 6 w 64"/>
                <a:gd name="T81" fmla="*/ 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" h="72">
                  <a:moveTo>
                    <a:pt x="6" y="2"/>
                  </a:moveTo>
                  <a:lnTo>
                    <a:pt x="8" y="2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4" y="6"/>
                  </a:lnTo>
                  <a:lnTo>
                    <a:pt x="26" y="10"/>
                  </a:lnTo>
                  <a:lnTo>
                    <a:pt x="28" y="16"/>
                  </a:lnTo>
                  <a:lnTo>
                    <a:pt x="30" y="16"/>
                  </a:lnTo>
                  <a:lnTo>
                    <a:pt x="32" y="12"/>
                  </a:lnTo>
                  <a:lnTo>
                    <a:pt x="34" y="12"/>
                  </a:lnTo>
                  <a:lnTo>
                    <a:pt x="36" y="18"/>
                  </a:lnTo>
                  <a:lnTo>
                    <a:pt x="40" y="18"/>
                  </a:lnTo>
                  <a:lnTo>
                    <a:pt x="42" y="20"/>
                  </a:lnTo>
                  <a:lnTo>
                    <a:pt x="46" y="22"/>
                  </a:lnTo>
                  <a:lnTo>
                    <a:pt x="46" y="26"/>
                  </a:lnTo>
                  <a:lnTo>
                    <a:pt x="48" y="26"/>
                  </a:lnTo>
                  <a:lnTo>
                    <a:pt x="54" y="28"/>
                  </a:lnTo>
                  <a:lnTo>
                    <a:pt x="56" y="32"/>
                  </a:lnTo>
                  <a:lnTo>
                    <a:pt x="60" y="36"/>
                  </a:lnTo>
                  <a:lnTo>
                    <a:pt x="62" y="38"/>
                  </a:lnTo>
                  <a:lnTo>
                    <a:pt x="62" y="42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60" y="50"/>
                  </a:lnTo>
                  <a:lnTo>
                    <a:pt x="60" y="50"/>
                  </a:lnTo>
                  <a:lnTo>
                    <a:pt x="62" y="52"/>
                  </a:lnTo>
                  <a:lnTo>
                    <a:pt x="64" y="52"/>
                  </a:lnTo>
                  <a:lnTo>
                    <a:pt x="62" y="54"/>
                  </a:lnTo>
                  <a:lnTo>
                    <a:pt x="60" y="56"/>
                  </a:lnTo>
                  <a:lnTo>
                    <a:pt x="60" y="60"/>
                  </a:lnTo>
                  <a:lnTo>
                    <a:pt x="58" y="62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6"/>
                  </a:lnTo>
                  <a:lnTo>
                    <a:pt x="54" y="68"/>
                  </a:lnTo>
                  <a:lnTo>
                    <a:pt x="48" y="70"/>
                  </a:lnTo>
                  <a:lnTo>
                    <a:pt x="48" y="70"/>
                  </a:lnTo>
                  <a:lnTo>
                    <a:pt x="46" y="70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44" y="72"/>
                  </a:lnTo>
                  <a:lnTo>
                    <a:pt x="42" y="72"/>
                  </a:lnTo>
                  <a:lnTo>
                    <a:pt x="40" y="72"/>
                  </a:lnTo>
                  <a:lnTo>
                    <a:pt x="38" y="70"/>
                  </a:lnTo>
                  <a:lnTo>
                    <a:pt x="36" y="70"/>
                  </a:lnTo>
                  <a:lnTo>
                    <a:pt x="32" y="70"/>
                  </a:lnTo>
                  <a:lnTo>
                    <a:pt x="30" y="72"/>
                  </a:lnTo>
                  <a:lnTo>
                    <a:pt x="28" y="72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26" y="70"/>
                  </a:lnTo>
                  <a:lnTo>
                    <a:pt x="24" y="68"/>
                  </a:lnTo>
                  <a:lnTo>
                    <a:pt x="20" y="66"/>
                  </a:lnTo>
                  <a:lnTo>
                    <a:pt x="16" y="66"/>
                  </a:lnTo>
                  <a:lnTo>
                    <a:pt x="12" y="66"/>
                  </a:lnTo>
                  <a:lnTo>
                    <a:pt x="10" y="66"/>
                  </a:lnTo>
                  <a:lnTo>
                    <a:pt x="6" y="64"/>
                  </a:lnTo>
                  <a:lnTo>
                    <a:pt x="4" y="62"/>
                  </a:lnTo>
                  <a:lnTo>
                    <a:pt x="2" y="58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2" y="44"/>
                  </a:lnTo>
                  <a:lnTo>
                    <a:pt x="2" y="42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7" name="Country : Suriname"/>
            <p:cNvSpPr>
              <a:spLocks/>
            </p:cNvSpPr>
            <p:nvPr/>
          </p:nvSpPr>
          <p:spPr bwMode="auto">
            <a:xfrm>
              <a:off x="2907173" y="3985816"/>
              <a:ext cx="102388" cy="110579"/>
            </a:xfrm>
            <a:custGeom>
              <a:avLst/>
              <a:gdLst>
                <a:gd name="T0" fmla="*/ 20 w 50"/>
                <a:gd name="T1" fmla="*/ 54 h 54"/>
                <a:gd name="T2" fmla="*/ 22 w 50"/>
                <a:gd name="T3" fmla="*/ 54 h 54"/>
                <a:gd name="T4" fmla="*/ 28 w 50"/>
                <a:gd name="T5" fmla="*/ 54 h 54"/>
                <a:gd name="T6" fmla="*/ 26 w 50"/>
                <a:gd name="T7" fmla="*/ 50 h 54"/>
                <a:gd name="T8" fmla="*/ 24 w 50"/>
                <a:gd name="T9" fmla="*/ 48 h 54"/>
                <a:gd name="T10" fmla="*/ 26 w 50"/>
                <a:gd name="T11" fmla="*/ 44 h 54"/>
                <a:gd name="T12" fmla="*/ 34 w 50"/>
                <a:gd name="T13" fmla="*/ 44 h 54"/>
                <a:gd name="T14" fmla="*/ 40 w 50"/>
                <a:gd name="T15" fmla="*/ 42 h 54"/>
                <a:gd name="T16" fmla="*/ 44 w 50"/>
                <a:gd name="T17" fmla="*/ 46 h 54"/>
                <a:gd name="T18" fmla="*/ 50 w 50"/>
                <a:gd name="T19" fmla="*/ 40 h 54"/>
                <a:gd name="T20" fmla="*/ 48 w 50"/>
                <a:gd name="T21" fmla="*/ 36 h 54"/>
                <a:gd name="T22" fmla="*/ 50 w 50"/>
                <a:gd name="T23" fmla="*/ 32 h 54"/>
                <a:gd name="T24" fmla="*/ 50 w 50"/>
                <a:gd name="T25" fmla="*/ 28 h 54"/>
                <a:gd name="T26" fmla="*/ 46 w 50"/>
                <a:gd name="T27" fmla="*/ 24 h 54"/>
                <a:gd name="T28" fmla="*/ 44 w 50"/>
                <a:gd name="T29" fmla="*/ 20 h 54"/>
                <a:gd name="T30" fmla="*/ 44 w 50"/>
                <a:gd name="T31" fmla="*/ 16 h 54"/>
                <a:gd name="T32" fmla="*/ 46 w 50"/>
                <a:gd name="T33" fmla="*/ 8 h 54"/>
                <a:gd name="T34" fmla="*/ 46 w 50"/>
                <a:gd name="T35" fmla="*/ 8 h 54"/>
                <a:gd name="T36" fmla="*/ 50 w 50"/>
                <a:gd name="T37" fmla="*/ 4 h 54"/>
                <a:gd name="T38" fmla="*/ 42 w 50"/>
                <a:gd name="T39" fmla="*/ 2 h 54"/>
                <a:gd name="T40" fmla="*/ 36 w 50"/>
                <a:gd name="T41" fmla="*/ 0 h 54"/>
                <a:gd name="T42" fmla="*/ 30 w 50"/>
                <a:gd name="T43" fmla="*/ 0 h 54"/>
                <a:gd name="T44" fmla="*/ 20 w 50"/>
                <a:gd name="T45" fmla="*/ 0 h 54"/>
                <a:gd name="T46" fmla="*/ 12 w 50"/>
                <a:gd name="T47" fmla="*/ 2 h 54"/>
                <a:gd name="T48" fmla="*/ 12 w 50"/>
                <a:gd name="T49" fmla="*/ 4 h 54"/>
                <a:gd name="T50" fmla="*/ 10 w 50"/>
                <a:gd name="T51" fmla="*/ 8 h 54"/>
                <a:gd name="T52" fmla="*/ 6 w 50"/>
                <a:gd name="T53" fmla="*/ 12 h 54"/>
                <a:gd name="T54" fmla="*/ 2 w 50"/>
                <a:gd name="T55" fmla="*/ 16 h 54"/>
                <a:gd name="T56" fmla="*/ 0 w 50"/>
                <a:gd name="T57" fmla="*/ 24 h 54"/>
                <a:gd name="T58" fmla="*/ 2 w 50"/>
                <a:gd name="T59" fmla="*/ 26 h 54"/>
                <a:gd name="T60" fmla="*/ 4 w 50"/>
                <a:gd name="T61" fmla="*/ 28 h 54"/>
                <a:gd name="T62" fmla="*/ 6 w 50"/>
                <a:gd name="T63" fmla="*/ 32 h 54"/>
                <a:gd name="T64" fmla="*/ 8 w 50"/>
                <a:gd name="T65" fmla="*/ 34 h 54"/>
                <a:gd name="T66" fmla="*/ 10 w 50"/>
                <a:gd name="T67" fmla="*/ 36 h 54"/>
                <a:gd name="T68" fmla="*/ 12 w 50"/>
                <a:gd name="T69" fmla="*/ 42 h 54"/>
                <a:gd name="T70" fmla="*/ 14 w 50"/>
                <a:gd name="T71" fmla="*/ 46 h 54"/>
                <a:gd name="T72" fmla="*/ 18 w 50"/>
                <a:gd name="T73" fmla="*/ 50 h 54"/>
                <a:gd name="T74" fmla="*/ 18 w 50"/>
                <a:gd name="T75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0" h="54">
                  <a:moveTo>
                    <a:pt x="20" y="54"/>
                  </a:moveTo>
                  <a:lnTo>
                    <a:pt x="20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4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6" y="50"/>
                  </a:lnTo>
                  <a:lnTo>
                    <a:pt x="26" y="50"/>
                  </a:lnTo>
                  <a:lnTo>
                    <a:pt x="24" y="48"/>
                  </a:lnTo>
                  <a:lnTo>
                    <a:pt x="24" y="44"/>
                  </a:lnTo>
                  <a:lnTo>
                    <a:pt x="26" y="44"/>
                  </a:lnTo>
                  <a:lnTo>
                    <a:pt x="30" y="44"/>
                  </a:lnTo>
                  <a:lnTo>
                    <a:pt x="34" y="44"/>
                  </a:lnTo>
                  <a:lnTo>
                    <a:pt x="36" y="42"/>
                  </a:lnTo>
                  <a:lnTo>
                    <a:pt x="40" y="42"/>
                  </a:lnTo>
                  <a:lnTo>
                    <a:pt x="42" y="46"/>
                  </a:lnTo>
                  <a:lnTo>
                    <a:pt x="44" y="46"/>
                  </a:lnTo>
                  <a:lnTo>
                    <a:pt x="48" y="44"/>
                  </a:lnTo>
                  <a:lnTo>
                    <a:pt x="50" y="40"/>
                  </a:lnTo>
                  <a:lnTo>
                    <a:pt x="48" y="40"/>
                  </a:lnTo>
                  <a:lnTo>
                    <a:pt x="48" y="36"/>
                  </a:lnTo>
                  <a:lnTo>
                    <a:pt x="50" y="34"/>
                  </a:lnTo>
                  <a:lnTo>
                    <a:pt x="50" y="32"/>
                  </a:lnTo>
                  <a:lnTo>
                    <a:pt x="50" y="30"/>
                  </a:lnTo>
                  <a:lnTo>
                    <a:pt x="50" y="28"/>
                  </a:lnTo>
                  <a:lnTo>
                    <a:pt x="48" y="26"/>
                  </a:lnTo>
                  <a:lnTo>
                    <a:pt x="46" y="24"/>
                  </a:lnTo>
                  <a:lnTo>
                    <a:pt x="44" y="22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4" y="16"/>
                  </a:lnTo>
                  <a:lnTo>
                    <a:pt x="44" y="12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6" y="2"/>
                  </a:lnTo>
                  <a:lnTo>
                    <a:pt x="42" y="2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6" y="30"/>
                  </a:lnTo>
                  <a:lnTo>
                    <a:pt x="6" y="32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12" y="40"/>
                  </a:lnTo>
                  <a:lnTo>
                    <a:pt x="12" y="42"/>
                  </a:lnTo>
                  <a:lnTo>
                    <a:pt x="12" y="44"/>
                  </a:lnTo>
                  <a:lnTo>
                    <a:pt x="14" y="46"/>
                  </a:lnTo>
                  <a:lnTo>
                    <a:pt x="14" y="48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2"/>
                  </a:lnTo>
                  <a:lnTo>
                    <a:pt x="20" y="5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2" name="Country : Peru"/>
            <p:cNvSpPr>
              <a:spLocks/>
            </p:cNvSpPr>
            <p:nvPr/>
          </p:nvSpPr>
          <p:spPr bwMode="auto">
            <a:xfrm>
              <a:off x="2301036" y="4145541"/>
              <a:ext cx="331737" cy="491462"/>
            </a:xfrm>
            <a:custGeom>
              <a:avLst/>
              <a:gdLst>
                <a:gd name="T0" fmla="*/ 148 w 162"/>
                <a:gd name="T1" fmla="*/ 142 h 240"/>
                <a:gd name="T2" fmla="*/ 140 w 162"/>
                <a:gd name="T3" fmla="*/ 142 h 240"/>
                <a:gd name="T4" fmla="*/ 140 w 162"/>
                <a:gd name="T5" fmla="*/ 126 h 240"/>
                <a:gd name="T6" fmla="*/ 128 w 162"/>
                <a:gd name="T7" fmla="*/ 128 h 240"/>
                <a:gd name="T8" fmla="*/ 114 w 162"/>
                <a:gd name="T9" fmla="*/ 120 h 240"/>
                <a:gd name="T10" fmla="*/ 100 w 162"/>
                <a:gd name="T11" fmla="*/ 106 h 240"/>
                <a:gd name="T12" fmla="*/ 96 w 162"/>
                <a:gd name="T13" fmla="*/ 98 h 240"/>
                <a:gd name="T14" fmla="*/ 98 w 162"/>
                <a:gd name="T15" fmla="*/ 88 h 240"/>
                <a:gd name="T16" fmla="*/ 104 w 162"/>
                <a:gd name="T17" fmla="*/ 82 h 240"/>
                <a:gd name="T18" fmla="*/ 106 w 162"/>
                <a:gd name="T19" fmla="*/ 70 h 240"/>
                <a:gd name="T20" fmla="*/ 114 w 162"/>
                <a:gd name="T21" fmla="*/ 62 h 240"/>
                <a:gd name="T22" fmla="*/ 132 w 162"/>
                <a:gd name="T23" fmla="*/ 56 h 240"/>
                <a:gd name="T24" fmla="*/ 138 w 162"/>
                <a:gd name="T25" fmla="*/ 54 h 240"/>
                <a:gd name="T26" fmla="*/ 144 w 162"/>
                <a:gd name="T27" fmla="*/ 56 h 240"/>
                <a:gd name="T28" fmla="*/ 136 w 162"/>
                <a:gd name="T29" fmla="*/ 50 h 240"/>
                <a:gd name="T30" fmla="*/ 140 w 162"/>
                <a:gd name="T31" fmla="*/ 34 h 240"/>
                <a:gd name="T32" fmla="*/ 134 w 162"/>
                <a:gd name="T33" fmla="*/ 30 h 240"/>
                <a:gd name="T34" fmla="*/ 120 w 162"/>
                <a:gd name="T35" fmla="*/ 30 h 240"/>
                <a:gd name="T36" fmla="*/ 110 w 162"/>
                <a:gd name="T37" fmla="*/ 32 h 240"/>
                <a:gd name="T38" fmla="*/ 106 w 162"/>
                <a:gd name="T39" fmla="*/ 28 h 240"/>
                <a:gd name="T40" fmla="*/ 102 w 162"/>
                <a:gd name="T41" fmla="*/ 20 h 240"/>
                <a:gd name="T42" fmla="*/ 90 w 162"/>
                <a:gd name="T43" fmla="*/ 12 h 240"/>
                <a:gd name="T44" fmla="*/ 82 w 162"/>
                <a:gd name="T45" fmla="*/ 4 h 240"/>
                <a:gd name="T46" fmla="*/ 76 w 162"/>
                <a:gd name="T47" fmla="*/ 2 h 240"/>
                <a:gd name="T48" fmla="*/ 78 w 162"/>
                <a:gd name="T49" fmla="*/ 14 h 240"/>
                <a:gd name="T50" fmla="*/ 64 w 162"/>
                <a:gd name="T51" fmla="*/ 32 h 240"/>
                <a:gd name="T52" fmla="*/ 34 w 162"/>
                <a:gd name="T53" fmla="*/ 62 h 240"/>
                <a:gd name="T54" fmla="*/ 24 w 162"/>
                <a:gd name="T55" fmla="*/ 58 h 240"/>
                <a:gd name="T56" fmla="*/ 14 w 162"/>
                <a:gd name="T57" fmla="*/ 56 h 240"/>
                <a:gd name="T58" fmla="*/ 16 w 162"/>
                <a:gd name="T59" fmla="*/ 46 h 240"/>
                <a:gd name="T60" fmla="*/ 6 w 162"/>
                <a:gd name="T61" fmla="*/ 52 h 240"/>
                <a:gd name="T62" fmla="*/ 0 w 162"/>
                <a:gd name="T63" fmla="*/ 62 h 240"/>
                <a:gd name="T64" fmla="*/ 2 w 162"/>
                <a:gd name="T65" fmla="*/ 68 h 240"/>
                <a:gd name="T66" fmla="*/ 4 w 162"/>
                <a:gd name="T67" fmla="*/ 76 h 240"/>
                <a:gd name="T68" fmla="*/ 6 w 162"/>
                <a:gd name="T69" fmla="*/ 82 h 240"/>
                <a:gd name="T70" fmla="*/ 20 w 162"/>
                <a:gd name="T71" fmla="*/ 90 h 240"/>
                <a:gd name="T72" fmla="*/ 26 w 162"/>
                <a:gd name="T73" fmla="*/ 102 h 240"/>
                <a:gd name="T74" fmla="*/ 36 w 162"/>
                <a:gd name="T75" fmla="*/ 114 h 240"/>
                <a:gd name="T76" fmla="*/ 42 w 162"/>
                <a:gd name="T77" fmla="*/ 126 h 240"/>
                <a:gd name="T78" fmla="*/ 48 w 162"/>
                <a:gd name="T79" fmla="*/ 140 h 240"/>
                <a:gd name="T80" fmla="*/ 50 w 162"/>
                <a:gd name="T81" fmla="*/ 146 h 240"/>
                <a:gd name="T82" fmla="*/ 58 w 162"/>
                <a:gd name="T83" fmla="*/ 158 h 240"/>
                <a:gd name="T84" fmla="*/ 66 w 162"/>
                <a:gd name="T85" fmla="*/ 170 h 240"/>
                <a:gd name="T86" fmla="*/ 68 w 162"/>
                <a:gd name="T87" fmla="*/ 178 h 240"/>
                <a:gd name="T88" fmla="*/ 70 w 162"/>
                <a:gd name="T89" fmla="*/ 184 h 240"/>
                <a:gd name="T90" fmla="*/ 76 w 162"/>
                <a:gd name="T91" fmla="*/ 190 h 240"/>
                <a:gd name="T92" fmla="*/ 84 w 162"/>
                <a:gd name="T93" fmla="*/ 196 h 240"/>
                <a:gd name="T94" fmla="*/ 90 w 162"/>
                <a:gd name="T95" fmla="*/ 200 h 240"/>
                <a:gd name="T96" fmla="*/ 98 w 162"/>
                <a:gd name="T97" fmla="*/ 206 h 240"/>
                <a:gd name="T98" fmla="*/ 104 w 162"/>
                <a:gd name="T99" fmla="*/ 212 h 240"/>
                <a:gd name="T100" fmla="*/ 116 w 162"/>
                <a:gd name="T101" fmla="*/ 216 h 240"/>
                <a:gd name="T102" fmla="*/ 124 w 162"/>
                <a:gd name="T103" fmla="*/ 222 h 240"/>
                <a:gd name="T104" fmla="*/ 130 w 162"/>
                <a:gd name="T105" fmla="*/ 228 h 240"/>
                <a:gd name="T106" fmla="*/ 136 w 162"/>
                <a:gd name="T107" fmla="*/ 232 h 240"/>
                <a:gd name="T108" fmla="*/ 146 w 162"/>
                <a:gd name="T109" fmla="*/ 240 h 240"/>
                <a:gd name="T110" fmla="*/ 156 w 162"/>
                <a:gd name="T111" fmla="*/ 236 h 240"/>
                <a:gd name="T112" fmla="*/ 156 w 162"/>
                <a:gd name="T113" fmla="*/ 226 h 240"/>
                <a:gd name="T114" fmla="*/ 154 w 162"/>
                <a:gd name="T115" fmla="*/ 224 h 240"/>
                <a:gd name="T116" fmla="*/ 162 w 162"/>
                <a:gd name="T117" fmla="*/ 212 h 240"/>
                <a:gd name="T118" fmla="*/ 160 w 162"/>
                <a:gd name="T119" fmla="*/ 196 h 240"/>
                <a:gd name="T120" fmla="*/ 160 w 162"/>
                <a:gd name="T121" fmla="*/ 180 h 240"/>
                <a:gd name="T122" fmla="*/ 162 w 162"/>
                <a:gd name="T123" fmla="*/ 16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2" h="240">
                  <a:moveTo>
                    <a:pt x="152" y="142"/>
                  </a:moveTo>
                  <a:lnTo>
                    <a:pt x="150" y="142"/>
                  </a:lnTo>
                  <a:lnTo>
                    <a:pt x="150" y="142"/>
                  </a:lnTo>
                  <a:lnTo>
                    <a:pt x="148" y="142"/>
                  </a:lnTo>
                  <a:lnTo>
                    <a:pt x="146" y="142"/>
                  </a:lnTo>
                  <a:lnTo>
                    <a:pt x="144" y="142"/>
                  </a:lnTo>
                  <a:lnTo>
                    <a:pt x="140" y="142"/>
                  </a:lnTo>
                  <a:lnTo>
                    <a:pt x="140" y="142"/>
                  </a:lnTo>
                  <a:lnTo>
                    <a:pt x="138" y="138"/>
                  </a:lnTo>
                  <a:lnTo>
                    <a:pt x="138" y="130"/>
                  </a:lnTo>
                  <a:lnTo>
                    <a:pt x="138" y="126"/>
                  </a:lnTo>
                  <a:lnTo>
                    <a:pt x="140" y="126"/>
                  </a:lnTo>
                  <a:lnTo>
                    <a:pt x="140" y="122"/>
                  </a:lnTo>
                  <a:lnTo>
                    <a:pt x="138" y="122"/>
                  </a:lnTo>
                  <a:lnTo>
                    <a:pt x="134" y="124"/>
                  </a:lnTo>
                  <a:lnTo>
                    <a:pt x="128" y="128"/>
                  </a:lnTo>
                  <a:lnTo>
                    <a:pt x="122" y="128"/>
                  </a:lnTo>
                  <a:lnTo>
                    <a:pt x="118" y="128"/>
                  </a:lnTo>
                  <a:lnTo>
                    <a:pt x="116" y="124"/>
                  </a:lnTo>
                  <a:lnTo>
                    <a:pt x="114" y="120"/>
                  </a:lnTo>
                  <a:lnTo>
                    <a:pt x="110" y="120"/>
                  </a:lnTo>
                  <a:lnTo>
                    <a:pt x="102" y="120"/>
                  </a:lnTo>
                  <a:lnTo>
                    <a:pt x="106" y="116"/>
                  </a:lnTo>
                  <a:lnTo>
                    <a:pt x="100" y="106"/>
                  </a:lnTo>
                  <a:lnTo>
                    <a:pt x="96" y="104"/>
                  </a:lnTo>
                  <a:lnTo>
                    <a:pt x="96" y="102"/>
                  </a:lnTo>
                  <a:lnTo>
                    <a:pt x="96" y="100"/>
                  </a:lnTo>
                  <a:lnTo>
                    <a:pt x="96" y="98"/>
                  </a:lnTo>
                  <a:lnTo>
                    <a:pt x="96" y="94"/>
                  </a:lnTo>
                  <a:lnTo>
                    <a:pt x="96" y="92"/>
                  </a:lnTo>
                  <a:lnTo>
                    <a:pt x="98" y="92"/>
                  </a:lnTo>
                  <a:lnTo>
                    <a:pt x="98" y="88"/>
                  </a:lnTo>
                  <a:lnTo>
                    <a:pt x="100" y="86"/>
                  </a:lnTo>
                  <a:lnTo>
                    <a:pt x="102" y="86"/>
                  </a:lnTo>
                  <a:lnTo>
                    <a:pt x="104" y="84"/>
                  </a:lnTo>
                  <a:lnTo>
                    <a:pt x="104" y="82"/>
                  </a:lnTo>
                  <a:lnTo>
                    <a:pt x="102" y="78"/>
                  </a:lnTo>
                  <a:lnTo>
                    <a:pt x="106" y="74"/>
                  </a:lnTo>
                  <a:lnTo>
                    <a:pt x="106" y="72"/>
                  </a:lnTo>
                  <a:lnTo>
                    <a:pt x="106" y="70"/>
                  </a:lnTo>
                  <a:lnTo>
                    <a:pt x="106" y="68"/>
                  </a:lnTo>
                  <a:lnTo>
                    <a:pt x="108" y="66"/>
                  </a:lnTo>
                  <a:lnTo>
                    <a:pt x="112" y="64"/>
                  </a:lnTo>
                  <a:lnTo>
                    <a:pt x="114" y="62"/>
                  </a:lnTo>
                  <a:lnTo>
                    <a:pt x="116" y="62"/>
                  </a:lnTo>
                  <a:lnTo>
                    <a:pt x="118" y="60"/>
                  </a:lnTo>
                  <a:lnTo>
                    <a:pt x="124" y="58"/>
                  </a:lnTo>
                  <a:lnTo>
                    <a:pt x="132" y="56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36" y="54"/>
                  </a:lnTo>
                  <a:lnTo>
                    <a:pt x="138" y="54"/>
                  </a:lnTo>
                  <a:lnTo>
                    <a:pt x="140" y="56"/>
                  </a:lnTo>
                  <a:lnTo>
                    <a:pt x="140" y="56"/>
                  </a:lnTo>
                  <a:lnTo>
                    <a:pt x="142" y="58"/>
                  </a:lnTo>
                  <a:lnTo>
                    <a:pt x="144" y="56"/>
                  </a:lnTo>
                  <a:lnTo>
                    <a:pt x="144" y="52"/>
                  </a:lnTo>
                  <a:lnTo>
                    <a:pt x="142" y="50"/>
                  </a:lnTo>
                  <a:lnTo>
                    <a:pt x="138" y="50"/>
                  </a:lnTo>
                  <a:lnTo>
                    <a:pt x="136" y="50"/>
                  </a:lnTo>
                  <a:lnTo>
                    <a:pt x="134" y="48"/>
                  </a:lnTo>
                  <a:lnTo>
                    <a:pt x="142" y="34"/>
                  </a:lnTo>
                  <a:lnTo>
                    <a:pt x="142" y="34"/>
                  </a:lnTo>
                  <a:lnTo>
                    <a:pt x="140" y="34"/>
                  </a:lnTo>
                  <a:lnTo>
                    <a:pt x="140" y="32"/>
                  </a:lnTo>
                  <a:lnTo>
                    <a:pt x="136" y="30"/>
                  </a:lnTo>
                  <a:lnTo>
                    <a:pt x="134" y="30"/>
                  </a:lnTo>
                  <a:lnTo>
                    <a:pt x="134" y="30"/>
                  </a:lnTo>
                  <a:lnTo>
                    <a:pt x="132" y="30"/>
                  </a:lnTo>
                  <a:lnTo>
                    <a:pt x="128" y="32"/>
                  </a:lnTo>
                  <a:lnTo>
                    <a:pt x="124" y="30"/>
                  </a:lnTo>
                  <a:lnTo>
                    <a:pt x="120" y="30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2" y="32"/>
                  </a:lnTo>
                  <a:lnTo>
                    <a:pt x="110" y="32"/>
                  </a:lnTo>
                  <a:lnTo>
                    <a:pt x="108" y="32"/>
                  </a:lnTo>
                  <a:lnTo>
                    <a:pt x="106" y="32"/>
                  </a:lnTo>
                  <a:lnTo>
                    <a:pt x="104" y="30"/>
                  </a:lnTo>
                  <a:lnTo>
                    <a:pt x="106" y="28"/>
                  </a:lnTo>
                  <a:lnTo>
                    <a:pt x="104" y="26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0"/>
                  </a:lnTo>
                  <a:lnTo>
                    <a:pt x="98" y="18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0" y="12"/>
                  </a:lnTo>
                  <a:lnTo>
                    <a:pt x="88" y="8"/>
                  </a:lnTo>
                  <a:lnTo>
                    <a:pt x="86" y="6"/>
                  </a:lnTo>
                  <a:lnTo>
                    <a:pt x="86" y="4"/>
                  </a:lnTo>
                  <a:lnTo>
                    <a:pt x="82" y="4"/>
                  </a:lnTo>
                  <a:lnTo>
                    <a:pt x="7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2"/>
                  </a:lnTo>
                  <a:lnTo>
                    <a:pt x="76" y="4"/>
                  </a:lnTo>
                  <a:lnTo>
                    <a:pt x="78" y="8"/>
                  </a:lnTo>
                  <a:lnTo>
                    <a:pt x="78" y="12"/>
                  </a:lnTo>
                  <a:lnTo>
                    <a:pt x="78" y="14"/>
                  </a:lnTo>
                  <a:lnTo>
                    <a:pt x="78" y="16"/>
                  </a:lnTo>
                  <a:lnTo>
                    <a:pt x="76" y="16"/>
                  </a:lnTo>
                  <a:lnTo>
                    <a:pt x="72" y="24"/>
                  </a:lnTo>
                  <a:lnTo>
                    <a:pt x="64" y="32"/>
                  </a:lnTo>
                  <a:lnTo>
                    <a:pt x="58" y="36"/>
                  </a:lnTo>
                  <a:lnTo>
                    <a:pt x="44" y="40"/>
                  </a:lnTo>
                  <a:lnTo>
                    <a:pt x="44" y="42"/>
                  </a:lnTo>
                  <a:lnTo>
                    <a:pt x="34" y="62"/>
                  </a:lnTo>
                  <a:lnTo>
                    <a:pt x="32" y="64"/>
                  </a:lnTo>
                  <a:lnTo>
                    <a:pt x="30" y="64"/>
                  </a:lnTo>
                  <a:lnTo>
                    <a:pt x="26" y="58"/>
                  </a:lnTo>
                  <a:lnTo>
                    <a:pt x="24" y="58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6" y="56"/>
                  </a:lnTo>
                  <a:lnTo>
                    <a:pt x="14" y="56"/>
                  </a:lnTo>
                  <a:lnTo>
                    <a:pt x="12" y="54"/>
                  </a:lnTo>
                  <a:lnTo>
                    <a:pt x="14" y="52"/>
                  </a:lnTo>
                  <a:lnTo>
                    <a:pt x="18" y="50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0" y="50"/>
                  </a:lnTo>
                  <a:lnTo>
                    <a:pt x="6" y="52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64"/>
                  </a:lnTo>
                  <a:lnTo>
                    <a:pt x="4" y="66"/>
                  </a:lnTo>
                  <a:lnTo>
                    <a:pt x="2" y="66"/>
                  </a:lnTo>
                  <a:lnTo>
                    <a:pt x="2" y="68"/>
                  </a:lnTo>
                  <a:lnTo>
                    <a:pt x="4" y="70"/>
                  </a:lnTo>
                  <a:lnTo>
                    <a:pt x="6" y="74"/>
                  </a:lnTo>
                  <a:lnTo>
                    <a:pt x="6" y="76"/>
                  </a:lnTo>
                  <a:lnTo>
                    <a:pt x="4" y="76"/>
                  </a:lnTo>
                  <a:lnTo>
                    <a:pt x="2" y="78"/>
                  </a:lnTo>
                  <a:lnTo>
                    <a:pt x="0" y="80"/>
                  </a:lnTo>
                  <a:lnTo>
                    <a:pt x="4" y="82"/>
                  </a:lnTo>
                  <a:lnTo>
                    <a:pt x="6" y="82"/>
                  </a:lnTo>
                  <a:lnTo>
                    <a:pt x="10" y="86"/>
                  </a:lnTo>
                  <a:lnTo>
                    <a:pt x="12" y="86"/>
                  </a:lnTo>
                  <a:lnTo>
                    <a:pt x="18" y="90"/>
                  </a:lnTo>
                  <a:lnTo>
                    <a:pt x="20" y="90"/>
                  </a:lnTo>
                  <a:lnTo>
                    <a:pt x="22" y="92"/>
                  </a:lnTo>
                  <a:lnTo>
                    <a:pt x="24" y="96"/>
                  </a:lnTo>
                  <a:lnTo>
                    <a:pt x="24" y="100"/>
                  </a:lnTo>
                  <a:lnTo>
                    <a:pt x="26" y="102"/>
                  </a:lnTo>
                  <a:lnTo>
                    <a:pt x="30" y="104"/>
                  </a:lnTo>
                  <a:lnTo>
                    <a:pt x="34" y="108"/>
                  </a:lnTo>
                  <a:lnTo>
                    <a:pt x="34" y="112"/>
                  </a:lnTo>
                  <a:lnTo>
                    <a:pt x="36" y="114"/>
                  </a:lnTo>
                  <a:lnTo>
                    <a:pt x="36" y="118"/>
                  </a:lnTo>
                  <a:lnTo>
                    <a:pt x="38" y="122"/>
                  </a:lnTo>
                  <a:lnTo>
                    <a:pt x="40" y="122"/>
                  </a:lnTo>
                  <a:lnTo>
                    <a:pt x="42" y="126"/>
                  </a:lnTo>
                  <a:lnTo>
                    <a:pt x="42" y="130"/>
                  </a:lnTo>
                  <a:lnTo>
                    <a:pt x="42" y="130"/>
                  </a:lnTo>
                  <a:lnTo>
                    <a:pt x="44" y="134"/>
                  </a:lnTo>
                  <a:lnTo>
                    <a:pt x="48" y="140"/>
                  </a:lnTo>
                  <a:lnTo>
                    <a:pt x="48" y="142"/>
                  </a:lnTo>
                  <a:lnTo>
                    <a:pt x="48" y="144"/>
                  </a:lnTo>
                  <a:lnTo>
                    <a:pt x="48" y="146"/>
                  </a:lnTo>
                  <a:lnTo>
                    <a:pt x="50" y="146"/>
                  </a:lnTo>
                  <a:lnTo>
                    <a:pt x="54" y="150"/>
                  </a:lnTo>
                  <a:lnTo>
                    <a:pt x="56" y="152"/>
                  </a:lnTo>
                  <a:lnTo>
                    <a:pt x="56" y="156"/>
                  </a:lnTo>
                  <a:lnTo>
                    <a:pt x="58" y="158"/>
                  </a:lnTo>
                  <a:lnTo>
                    <a:pt x="60" y="160"/>
                  </a:lnTo>
                  <a:lnTo>
                    <a:pt x="62" y="162"/>
                  </a:lnTo>
                  <a:lnTo>
                    <a:pt x="64" y="168"/>
                  </a:lnTo>
                  <a:lnTo>
                    <a:pt x="66" y="170"/>
                  </a:lnTo>
                  <a:lnTo>
                    <a:pt x="70" y="176"/>
                  </a:lnTo>
                  <a:lnTo>
                    <a:pt x="70" y="178"/>
                  </a:lnTo>
                  <a:lnTo>
                    <a:pt x="68" y="180"/>
                  </a:lnTo>
                  <a:lnTo>
                    <a:pt x="68" y="178"/>
                  </a:lnTo>
                  <a:lnTo>
                    <a:pt x="68" y="180"/>
                  </a:lnTo>
                  <a:lnTo>
                    <a:pt x="68" y="182"/>
                  </a:lnTo>
                  <a:lnTo>
                    <a:pt x="68" y="184"/>
                  </a:lnTo>
                  <a:lnTo>
                    <a:pt x="70" y="184"/>
                  </a:lnTo>
                  <a:lnTo>
                    <a:pt x="72" y="184"/>
                  </a:lnTo>
                  <a:lnTo>
                    <a:pt x="72" y="186"/>
                  </a:lnTo>
                  <a:lnTo>
                    <a:pt x="70" y="188"/>
                  </a:lnTo>
                  <a:lnTo>
                    <a:pt x="76" y="190"/>
                  </a:lnTo>
                  <a:lnTo>
                    <a:pt x="80" y="192"/>
                  </a:lnTo>
                  <a:lnTo>
                    <a:pt x="80" y="194"/>
                  </a:lnTo>
                  <a:lnTo>
                    <a:pt x="82" y="196"/>
                  </a:lnTo>
                  <a:lnTo>
                    <a:pt x="84" y="196"/>
                  </a:lnTo>
                  <a:lnTo>
                    <a:pt x="84" y="198"/>
                  </a:lnTo>
                  <a:lnTo>
                    <a:pt x="86" y="200"/>
                  </a:lnTo>
                  <a:lnTo>
                    <a:pt x="86" y="202"/>
                  </a:lnTo>
                  <a:lnTo>
                    <a:pt x="90" y="200"/>
                  </a:lnTo>
                  <a:lnTo>
                    <a:pt x="92" y="200"/>
                  </a:lnTo>
                  <a:lnTo>
                    <a:pt x="92" y="202"/>
                  </a:lnTo>
                  <a:lnTo>
                    <a:pt x="94" y="204"/>
                  </a:lnTo>
                  <a:lnTo>
                    <a:pt x="98" y="206"/>
                  </a:lnTo>
                  <a:lnTo>
                    <a:pt x="100" y="208"/>
                  </a:lnTo>
                  <a:lnTo>
                    <a:pt x="100" y="210"/>
                  </a:lnTo>
                  <a:lnTo>
                    <a:pt x="102" y="210"/>
                  </a:lnTo>
                  <a:lnTo>
                    <a:pt x="104" y="212"/>
                  </a:lnTo>
                  <a:lnTo>
                    <a:pt x="106" y="212"/>
                  </a:lnTo>
                  <a:lnTo>
                    <a:pt x="108" y="212"/>
                  </a:lnTo>
                  <a:lnTo>
                    <a:pt x="112" y="216"/>
                  </a:lnTo>
                  <a:lnTo>
                    <a:pt x="116" y="216"/>
                  </a:lnTo>
                  <a:lnTo>
                    <a:pt x="118" y="216"/>
                  </a:lnTo>
                  <a:lnTo>
                    <a:pt x="120" y="218"/>
                  </a:lnTo>
                  <a:lnTo>
                    <a:pt x="120" y="218"/>
                  </a:lnTo>
                  <a:lnTo>
                    <a:pt x="124" y="222"/>
                  </a:lnTo>
                  <a:lnTo>
                    <a:pt x="126" y="222"/>
                  </a:lnTo>
                  <a:lnTo>
                    <a:pt x="128" y="226"/>
                  </a:lnTo>
                  <a:lnTo>
                    <a:pt x="130" y="226"/>
                  </a:lnTo>
                  <a:lnTo>
                    <a:pt x="130" y="228"/>
                  </a:lnTo>
                  <a:lnTo>
                    <a:pt x="130" y="228"/>
                  </a:lnTo>
                  <a:lnTo>
                    <a:pt x="130" y="230"/>
                  </a:lnTo>
                  <a:lnTo>
                    <a:pt x="134" y="232"/>
                  </a:lnTo>
                  <a:lnTo>
                    <a:pt x="136" y="232"/>
                  </a:lnTo>
                  <a:lnTo>
                    <a:pt x="140" y="236"/>
                  </a:lnTo>
                  <a:lnTo>
                    <a:pt x="142" y="238"/>
                  </a:lnTo>
                  <a:lnTo>
                    <a:pt x="144" y="240"/>
                  </a:lnTo>
                  <a:lnTo>
                    <a:pt x="146" y="240"/>
                  </a:lnTo>
                  <a:lnTo>
                    <a:pt x="148" y="238"/>
                  </a:lnTo>
                  <a:lnTo>
                    <a:pt x="152" y="236"/>
                  </a:lnTo>
                  <a:lnTo>
                    <a:pt x="152" y="236"/>
                  </a:lnTo>
                  <a:lnTo>
                    <a:pt x="156" y="236"/>
                  </a:lnTo>
                  <a:lnTo>
                    <a:pt x="156" y="234"/>
                  </a:lnTo>
                  <a:lnTo>
                    <a:pt x="154" y="232"/>
                  </a:lnTo>
                  <a:lnTo>
                    <a:pt x="154" y="228"/>
                  </a:lnTo>
                  <a:lnTo>
                    <a:pt x="156" y="226"/>
                  </a:lnTo>
                  <a:lnTo>
                    <a:pt x="158" y="228"/>
                  </a:lnTo>
                  <a:lnTo>
                    <a:pt x="158" y="226"/>
                  </a:lnTo>
                  <a:lnTo>
                    <a:pt x="156" y="226"/>
                  </a:lnTo>
                  <a:lnTo>
                    <a:pt x="154" y="224"/>
                  </a:lnTo>
                  <a:lnTo>
                    <a:pt x="156" y="220"/>
                  </a:lnTo>
                  <a:lnTo>
                    <a:pt x="160" y="218"/>
                  </a:lnTo>
                  <a:lnTo>
                    <a:pt x="162" y="214"/>
                  </a:lnTo>
                  <a:lnTo>
                    <a:pt x="162" y="212"/>
                  </a:lnTo>
                  <a:lnTo>
                    <a:pt x="158" y="204"/>
                  </a:lnTo>
                  <a:lnTo>
                    <a:pt x="160" y="202"/>
                  </a:lnTo>
                  <a:lnTo>
                    <a:pt x="160" y="198"/>
                  </a:lnTo>
                  <a:lnTo>
                    <a:pt x="160" y="196"/>
                  </a:lnTo>
                  <a:lnTo>
                    <a:pt x="158" y="194"/>
                  </a:lnTo>
                  <a:lnTo>
                    <a:pt x="160" y="192"/>
                  </a:lnTo>
                  <a:lnTo>
                    <a:pt x="160" y="188"/>
                  </a:lnTo>
                  <a:lnTo>
                    <a:pt x="160" y="180"/>
                  </a:lnTo>
                  <a:lnTo>
                    <a:pt x="160" y="176"/>
                  </a:lnTo>
                  <a:lnTo>
                    <a:pt x="160" y="172"/>
                  </a:lnTo>
                  <a:lnTo>
                    <a:pt x="160" y="164"/>
                  </a:lnTo>
                  <a:lnTo>
                    <a:pt x="162" y="160"/>
                  </a:lnTo>
                  <a:lnTo>
                    <a:pt x="162" y="158"/>
                  </a:lnTo>
                  <a:lnTo>
                    <a:pt x="152" y="14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4" name="Country : Paraguay"/>
            <p:cNvSpPr>
              <a:spLocks/>
            </p:cNvSpPr>
            <p:nvPr/>
          </p:nvSpPr>
          <p:spPr bwMode="auto">
            <a:xfrm>
              <a:off x="2804785" y="4657481"/>
              <a:ext cx="221158" cy="229349"/>
            </a:xfrm>
            <a:custGeom>
              <a:avLst/>
              <a:gdLst>
                <a:gd name="T0" fmla="*/ 0 w 108"/>
                <a:gd name="T1" fmla="*/ 34 h 112"/>
                <a:gd name="T2" fmla="*/ 4 w 108"/>
                <a:gd name="T3" fmla="*/ 24 h 112"/>
                <a:gd name="T4" fmla="*/ 2 w 108"/>
                <a:gd name="T5" fmla="*/ 18 h 112"/>
                <a:gd name="T6" fmla="*/ 8 w 108"/>
                <a:gd name="T7" fmla="*/ 8 h 112"/>
                <a:gd name="T8" fmla="*/ 12 w 108"/>
                <a:gd name="T9" fmla="*/ 4 h 112"/>
                <a:gd name="T10" fmla="*/ 42 w 108"/>
                <a:gd name="T11" fmla="*/ 0 h 112"/>
                <a:gd name="T12" fmla="*/ 52 w 108"/>
                <a:gd name="T13" fmla="*/ 6 h 112"/>
                <a:gd name="T14" fmla="*/ 54 w 108"/>
                <a:gd name="T15" fmla="*/ 12 h 112"/>
                <a:gd name="T16" fmla="*/ 58 w 108"/>
                <a:gd name="T17" fmla="*/ 18 h 112"/>
                <a:gd name="T18" fmla="*/ 60 w 108"/>
                <a:gd name="T19" fmla="*/ 28 h 112"/>
                <a:gd name="T20" fmla="*/ 60 w 108"/>
                <a:gd name="T21" fmla="*/ 34 h 112"/>
                <a:gd name="T22" fmla="*/ 64 w 108"/>
                <a:gd name="T23" fmla="*/ 38 h 112"/>
                <a:gd name="T24" fmla="*/ 72 w 108"/>
                <a:gd name="T25" fmla="*/ 38 h 112"/>
                <a:gd name="T26" fmla="*/ 82 w 108"/>
                <a:gd name="T27" fmla="*/ 36 h 112"/>
                <a:gd name="T28" fmla="*/ 88 w 108"/>
                <a:gd name="T29" fmla="*/ 40 h 112"/>
                <a:gd name="T30" fmla="*/ 92 w 108"/>
                <a:gd name="T31" fmla="*/ 56 h 112"/>
                <a:gd name="T32" fmla="*/ 96 w 108"/>
                <a:gd name="T33" fmla="*/ 62 h 112"/>
                <a:gd name="T34" fmla="*/ 104 w 108"/>
                <a:gd name="T35" fmla="*/ 60 h 112"/>
                <a:gd name="T36" fmla="*/ 108 w 108"/>
                <a:gd name="T37" fmla="*/ 62 h 112"/>
                <a:gd name="T38" fmla="*/ 106 w 108"/>
                <a:gd name="T39" fmla="*/ 76 h 112"/>
                <a:gd name="T40" fmla="*/ 104 w 108"/>
                <a:gd name="T41" fmla="*/ 78 h 112"/>
                <a:gd name="T42" fmla="*/ 104 w 108"/>
                <a:gd name="T43" fmla="*/ 80 h 112"/>
                <a:gd name="T44" fmla="*/ 104 w 108"/>
                <a:gd name="T45" fmla="*/ 82 h 112"/>
                <a:gd name="T46" fmla="*/ 104 w 108"/>
                <a:gd name="T47" fmla="*/ 88 h 112"/>
                <a:gd name="T48" fmla="*/ 102 w 108"/>
                <a:gd name="T49" fmla="*/ 94 h 112"/>
                <a:gd name="T50" fmla="*/ 98 w 108"/>
                <a:gd name="T51" fmla="*/ 100 h 112"/>
                <a:gd name="T52" fmla="*/ 92 w 108"/>
                <a:gd name="T53" fmla="*/ 106 h 112"/>
                <a:gd name="T54" fmla="*/ 88 w 108"/>
                <a:gd name="T55" fmla="*/ 108 h 112"/>
                <a:gd name="T56" fmla="*/ 84 w 108"/>
                <a:gd name="T57" fmla="*/ 112 h 112"/>
                <a:gd name="T58" fmla="*/ 80 w 108"/>
                <a:gd name="T59" fmla="*/ 112 h 112"/>
                <a:gd name="T60" fmla="*/ 72 w 108"/>
                <a:gd name="T61" fmla="*/ 110 h 112"/>
                <a:gd name="T62" fmla="*/ 56 w 108"/>
                <a:gd name="T63" fmla="*/ 108 h 112"/>
                <a:gd name="T64" fmla="*/ 54 w 108"/>
                <a:gd name="T65" fmla="*/ 106 h 112"/>
                <a:gd name="T66" fmla="*/ 60 w 108"/>
                <a:gd name="T67" fmla="*/ 96 h 112"/>
                <a:gd name="T68" fmla="*/ 60 w 108"/>
                <a:gd name="T69" fmla="*/ 92 h 112"/>
                <a:gd name="T70" fmla="*/ 66 w 108"/>
                <a:gd name="T71" fmla="*/ 88 h 112"/>
                <a:gd name="T72" fmla="*/ 64 w 108"/>
                <a:gd name="T73" fmla="*/ 82 h 112"/>
                <a:gd name="T74" fmla="*/ 58 w 108"/>
                <a:gd name="T75" fmla="*/ 76 h 112"/>
                <a:gd name="T76" fmla="*/ 44 w 108"/>
                <a:gd name="T77" fmla="*/ 72 h 112"/>
                <a:gd name="T78" fmla="*/ 36 w 108"/>
                <a:gd name="T79" fmla="*/ 66 h 112"/>
                <a:gd name="T80" fmla="*/ 24 w 108"/>
                <a:gd name="T81" fmla="*/ 62 h 112"/>
                <a:gd name="T82" fmla="*/ 20 w 108"/>
                <a:gd name="T83" fmla="*/ 56 h 112"/>
                <a:gd name="T84" fmla="*/ 8 w 108"/>
                <a:gd name="T85" fmla="*/ 48 h 112"/>
                <a:gd name="T86" fmla="*/ 2 w 108"/>
                <a:gd name="T87" fmla="*/ 42 h 112"/>
                <a:gd name="T88" fmla="*/ 0 w 108"/>
                <a:gd name="T89" fmla="*/ 3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8" h="112">
                  <a:moveTo>
                    <a:pt x="0" y="38"/>
                  </a:moveTo>
                  <a:lnTo>
                    <a:pt x="0" y="34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6" y="12"/>
                  </a:lnTo>
                  <a:lnTo>
                    <a:pt x="8" y="8"/>
                  </a:lnTo>
                  <a:lnTo>
                    <a:pt x="8" y="6"/>
                  </a:lnTo>
                  <a:lnTo>
                    <a:pt x="12" y="4"/>
                  </a:lnTo>
                  <a:lnTo>
                    <a:pt x="28" y="0"/>
                  </a:lnTo>
                  <a:lnTo>
                    <a:pt x="42" y="0"/>
                  </a:lnTo>
                  <a:lnTo>
                    <a:pt x="50" y="6"/>
                  </a:lnTo>
                  <a:lnTo>
                    <a:pt x="52" y="6"/>
                  </a:lnTo>
                  <a:lnTo>
                    <a:pt x="56" y="8"/>
                  </a:lnTo>
                  <a:lnTo>
                    <a:pt x="54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60" y="22"/>
                  </a:lnTo>
                  <a:lnTo>
                    <a:pt x="60" y="28"/>
                  </a:lnTo>
                  <a:lnTo>
                    <a:pt x="60" y="32"/>
                  </a:lnTo>
                  <a:lnTo>
                    <a:pt x="60" y="34"/>
                  </a:lnTo>
                  <a:lnTo>
                    <a:pt x="60" y="38"/>
                  </a:lnTo>
                  <a:lnTo>
                    <a:pt x="64" y="38"/>
                  </a:lnTo>
                  <a:lnTo>
                    <a:pt x="66" y="38"/>
                  </a:lnTo>
                  <a:lnTo>
                    <a:pt x="72" y="38"/>
                  </a:lnTo>
                  <a:lnTo>
                    <a:pt x="76" y="38"/>
                  </a:lnTo>
                  <a:lnTo>
                    <a:pt x="82" y="36"/>
                  </a:lnTo>
                  <a:lnTo>
                    <a:pt x="86" y="38"/>
                  </a:lnTo>
                  <a:lnTo>
                    <a:pt x="88" y="40"/>
                  </a:lnTo>
                  <a:lnTo>
                    <a:pt x="88" y="42"/>
                  </a:lnTo>
                  <a:lnTo>
                    <a:pt x="92" y="56"/>
                  </a:lnTo>
                  <a:lnTo>
                    <a:pt x="94" y="60"/>
                  </a:lnTo>
                  <a:lnTo>
                    <a:pt x="96" y="62"/>
                  </a:lnTo>
                  <a:lnTo>
                    <a:pt x="100" y="58"/>
                  </a:lnTo>
                  <a:lnTo>
                    <a:pt x="104" y="60"/>
                  </a:lnTo>
                  <a:lnTo>
                    <a:pt x="106" y="62"/>
                  </a:lnTo>
                  <a:lnTo>
                    <a:pt x="108" y="62"/>
                  </a:lnTo>
                  <a:lnTo>
                    <a:pt x="106" y="64"/>
                  </a:lnTo>
                  <a:lnTo>
                    <a:pt x="106" y="76"/>
                  </a:lnTo>
                  <a:lnTo>
                    <a:pt x="106" y="78"/>
                  </a:lnTo>
                  <a:lnTo>
                    <a:pt x="104" y="78"/>
                  </a:lnTo>
                  <a:lnTo>
                    <a:pt x="104" y="80"/>
                  </a:lnTo>
                  <a:lnTo>
                    <a:pt x="104" y="80"/>
                  </a:lnTo>
                  <a:lnTo>
                    <a:pt x="104" y="82"/>
                  </a:lnTo>
                  <a:lnTo>
                    <a:pt x="104" y="82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4" y="92"/>
                  </a:lnTo>
                  <a:lnTo>
                    <a:pt x="102" y="94"/>
                  </a:lnTo>
                  <a:lnTo>
                    <a:pt x="100" y="96"/>
                  </a:lnTo>
                  <a:lnTo>
                    <a:pt x="98" y="100"/>
                  </a:lnTo>
                  <a:lnTo>
                    <a:pt x="94" y="104"/>
                  </a:lnTo>
                  <a:lnTo>
                    <a:pt x="92" y="106"/>
                  </a:lnTo>
                  <a:lnTo>
                    <a:pt x="90" y="110"/>
                  </a:lnTo>
                  <a:lnTo>
                    <a:pt x="88" y="108"/>
                  </a:lnTo>
                  <a:lnTo>
                    <a:pt x="86" y="110"/>
                  </a:lnTo>
                  <a:lnTo>
                    <a:pt x="84" y="112"/>
                  </a:lnTo>
                  <a:lnTo>
                    <a:pt x="82" y="112"/>
                  </a:lnTo>
                  <a:lnTo>
                    <a:pt x="80" y="112"/>
                  </a:lnTo>
                  <a:lnTo>
                    <a:pt x="78" y="112"/>
                  </a:lnTo>
                  <a:lnTo>
                    <a:pt x="72" y="110"/>
                  </a:lnTo>
                  <a:lnTo>
                    <a:pt x="66" y="108"/>
                  </a:lnTo>
                  <a:lnTo>
                    <a:pt x="56" y="108"/>
                  </a:lnTo>
                  <a:lnTo>
                    <a:pt x="54" y="108"/>
                  </a:lnTo>
                  <a:lnTo>
                    <a:pt x="54" y="106"/>
                  </a:lnTo>
                  <a:lnTo>
                    <a:pt x="58" y="102"/>
                  </a:lnTo>
                  <a:lnTo>
                    <a:pt x="60" y="96"/>
                  </a:lnTo>
                  <a:lnTo>
                    <a:pt x="60" y="94"/>
                  </a:lnTo>
                  <a:lnTo>
                    <a:pt x="60" y="92"/>
                  </a:lnTo>
                  <a:lnTo>
                    <a:pt x="64" y="90"/>
                  </a:lnTo>
                  <a:lnTo>
                    <a:pt x="66" y="88"/>
                  </a:lnTo>
                  <a:lnTo>
                    <a:pt x="66" y="84"/>
                  </a:lnTo>
                  <a:lnTo>
                    <a:pt x="64" y="82"/>
                  </a:lnTo>
                  <a:lnTo>
                    <a:pt x="60" y="78"/>
                  </a:lnTo>
                  <a:lnTo>
                    <a:pt x="58" y="76"/>
                  </a:lnTo>
                  <a:lnTo>
                    <a:pt x="50" y="74"/>
                  </a:lnTo>
                  <a:lnTo>
                    <a:pt x="44" y="72"/>
                  </a:lnTo>
                  <a:lnTo>
                    <a:pt x="40" y="66"/>
                  </a:lnTo>
                  <a:lnTo>
                    <a:pt x="36" y="66"/>
                  </a:lnTo>
                  <a:lnTo>
                    <a:pt x="32" y="64"/>
                  </a:lnTo>
                  <a:lnTo>
                    <a:pt x="24" y="62"/>
                  </a:lnTo>
                  <a:lnTo>
                    <a:pt x="22" y="58"/>
                  </a:lnTo>
                  <a:lnTo>
                    <a:pt x="20" y="56"/>
                  </a:lnTo>
                  <a:lnTo>
                    <a:pt x="16" y="56"/>
                  </a:lnTo>
                  <a:lnTo>
                    <a:pt x="8" y="48"/>
                  </a:lnTo>
                  <a:lnTo>
                    <a:pt x="6" y="42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8" name="Country : Guyana"/>
            <p:cNvSpPr>
              <a:spLocks/>
            </p:cNvSpPr>
            <p:nvPr/>
          </p:nvSpPr>
          <p:spPr bwMode="auto">
            <a:xfrm>
              <a:off x="2817071" y="3920288"/>
              <a:ext cx="131057" cy="196585"/>
            </a:xfrm>
            <a:custGeom>
              <a:avLst/>
              <a:gdLst>
                <a:gd name="T0" fmla="*/ 10 w 64"/>
                <a:gd name="T1" fmla="*/ 42 h 96"/>
                <a:gd name="T2" fmla="*/ 14 w 64"/>
                <a:gd name="T3" fmla="*/ 42 h 96"/>
                <a:gd name="T4" fmla="*/ 18 w 64"/>
                <a:gd name="T5" fmla="*/ 46 h 96"/>
                <a:gd name="T6" fmla="*/ 16 w 64"/>
                <a:gd name="T7" fmla="*/ 52 h 96"/>
                <a:gd name="T8" fmla="*/ 18 w 64"/>
                <a:gd name="T9" fmla="*/ 54 h 96"/>
                <a:gd name="T10" fmla="*/ 22 w 64"/>
                <a:gd name="T11" fmla="*/ 56 h 96"/>
                <a:gd name="T12" fmla="*/ 24 w 64"/>
                <a:gd name="T13" fmla="*/ 58 h 96"/>
                <a:gd name="T14" fmla="*/ 22 w 64"/>
                <a:gd name="T15" fmla="*/ 62 h 96"/>
                <a:gd name="T16" fmla="*/ 20 w 64"/>
                <a:gd name="T17" fmla="*/ 68 h 96"/>
                <a:gd name="T18" fmla="*/ 18 w 64"/>
                <a:gd name="T19" fmla="*/ 74 h 96"/>
                <a:gd name="T20" fmla="*/ 18 w 64"/>
                <a:gd name="T21" fmla="*/ 78 h 96"/>
                <a:gd name="T22" fmla="*/ 18 w 64"/>
                <a:gd name="T23" fmla="*/ 82 h 96"/>
                <a:gd name="T24" fmla="*/ 24 w 64"/>
                <a:gd name="T25" fmla="*/ 86 h 96"/>
                <a:gd name="T26" fmla="*/ 26 w 64"/>
                <a:gd name="T27" fmla="*/ 90 h 96"/>
                <a:gd name="T28" fmla="*/ 32 w 64"/>
                <a:gd name="T29" fmla="*/ 96 h 96"/>
                <a:gd name="T30" fmla="*/ 36 w 64"/>
                <a:gd name="T31" fmla="*/ 94 h 96"/>
                <a:gd name="T32" fmla="*/ 38 w 64"/>
                <a:gd name="T33" fmla="*/ 94 h 96"/>
                <a:gd name="T34" fmla="*/ 40 w 64"/>
                <a:gd name="T35" fmla="*/ 90 h 96"/>
                <a:gd name="T36" fmla="*/ 48 w 64"/>
                <a:gd name="T37" fmla="*/ 90 h 96"/>
                <a:gd name="T38" fmla="*/ 52 w 64"/>
                <a:gd name="T39" fmla="*/ 84 h 96"/>
                <a:gd name="T40" fmla="*/ 58 w 64"/>
                <a:gd name="T41" fmla="*/ 86 h 96"/>
                <a:gd name="T42" fmla="*/ 64 w 64"/>
                <a:gd name="T43" fmla="*/ 86 h 96"/>
                <a:gd name="T44" fmla="*/ 62 w 64"/>
                <a:gd name="T45" fmla="*/ 82 h 96"/>
                <a:gd name="T46" fmla="*/ 58 w 64"/>
                <a:gd name="T47" fmla="*/ 80 h 96"/>
                <a:gd name="T48" fmla="*/ 56 w 64"/>
                <a:gd name="T49" fmla="*/ 76 h 96"/>
                <a:gd name="T50" fmla="*/ 56 w 64"/>
                <a:gd name="T51" fmla="*/ 72 h 96"/>
                <a:gd name="T52" fmla="*/ 54 w 64"/>
                <a:gd name="T53" fmla="*/ 66 h 96"/>
                <a:gd name="T54" fmla="*/ 52 w 64"/>
                <a:gd name="T55" fmla="*/ 66 h 96"/>
                <a:gd name="T56" fmla="*/ 50 w 64"/>
                <a:gd name="T57" fmla="*/ 62 h 96"/>
                <a:gd name="T58" fmla="*/ 48 w 64"/>
                <a:gd name="T59" fmla="*/ 60 h 96"/>
                <a:gd name="T60" fmla="*/ 44 w 64"/>
                <a:gd name="T61" fmla="*/ 56 h 96"/>
                <a:gd name="T62" fmla="*/ 46 w 64"/>
                <a:gd name="T63" fmla="*/ 50 h 96"/>
                <a:gd name="T64" fmla="*/ 48 w 64"/>
                <a:gd name="T65" fmla="*/ 44 h 96"/>
                <a:gd name="T66" fmla="*/ 52 w 64"/>
                <a:gd name="T67" fmla="*/ 42 h 96"/>
                <a:gd name="T68" fmla="*/ 54 w 64"/>
                <a:gd name="T69" fmla="*/ 38 h 96"/>
                <a:gd name="T70" fmla="*/ 56 w 64"/>
                <a:gd name="T71" fmla="*/ 36 h 96"/>
                <a:gd name="T72" fmla="*/ 54 w 64"/>
                <a:gd name="T73" fmla="*/ 34 h 96"/>
                <a:gd name="T74" fmla="*/ 54 w 64"/>
                <a:gd name="T75" fmla="*/ 28 h 96"/>
                <a:gd name="T76" fmla="*/ 44 w 64"/>
                <a:gd name="T77" fmla="*/ 24 h 96"/>
                <a:gd name="T78" fmla="*/ 40 w 64"/>
                <a:gd name="T79" fmla="*/ 22 h 96"/>
                <a:gd name="T80" fmla="*/ 36 w 64"/>
                <a:gd name="T81" fmla="*/ 24 h 96"/>
                <a:gd name="T82" fmla="*/ 36 w 64"/>
                <a:gd name="T83" fmla="*/ 24 h 96"/>
                <a:gd name="T84" fmla="*/ 38 w 64"/>
                <a:gd name="T85" fmla="*/ 18 h 96"/>
                <a:gd name="T86" fmla="*/ 34 w 64"/>
                <a:gd name="T87" fmla="*/ 12 h 96"/>
                <a:gd name="T88" fmla="*/ 26 w 64"/>
                <a:gd name="T89" fmla="*/ 6 h 96"/>
                <a:gd name="T90" fmla="*/ 22 w 64"/>
                <a:gd name="T91" fmla="*/ 2 h 96"/>
                <a:gd name="T92" fmla="*/ 20 w 64"/>
                <a:gd name="T93" fmla="*/ 0 h 96"/>
                <a:gd name="T94" fmla="*/ 16 w 64"/>
                <a:gd name="T95" fmla="*/ 6 h 96"/>
                <a:gd name="T96" fmla="*/ 12 w 64"/>
                <a:gd name="T97" fmla="*/ 8 h 96"/>
                <a:gd name="T98" fmla="*/ 8 w 64"/>
                <a:gd name="T99" fmla="*/ 14 h 96"/>
                <a:gd name="T100" fmla="*/ 14 w 64"/>
                <a:gd name="T101" fmla="*/ 16 h 96"/>
                <a:gd name="T102" fmla="*/ 16 w 64"/>
                <a:gd name="T103" fmla="*/ 22 h 96"/>
                <a:gd name="T104" fmla="*/ 8 w 64"/>
                <a:gd name="T105" fmla="*/ 22 h 96"/>
                <a:gd name="T106" fmla="*/ 6 w 64"/>
                <a:gd name="T107" fmla="*/ 22 h 96"/>
                <a:gd name="T108" fmla="*/ 4 w 64"/>
                <a:gd name="T109" fmla="*/ 28 h 96"/>
                <a:gd name="T110" fmla="*/ 2 w 64"/>
                <a:gd name="T111" fmla="*/ 34 h 96"/>
                <a:gd name="T112" fmla="*/ 10 w 64"/>
                <a:gd name="T113" fmla="*/ 4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4" h="96">
                  <a:moveTo>
                    <a:pt x="10" y="42"/>
                  </a:moveTo>
                  <a:lnTo>
                    <a:pt x="10" y="42"/>
                  </a:lnTo>
                  <a:lnTo>
                    <a:pt x="12" y="44"/>
                  </a:lnTo>
                  <a:lnTo>
                    <a:pt x="14" y="42"/>
                  </a:lnTo>
                  <a:lnTo>
                    <a:pt x="16" y="42"/>
                  </a:lnTo>
                  <a:lnTo>
                    <a:pt x="18" y="46"/>
                  </a:lnTo>
                  <a:lnTo>
                    <a:pt x="18" y="48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8" y="54"/>
                  </a:lnTo>
                  <a:lnTo>
                    <a:pt x="20" y="54"/>
                  </a:lnTo>
                  <a:lnTo>
                    <a:pt x="22" y="56"/>
                  </a:lnTo>
                  <a:lnTo>
                    <a:pt x="22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2" y="62"/>
                  </a:lnTo>
                  <a:lnTo>
                    <a:pt x="22" y="64"/>
                  </a:lnTo>
                  <a:lnTo>
                    <a:pt x="20" y="68"/>
                  </a:lnTo>
                  <a:lnTo>
                    <a:pt x="20" y="72"/>
                  </a:lnTo>
                  <a:lnTo>
                    <a:pt x="18" y="74"/>
                  </a:lnTo>
                  <a:lnTo>
                    <a:pt x="18" y="76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8" y="82"/>
                  </a:lnTo>
                  <a:lnTo>
                    <a:pt x="20" y="84"/>
                  </a:lnTo>
                  <a:lnTo>
                    <a:pt x="24" y="86"/>
                  </a:lnTo>
                  <a:lnTo>
                    <a:pt x="24" y="88"/>
                  </a:lnTo>
                  <a:lnTo>
                    <a:pt x="26" y="90"/>
                  </a:lnTo>
                  <a:lnTo>
                    <a:pt x="30" y="94"/>
                  </a:lnTo>
                  <a:lnTo>
                    <a:pt x="32" y="96"/>
                  </a:lnTo>
                  <a:lnTo>
                    <a:pt x="34" y="94"/>
                  </a:lnTo>
                  <a:lnTo>
                    <a:pt x="36" y="94"/>
                  </a:lnTo>
                  <a:lnTo>
                    <a:pt x="36" y="94"/>
                  </a:lnTo>
                  <a:lnTo>
                    <a:pt x="38" y="94"/>
                  </a:lnTo>
                  <a:lnTo>
                    <a:pt x="40" y="92"/>
                  </a:lnTo>
                  <a:lnTo>
                    <a:pt x="40" y="90"/>
                  </a:lnTo>
                  <a:lnTo>
                    <a:pt x="44" y="90"/>
                  </a:lnTo>
                  <a:lnTo>
                    <a:pt x="48" y="90"/>
                  </a:lnTo>
                  <a:lnTo>
                    <a:pt x="50" y="86"/>
                  </a:lnTo>
                  <a:lnTo>
                    <a:pt x="52" y="84"/>
                  </a:lnTo>
                  <a:lnTo>
                    <a:pt x="56" y="84"/>
                  </a:lnTo>
                  <a:lnTo>
                    <a:pt x="58" y="86"/>
                  </a:lnTo>
                  <a:lnTo>
                    <a:pt x="60" y="86"/>
                  </a:lnTo>
                  <a:lnTo>
                    <a:pt x="64" y="86"/>
                  </a:lnTo>
                  <a:lnTo>
                    <a:pt x="62" y="84"/>
                  </a:lnTo>
                  <a:lnTo>
                    <a:pt x="62" y="82"/>
                  </a:lnTo>
                  <a:lnTo>
                    <a:pt x="62" y="82"/>
                  </a:lnTo>
                  <a:lnTo>
                    <a:pt x="58" y="80"/>
                  </a:lnTo>
                  <a:lnTo>
                    <a:pt x="58" y="78"/>
                  </a:lnTo>
                  <a:lnTo>
                    <a:pt x="56" y="76"/>
                  </a:lnTo>
                  <a:lnTo>
                    <a:pt x="56" y="74"/>
                  </a:lnTo>
                  <a:lnTo>
                    <a:pt x="56" y="72"/>
                  </a:lnTo>
                  <a:lnTo>
                    <a:pt x="54" y="68"/>
                  </a:lnTo>
                  <a:lnTo>
                    <a:pt x="54" y="66"/>
                  </a:lnTo>
                  <a:lnTo>
                    <a:pt x="52" y="66"/>
                  </a:lnTo>
                  <a:lnTo>
                    <a:pt x="52" y="66"/>
                  </a:lnTo>
                  <a:lnTo>
                    <a:pt x="50" y="64"/>
                  </a:lnTo>
                  <a:lnTo>
                    <a:pt x="50" y="62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6" y="58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6" y="50"/>
                  </a:lnTo>
                  <a:lnTo>
                    <a:pt x="46" y="48"/>
                  </a:lnTo>
                  <a:lnTo>
                    <a:pt x="48" y="44"/>
                  </a:lnTo>
                  <a:lnTo>
                    <a:pt x="50" y="44"/>
                  </a:lnTo>
                  <a:lnTo>
                    <a:pt x="52" y="42"/>
                  </a:lnTo>
                  <a:lnTo>
                    <a:pt x="54" y="40"/>
                  </a:lnTo>
                  <a:lnTo>
                    <a:pt x="54" y="38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4" y="34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48" y="28"/>
                  </a:lnTo>
                  <a:lnTo>
                    <a:pt x="44" y="24"/>
                  </a:lnTo>
                  <a:lnTo>
                    <a:pt x="42" y="22"/>
                  </a:lnTo>
                  <a:lnTo>
                    <a:pt x="40" y="22"/>
                  </a:lnTo>
                  <a:lnTo>
                    <a:pt x="38" y="22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36" y="24"/>
                  </a:lnTo>
                  <a:lnTo>
                    <a:pt x="36" y="20"/>
                  </a:lnTo>
                  <a:lnTo>
                    <a:pt x="38" y="18"/>
                  </a:lnTo>
                  <a:lnTo>
                    <a:pt x="36" y="14"/>
                  </a:lnTo>
                  <a:lnTo>
                    <a:pt x="34" y="12"/>
                  </a:lnTo>
                  <a:lnTo>
                    <a:pt x="28" y="10"/>
                  </a:lnTo>
                  <a:lnTo>
                    <a:pt x="26" y="6"/>
                  </a:lnTo>
                  <a:lnTo>
                    <a:pt x="26" y="4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10" y="16"/>
                  </a:lnTo>
                  <a:lnTo>
                    <a:pt x="14" y="16"/>
                  </a:lnTo>
                  <a:lnTo>
                    <a:pt x="16" y="18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8" y="24"/>
                  </a:lnTo>
                  <a:lnTo>
                    <a:pt x="6" y="22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0" y="30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10" y="42"/>
                  </a:lnTo>
                  <a:lnTo>
                    <a:pt x="10" y="4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3" name="Country : Galapagos"/>
            <p:cNvSpPr>
              <a:spLocks noEditPoints="1"/>
            </p:cNvSpPr>
            <p:nvPr/>
          </p:nvSpPr>
          <p:spPr bwMode="auto">
            <a:xfrm>
              <a:off x="2038923" y="4145541"/>
              <a:ext cx="53242" cy="36860"/>
            </a:xfrm>
            <a:custGeom>
              <a:avLst/>
              <a:gdLst>
                <a:gd name="T0" fmla="*/ 24 w 26"/>
                <a:gd name="T1" fmla="*/ 14 h 18"/>
                <a:gd name="T2" fmla="*/ 22 w 26"/>
                <a:gd name="T3" fmla="*/ 16 h 18"/>
                <a:gd name="T4" fmla="*/ 22 w 26"/>
                <a:gd name="T5" fmla="*/ 18 h 18"/>
                <a:gd name="T6" fmla="*/ 26 w 26"/>
                <a:gd name="T7" fmla="*/ 14 h 18"/>
                <a:gd name="T8" fmla="*/ 26 w 26"/>
                <a:gd name="T9" fmla="*/ 14 h 18"/>
                <a:gd name="T10" fmla="*/ 24 w 26"/>
                <a:gd name="T11" fmla="*/ 14 h 18"/>
                <a:gd name="T12" fmla="*/ 24 w 26"/>
                <a:gd name="T13" fmla="*/ 14 h 18"/>
                <a:gd name="T14" fmla="*/ 14 w 26"/>
                <a:gd name="T15" fmla="*/ 10 h 18"/>
                <a:gd name="T16" fmla="*/ 16 w 26"/>
                <a:gd name="T17" fmla="*/ 10 h 18"/>
                <a:gd name="T18" fmla="*/ 18 w 26"/>
                <a:gd name="T19" fmla="*/ 10 h 18"/>
                <a:gd name="T20" fmla="*/ 16 w 26"/>
                <a:gd name="T21" fmla="*/ 12 h 18"/>
                <a:gd name="T22" fmla="*/ 14 w 26"/>
                <a:gd name="T23" fmla="*/ 10 h 18"/>
                <a:gd name="T24" fmla="*/ 14 w 26"/>
                <a:gd name="T25" fmla="*/ 10 h 18"/>
                <a:gd name="T26" fmla="*/ 10 w 26"/>
                <a:gd name="T27" fmla="*/ 4 h 18"/>
                <a:gd name="T28" fmla="*/ 10 w 26"/>
                <a:gd name="T29" fmla="*/ 6 h 18"/>
                <a:gd name="T30" fmla="*/ 12 w 26"/>
                <a:gd name="T31" fmla="*/ 6 h 18"/>
                <a:gd name="T32" fmla="*/ 10 w 26"/>
                <a:gd name="T33" fmla="*/ 4 h 18"/>
                <a:gd name="T34" fmla="*/ 10 w 26"/>
                <a:gd name="T35" fmla="*/ 4 h 18"/>
                <a:gd name="T36" fmla="*/ 0 w 26"/>
                <a:gd name="T37" fmla="*/ 8 h 18"/>
                <a:gd name="T38" fmla="*/ 2 w 26"/>
                <a:gd name="T39" fmla="*/ 8 h 18"/>
                <a:gd name="T40" fmla="*/ 2 w 26"/>
                <a:gd name="T41" fmla="*/ 10 h 18"/>
                <a:gd name="T42" fmla="*/ 0 w 26"/>
                <a:gd name="T43" fmla="*/ 10 h 18"/>
                <a:gd name="T44" fmla="*/ 0 w 26"/>
                <a:gd name="T45" fmla="*/ 8 h 18"/>
                <a:gd name="T46" fmla="*/ 0 w 26"/>
                <a:gd name="T47" fmla="*/ 8 h 18"/>
                <a:gd name="T48" fmla="*/ 0 w 26"/>
                <a:gd name="T49" fmla="*/ 8 h 18"/>
                <a:gd name="T50" fmla="*/ 2 w 26"/>
                <a:gd name="T51" fmla="*/ 4 h 18"/>
                <a:gd name="T52" fmla="*/ 4 w 26"/>
                <a:gd name="T53" fmla="*/ 4 h 18"/>
                <a:gd name="T54" fmla="*/ 4 w 26"/>
                <a:gd name="T55" fmla="*/ 8 h 18"/>
                <a:gd name="T56" fmla="*/ 6 w 26"/>
                <a:gd name="T57" fmla="*/ 12 h 18"/>
                <a:gd name="T58" fmla="*/ 4 w 26"/>
                <a:gd name="T59" fmla="*/ 12 h 18"/>
                <a:gd name="T60" fmla="*/ 2 w 26"/>
                <a:gd name="T61" fmla="*/ 16 h 18"/>
                <a:gd name="T62" fmla="*/ 4 w 26"/>
                <a:gd name="T63" fmla="*/ 16 h 18"/>
                <a:gd name="T64" fmla="*/ 8 w 26"/>
                <a:gd name="T65" fmla="*/ 16 h 18"/>
                <a:gd name="T66" fmla="*/ 8 w 26"/>
                <a:gd name="T67" fmla="*/ 12 h 18"/>
                <a:gd name="T68" fmla="*/ 6 w 26"/>
                <a:gd name="T69" fmla="*/ 10 h 18"/>
                <a:gd name="T70" fmla="*/ 6 w 26"/>
                <a:gd name="T71" fmla="*/ 8 h 18"/>
                <a:gd name="T72" fmla="*/ 6 w 26"/>
                <a:gd name="T73" fmla="*/ 6 h 18"/>
                <a:gd name="T74" fmla="*/ 6 w 26"/>
                <a:gd name="T75" fmla="*/ 2 h 18"/>
                <a:gd name="T76" fmla="*/ 4 w 26"/>
                <a:gd name="T77" fmla="*/ 0 h 18"/>
                <a:gd name="T78" fmla="*/ 2 w 26"/>
                <a:gd name="T79" fmla="*/ 2 h 18"/>
                <a:gd name="T80" fmla="*/ 2 w 26"/>
                <a:gd name="T81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18">
                  <a:moveTo>
                    <a:pt x="24" y="14"/>
                  </a:moveTo>
                  <a:lnTo>
                    <a:pt x="22" y="16"/>
                  </a:lnTo>
                  <a:lnTo>
                    <a:pt x="22" y="18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4" y="14"/>
                  </a:lnTo>
                  <a:lnTo>
                    <a:pt x="24" y="14"/>
                  </a:lnTo>
                  <a:close/>
                  <a:moveTo>
                    <a:pt x="14" y="10"/>
                  </a:moveTo>
                  <a:lnTo>
                    <a:pt x="16" y="10"/>
                  </a:lnTo>
                  <a:lnTo>
                    <a:pt x="18" y="10"/>
                  </a:lnTo>
                  <a:lnTo>
                    <a:pt x="16" y="12"/>
                  </a:lnTo>
                  <a:lnTo>
                    <a:pt x="14" y="10"/>
                  </a:lnTo>
                  <a:lnTo>
                    <a:pt x="14" y="10"/>
                  </a:lnTo>
                  <a:close/>
                  <a:moveTo>
                    <a:pt x="10" y="4"/>
                  </a:moveTo>
                  <a:lnTo>
                    <a:pt x="10" y="6"/>
                  </a:lnTo>
                  <a:lnTo>
                    <a:pt x="12" y="6"/>
                  </a:lnTo>
                  <a:lnTo>
                    <a:pt x="10" y="4"/>
                  </a:lnTo>
                  <a:lnTo>
                    <a:pt x="10" y="4"/>
                  </a:lnTo>
                  <a:close/>
                  <a:moveTo>
                    <a:pt x="0" y="8"/>
                  </a:moveTo>
                  <a:lnTo>
                    <a:pt x="2" y="8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  <a:moveTo>
                    <a:pt x="2" y="4"/>
                  </a:moveTo>
                  <a:lnTo>
                    <a:pt x="4" y="4"/>
                  </a:lnTo>
                  <a:lnTo>
                    <a:pt x="4" y="8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6" name="Country : Falkland Islands &amp; South Georgia (UK)"/>
            <p:cNvSpPr>
              <a:spLocks noEditPoints="1"/>
            </p:cNvSpPr>
            <p:nvPr/>
          </p:nvSpPr>
          <p:spPr bwMode="auto">
            <a:xfrm>
              <a:off x="2960414" y="5640405"/>
              <a:ext cx="593850" cy="106483"/>
            </a:xfrm>
            <a:custGeom>
              <a:avLst/>
              <a:gdLst>
                <a:gd name="T0" fmla="*/ 284 w 290"/>
                <a:gd name="T1" fmla="*/ 48 h 52"/>
                <a:gd name="T2" fmla="*/ 282 w 290"/>
                <a:gd name="T3" fmla="*/ 44 h 52"/>
                <a:gd name="T4" fmla="*/ 278 w 290"/>
                <a:gd name="T5" fmla="*/ 42 h 52"/>
                <a:gd name="T6" fmla="*/ 276 w 290"/>
                <a:gd name="T7" fmla="*/ 40 h 52"/>
                <a:gd name="T8" fmla="*/ 282 w 290"/>
                <a:gd name="T9" fmla="*/ 42 h 52"/>
                <a:gd name="T10" fmla="*/ 282 w 290"/>
                <a:gd name="T11" fmla="*/ 42 h 52"/>
                <a:gd name="T12" fmla="*/ 282 w 290"/>
                <a:gd name="T13" fmla="*/ 42 h 52"/>
                <a:gd name="T14" fmla="*/ 286 w 290"/>
                <a:gd name="T15" fmla="*/ 46 h 52"/>
                <a:gd name="T16" fmla="*/ 288 w 290"/>
                <a:gd name="T17" fmla="*/ 48 h 52"/>
                <a:gd name="T18" fmla="*/ 290 w 290"/>
                <a:gd name="T19" fmla="*/ 50 h 52"/>
                <a:gd name="T20" fmla="*/ 286 w 290"/>
                <a:gd name="T21" fmla="*/ 52 h 52"/>
                <a:gd name="T22" fmla="*/ 284 w 290"/>
                <a:gd name="T23" fmla="*/ 50 h 52"/>
                <a:gd name="T24" fmla="*/ 14 w 290"/>
                <a:gd name="T25" fmla="*/ 0 h 52"/>
                <a:gd name="T26" fmla="*/ 18 w 290"/>
                <a:gd name="T27" fmla="*/ 0 h 52"/>
                <a:gd name="T28" fmla="*/ 14 w 290"/>
                <a:gd name="T29" fmla="*/ 0 h 52"/>
                <a:gd name="T30" fmla="*/ 10 w 290"/>
                <a:gd name="T31" fmla="*/ 2 h 52"/>
                <a:gd name="T32" fmla="*/ 10 w 290"/>
                <a:gd name="T33" fmla="*/ 0 h 52"/>
                <a:gd name="T34" fmla="*/ 0 w 290"/>
                <a:gd name="T35" fmla="*/ 12 h 52"/>
                <a:gd name="T36" fmla="*/ 4 w 290"/>
                <a:gd name="T37" fmla="*/ 12 h 52"/>
                <a:gd name="T38" fmla="*/ 2 w 290"/>
                <a:gd name="T39" fmla="*/ 12 h 52"/>
                <a:gd name="T40" fmla="*/ 0 w 290"/>
                <a:gd name="T41" fmla="*/ 12 h 52"/>
                <a:gd name="T42" fmla="*/ 20 w 290"/>
                <a:gd name="T43" fmla="*/ 16 h 52"/>
                <a:gd name="T44" fmla="*/ 24 w 290"/>
                <a:gd name="T45" fmla="*/ 18 h 52"/>
                <a:gd name="T46" fmla="*/ 22 w 290"/>
                <a:gd name="T47" fmla="*/ 16 h 52"/>
                <a:gd name="T48" fmla="*/ 26 w 290"/>
                <a:gd name="T49" fmla="*/ 16 h 52"/>
                <a:gd name="T50" fmla="*/ 26 w 290"/>
                <a:gd name="T51" fmla="*/ 14 h 52"/>
                <a:gd name="T52" fmla="*/ 28 w 290"/>
                <a:gd name="T53" fmla="*/ 14 h 52"/>
                <a:gd name="T54" fmla="*/ 30 w 290"/>
                <a:gd name="T55" fmla="*/ 12 h 52"/>
                <a:gd name="T56" fmla="*/ 26 w 290"/>
                <a:gd name="T57" fmla="*/ 12 h 52"/>
                <a:gd name="T58" fmla="*/ 30 w 290"/>
                <a:gd name="T59" fmla="*/ 10 h 52"/>
                <a:gd name="T60" fmla="*/ 36 w 290"/>
                <a:gd name="T61" fmla="*/ 8 h 52"/>
                <a:gd name="T62" fmla="*/ 38 w 290"/>
                <a:gd name="T63" fmla="*/ 6 h 52"/>
                <a:gd name="T64" fmla="*/ 36 w 290"/>
                <a:gd name="T65" fmla="*/ 6 h 52"/>
                <a:gd name="T66" fmla="*/ 38 w 290"/>
                <a:gd name="T67" fmla="*/ 4 h 52"/>
                <a:gd name="T68" fmla="*/ 34 w 290"/>
                <a:gd name="T69" fmla="*/ 2 h 52"/>
                <a:gd name="T70" fmla="*/ 34 w 290"/>
                <a:gd name="T71" fmla="*/ 4 h 52"/>
                <a:gd name="T72" fmla="*/ 30 w 290"/>
                <a:gd name="T73" fmla="*/ 2 h 52"/>
                <a:gd name="T74" fmla="*/ 26 w 290"/>
                <a:gd name="T75" fmla="*/ 0 h 52"/>
                <a:gd name="T76" fmla="*/ 24 w 290"/>
                <a:gd name="T77" fmla="*/ 2 h 52"/>
                <a:gd name="T78" fmla="*/ 24 w 290"/>
                <a:gd name="T79" fmla="*/ 6 h 52"/>
                <a:gd name="T80" fmla="*/ 26 w 290"/>
                <a:gd name="T81" fmla="*/ 10 h 52"/>
                <a:gd name="T82" fmla="*/ 22 w 290"/>
                <a:gd name="T83" fmla="*/ 10 h 52"/>
                <a:gd name="T84" fmla="*/ 18 w 290"/>
                <a:gd name="T85" fmla="*/ 16 h 52"/>
                <a:gd name="T86" fmla="*/ 18 w 290"/>
                <a:gd name="T87" fmla="*/ 4 h 52"/>
                <a:gd name="T88" fmla="*/ 20 w 290"/>
                <a:gd name="T89" fmla="*/ 2 h 52"/>
                <a:gd name="T90" fmla="*/ 22 w 290"/>
                <a:gd name="T91" fmla="*/ 4 h 52"/>
                <a:gd name="T92" fmla="*/ 18 w 290"/>
                <a:gd name="T93" fmla="*/ 10 h 52"/>
                <a:gd name="T94" fmla="*/ 14 w 290"/>
                <a:gd name="T95" fmla="*/ 14 h 52"/>
                <a:gd name="T96" fmla="*/ 10 w 290"/>
                <a:gd name="T97" fmla="*/ 14 h 52"/>
                <a:gd name="T98" fmla="*/ 10 w 290"/>
                <a:gd name="T99" fmla="*/ 18 h 52"/>
                <a:gd name="T100" fmla="*/ 6 w 290"/>
                <a:gd name="T101" fmla="*/ 18 h 52"/>
                <a:gd name="T102" fmla="*/ 4 w 290"/>
                <a:gd name="T103" fmla="*/ 14 h 52"/>
                <a:gd name="T104" fmla="*/ 8 w 290"/>
                <a:gd name="T105" fmla="*/ 12 h 52"/>
                <a:gd name="T106" fmla="*/ 10 w 290"/>
                <a:gd name="T107" fmla="*/ 10 h 52"/>
                <a:gd name="T108" fmla="*/ 12 w 290"/>
                <a:gd name="T109" fmla="*/ 8 h 52"/>
                <a:gd name="T110" fmla="*/ 6 w 290"/>
                <a:gd name="T111" fmla="*/ 4 h 52"/>
                <a:gd name="T112" fmla="*/ 10 w 290"/>
                <a:gd name="T113" fmla="*/ 6 h 52"/>
                <a:gd name="T114" fmla="*/ 14 w 290"/>
                <a:gd name="T115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0" h="52">
                  <a:moveTo>
                    <a:pt x="284" y="50"/>
                  </a:moveTo>
                  <a:lnTo>
                    <a:pt x="284" y="48"/>
                  </a:lnTo>
                  <a:lnTo>
                    <a:pt x="282" y="46"/>
                  </a:lnTo>
                  <a:lnTo>
                    <a:pt x="282" y="44"/>
                  </a:lnTo>
                  <a:lnTo>
                    <a:pt x="280" y="44"/>
                  </a:lnTo>
                  <a:lnTo>
                    <a:pt x="278" y="42"/>
                  </a:lnTo>
                  <a:lnTo>
                    <a:pt x="276" y="42"/>
                  </a:lnTo>
                  <a:lnTo>
                    <a:pt x="276" y="40"/>
                  </a:lnTo>
                  <a:lnTo>
                    <a:pt x="278" y="40"/>
                  </a:lnTo>
                  <a:lnTo>
                    <a:pt x="282" y="42"/>
                  </a:lnTo>
                  <a:lnTo>
                    <a:pt x="282" y="42"/>
                  </a:lnTo>
                  <a:lnTo>
                    <a:pt x="282" y="42"/>
                  </a:lnTo>
                  <a:lnTo>
                    <a:pt x="282" y="42"/>
                  </a:lnTo>
                  <a:lnTo>
                    <a:pt x="282" y="42"/>
                  </a:lnTo>
                  <a:lnTo>
                    <a:pt x="286" y="44"/>
                  </a:lnTo>
                  <a:lnTo>
                    <a:pt x="286" y="46"/>
                  </a:lnTo>
                  <a:lnTo>
                    <a:pt x="286" y="48"/>
                  </a:lnTo>
                  <a:lnTo>
                    <a:pt x="288" y="48"/>
                  </a:lnTo>
                  <a:lnTo>
                    <a:pt x="290" y="48"/>
                  </a:lnTo>
                  <a:lnTo>
                    <a:pt x="290" y="50"/>
                  </a:lnTo>
                  <a:lnTo>
                    <a:pt x="288" y="50"/>
                  </a:lnTo>
                  <a:lnTo>
                    <a:pt x="286" y="52"/>
                  </a:lnTo>
                  <a:lnTo>
                    <a:pt x="284" y="52"/>
                  </a:lnTo>
                  <a:lnTo>
                    <a:pt x="284" y="50"/>
                  </a:lnTo>
                  <a:lnTo>
                    <a:pt x="284" y="50"/>
                  </a:lnTo>
                  <a:close/>
                  <a:moveTo>
                    <a:pt x="14" y="0"/>
                  </a:moveTo>
                  <a:lnTo>
                    <a:pt x="16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0"/>
                  </a:lnTo>
                  <a:close/>
                  <a:moveTo>
                    <a:pt x="10" y="0"/>
                  </a:moveTo>
                  <a:lnTo>
                    <a:pt x="10" y="2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10" y="0"/>
                  </a:lnTo>
                  <a:close/>
                  <a:moveTo>
                    <a:pt x="0" y="12"/>
                  </a:moveTo>
                  <a:lnTo>
                    <a:pt x="2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2"/>
                  </a:lnTo>
                  <a:close/>
                  <a:moveTo>
                    <a:pt x="18" y="16"/>
                  </a:moveTo>
                  <a:lnTo>
                    <a:pt x="20" y="16"/>
                  </a:lnTo>
                  <a:lnTo>
                    <a:pt x="22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2" y="16"/>
                  </a:lnTo>
                  <a:lnTo>
                    <a:pt x="24" y="1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8" y="14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8" y="12"/>
                  </a:lnTo>
                  <a:lnTo>
                    <a:pt x="26" y="12"/>
                  </a:lnTo>
                  <a:lnTo>
                    <a:pt x="28" y="10"/>
                  </a:lnTo>
                  <a:lnTo>
                    <a:pt x="30" y="10"/>
                  </a:lnTo>
                  <a:lnTo>
                    <a:pt x="34" y="10"/>
                  </a:lnTo>
                  <a:lnTo>
                    <a:pt x="36" y="8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34" y="4"/>
                  </a:lnTo>
                  <a:lnTo>
                    <a:pt x="32" y="6"/>
                  </a:lnTo>
                  <a:lnTo>
                    <a:pt x="30" y="2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6" y="8"/>
                  </a:lnTo>
                  <a:lnTo>
                    <a:pt x="26" y="10"/>
                  </a:lnTo>
                  <a:lnTo>
                    <a:pt x="24" y="8"/>
                  </a:lnTo>
                  <a:lnTo>
                    <a:pt x="22" y="10"/>
                  </a:lnTo>
                  <a:lnTo>
                    <a:pt x="18" y="16"/>
                  </a:lnTo>
                  <a:lnTo>
                    <a:pt x="18" y="16"/>
                  </a:lnTo>
                  <a:close/>
                  <a:moveTo>
                    <a:pt x="16" y="2"/>
                  </a:moveTo>
                  <a:lnTo>
                    <a:pt x="18" y="4"/>
                  </a:lnTo>
                  <a:lnTo>
                    <a:pt x="18" y="4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0" y="6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4" y="14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12" y="16"/>
                  </a:lnTo>
                  <a:lnTo>
                    <a:pt x="10" y="18"/>
                  </a:lnTo>
                  <a:lnTo>
                    <a:pt x="8" y="16"/>
                  </a:lnTo>
                  <a:lnTo>
                    <a:pt x="6" y="18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6" y="4"/>
                  </a:lnTo>
                  <a:lnTo>
                    <a:pt x="8" y="4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4" y="2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6" name="Country : French Guiana"/>
            <p:cNvSpPr>
              <a:spLocks/>
            </p:cNvSpPr>
            <p:nvPr/>
          </p:nvSpPr>
          <p:spPr bwMode="auto">
            <a:xfrm>
              <a:off x="2997274" y="3994007"/>
              <a:ext cx="73719" cy="106483"/>
            </a:xfrm>
            <a:custGeom>
              <a:avLst/>
              <a:gdLst>
                <a:gd name="T0" fmla="*/ 0 w 36"/>
                <a:gd name="T1" fmla="*/ 42 h 52"/>
                <a:gd name="T2" fmla="*/ 0 w 36"/>
                <a:gd name="T3" fmla="*/ 42 h 52"/>
                <a:gd name="T4" fmla="*/ 2 w 36"/>
                <a:gd name="T5" fmla="*/ 44 h 52"/>
                <a:gd name="T6" fmla="*/ 2 w 36"/>
                <a:gd name="T7" fmla="*/ 46 h 52"/>
                <a:gd name="T8" fmla="*/ 2 w 36"/>
                <a:gd name="T9" fmla="*/ 46 h 52"/>
                <a:gd name="T10" fmla="*/ 4 w 36"/>
                <a:gd name="T11" fmla="*/ 48 h 52"/>
                <a:gd name="T12" fmla="*/ 6 w 36"/>
                <a:gd name="T13" fmla="*/ 48 h 52"/>
                <a:gd name="T14" fmla="*/ 8 w 36"/>
                <a:gd name="T15" fmla="*/ 48 h 52"/>
                <a:gd name="T16" fmla="*/ 10 w 36"/>
                <a:gd name="T17" fmla="*/ 46 h 52"/>
                <a:gd name="T18" fmla="*/ 10 w 36"/>
                <a:gd name="T19" fmla="*/ 46 h 52"/>
                <a:gd name="T20" fmla="*/ 10 w 36"/>
                <a:gd name="T21" fmla="*/ 48 h 52"/>
                <a:gd name="T22" fmla="*/ 12 w 36"/>
                <a:gd name="T23" fmla="*/ 48 h 52"/>
                <a:gd name="T24" fmla="*/ 12 w 36"/>
                <a:gd name="T25" fmla="*/ 52 h 52"/>
                <a:gd name="T26" fmla="*/ 14 w 36"/>
                <a:gd name="T27" fmla="*/ 52 h 52"/>
                <a:gd name="T28" fmla="*/ 16 w 36"/>
                <a:gd name="T29" fmla="*/ 50 h 52"/>
                <a:gd name="T30" fmla="*/ 16 w 36"/>
                <a:gd name="T31" fmla="*/ 48 h 52"/>
                <a:gd name="T32" fmla="*/ 18 w 36"/>
                <a:gd name="T33" fmla="*/ 48 h 52"/>
                <a:gd name="T34" fmla="*/ 20 w 36"/>
                <a:gd name="T35" fmla="*/ 48 h 52"/>
                <a:gd name="T36" fmla="*/ 22 w 36"/>
                <a:gd name="T37" fmla="*/ 44 h 52"/>
                <a:gd name="T38" fmla="*/ 24 w 36"/>
                <a:gd name="T39" fmla="*/ 40 h 52"/>
                <a:gd name="T40" fmla="*/ 26 w 36"/>
                <a:gd name="T41" fmla="*/ 36 h 52"/>
                <a:gd name="T42" fmla="*/ 26 w 36"/>
                <a:gd name="T43" fmla="*/ 34 h 52"/>
                <a:gd name="T44" fmla="*/ 28 w 36"/>
                <a:gd name="T45" fmla="*/ 30 h 52"/>
                <a:gd name="T46" fmla="*/ 32 w 36"/>
                <a:gd name="T47" fmla="*/ 26 h 52"/>
                <a:gd name="T48" fmla="*/ 32 w 36"/>
                <a:gd name="T49" fmla="*/ 24 h 52"/>
                <a:gd name="T50" fmla="*/ 32 w 36"/>
                <a:gd name="T51" fmla="*/ 24 h 52"/>
                <a:gd name="T52" fmla="*/ 36 w 36"/>
                <a:gd name="T53" fmla="*/ 20 h 52"/>
                <a:gd name="T54" fmla="*/ 34 w 36"/>
                <a:gd name="T55" fmla="*/ 18 h 52"/>
                <a:gd name="T56" fmla="*/ 32 w 36"/>
                <a:gd name="T57" fmla="*/ 16 h 52"/>
                <a:gd name="T58" fmla="*/ 32 w 36"/>
                <a:gd name="T59" fmla="*/ 16 h 52"/>
                <a:gd name="T60" fmla="*/ 30 w 36"/>
                <a:gd name="T61" fmla="*/ 14 h 52"/>
                <a:gd name="T62" fmla="*/ 30 w 36"/>
                <a:gd name="T63" fmla="*/ 12 h 52"/>
                <a:gd name="T64" fmla="*/ 26 w 36"/>
                <a:gd name="T65" fmla="*/ 8 h 52"/>
                <a:gd name="T66" fmla="*/ 24 w 36"/>
                <a:gd name="T67" fmla="*/ 8 h 52"/>
                <a:gd name="T68" fmla="*/ 22 w 36"/>
                <a:gd name="T69" fmla="*/ 6 h 52"/>
                <a:gd name="T70" fmla="*/ 14 w 36"/>
                <a:gd name="T71" fmla="*/ 4 h 52"/>
                <a:gd name="T72" fmla="*/ 12 w 36"/>
                <a:gd name="T73" fmla="*/ 2 h 52"/>
                <a:gd name="T74" fmla="*/ 8 w 36"/>
                <a:gd name="T75" fmla="*/ 0 h 52"/>
                <a:gd name="T76" fmla="*/ 6 w 36"/>
                <a:gd name="T77" fmla="*/ 2 h 52"/>
                <a:gd name="T78" fmla="*/ 2 w 36"/>
                <a:gd name="T79" fmla="*/ 4 h 52"/>
                <a:gd name="T80" fmla="*/ 2 w 36"/>
                <a:gd name="T81" fmla="*/ 4 h 52"/>
                <a:gd name="T82" fmla="*/ 2 w 36"/>
                <a:gd name="T83" fmla="*/ 4 h 52"/>
                <a:gd name="T84" fmla="*/ 2 w 36"/>
                <a:gd name="T85" fmla="*/ 4 h 52"/>
                <a:gd name="T86" fmla="*/ 0 w 36"/>
                <a:gd name="T87" fmla="*/ 8 h 52"/>
                <a:gd name="T88" fmla="*/ 0 w 36"/>
                <a:gd name="T89" fmla="*/ 12 h 52"/>
                <a:gd name="T90" fmla="*/ 0 w 36"/>
                <a:gd name="T91" fmla="*/ 14 h 52"/>
                <a:gd name="T92" fmla="*/ 0 w 36"/>
                <a:gd name="T93" fmla="*/ 16 h 52"/>
                <a:gd name="T94" fmla="*/ 0 w 36"/>
                <a:gd name="T95" fmla="*/ 18 h 52"/>
                <a:gd name="T96" fmla="*/ 2 w 36"/>
                <a:gd name="T97" fmla="*/ 20 h 52"/>
                <a:gd name="T98" fmla="*/ 4 w 36"/>
                <a:gd name="T99" fmla="*/ 22 h 52"/>
                <a:gd name="T100" fmla="*/ 6 w 36"/>
                <a:gd name="T101" fmla="*/ 24 h 52"/>
                <a:gd name="T102" fmla="*/ 6 w 36"/>
                <a:gd name="T103" fmla="*/ 26 h 52"/>
                <a:gd name="T104" fmla="*/ 6 w 36"/>
                <a:gd name="T105" fmla="*/ 28 h 52"/>
                <a:gd name="T106" fmla="*/ 6 w 36"/>
                <a:gd name="T107" fmla="*/ 30 h 52"/>
                <a:gd name="T108" fmla="*/ 4 w 36"/>
                <a:gd name="T109" fmla="*/ 32 h 52"/>
                <a:gd name="T110" fmla="*/ 4 w 36"/>
                <a:gd name="T111" fmla="*/ 36 h 52"/>
                <a:gd name="T112" fmla="*/ 6 w 36"/>
                <a:gd name="T113" fmla="*/ 36 h 52"/>
                <a:gd name="T114" fmla="*/ 4 w 36"/>
                <a:gd name="T115" fmla="*/ 40 h 52"/>
                <a:gd name="T116" fmla="*/ 0 w 36"/>
                <a:gd name="T117" fmla="*/ 42 h 52"/>
                <a:gd name="T118" fmla="*/ 0 w 36"/>
                <a:gd name="T119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" h="52">
                  <a:moveTo>
                    <a:pt x="0" y="42"/>
                  </a:moveTo>
                  <a:lnTo>
                    <a:pt x="0" y="42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4" y="48"/>
                  </a:lnTo>
                  <a:lnTo>
                    <a:pt x="6" y="48"/>
                  </a:lnTo>
                  <a:lnTo>
                    <a:pt x="8" y="48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2" y="48"/>
                  </a:lnTo>
                  <a:lnTo>
                    <a:pt x="12" y="52"/>
                  </a:lnTo>
                  <a:lnTo>
                    <a:pt x="14" y="52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8" y="48"/>
                  </a:lnTo>
                  <a:lnTo>
                    <a:pt x="20" y="48"/>
                  </a:lnTo>
                  <a:lnTo>
                    <a:pt x="22" y="44"/>
                  </a:lnTo>
                  <a:lnTo>
                    <a:pt x="24" y="40"/>
                  </a:lnTo>
                  <a:lnTo>
                    <a:pt x="26" y="36"/>
                  </a:lnTo>
                  <a:lnTo>
                    <a:pt x="26" y="34"/>
                  </a:lnTo>
                  <a:lnTo>
                    <a:pt x="28" y="30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6" y="20"/>
                  </a:lnTo>
                  <a:lnTo>
                    <a:pt x="34" y="18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30" y="12"/>
                  </a:lnTo>
                  <a:lnTo>
                    <a:pt x="26" y="8"/>
                  </a:lnTo>
                  <a:lnTo>
                    <a:pt x="24" y="8"/>
                  </a:lnTo>
                  <a:lnTo>
                    <a:pt x="22" y="6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8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4" y="22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4" y="40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1" name="Country : Ecuador"/>
            <p:cNvSpPr>
              <a:spLocks noEditPoints="1"/>
            </p:cNvSpPr>
            <p:nvPr/>
          </p:nvSpPr>
          <p:spPr bwMode="auto">
            <a:xfrm>
              <a:off x="2309227" y="4108681"/>
              <a:ext cx="151534" cy="167916"/>
            </a:xfrm>
            <a:custGeom>
              <a:avLst/>
              <a:gdLst>
                <a:gd name="T0" fmla="*/ 72 w 74"/>
                <a:gd name="T1" fmla="*/ 18 h 82"/>
                <a:gd name="T2" fmla="*/ 68 w 74"/>
                <a:gd name="T3" fmla="*/ 16 h 82"/>
                <a:gd name="T4" fmla="*/ 64 w 74"/>
                <a:gd name="T5" fmla="*/ 14 h 82"/>
                <a:gd name="T6" fmla="*/ 60 w 74"/>
                <a:gd name="T7" fmla="*/ 16 h 82"/>
                <a:gd name="T8" fmla="*/ 60 w 74"/>
                <a:gd name="T9" fmla="*/ 20 h 82"/>
                <a:gd name="T10" fmla="*/ 54 w 74"/>
                <a:gd name="T11" fmla="*/ 18 h 82"/>
                <a:gd name="T12" fmla="*/ 46 w 74"/>
                <a:gd name="T13" fmla="*/ 14 h 82"/>
                <a:gd name="T14" fmla="*/ 46 w 74"/>
                <a:gd name="T15" fmla="*/ 12 h 82"/>
                <a:gd name="T16" fmla="*/ 40 w 74"/>
                <a:gd name="T17" fmla="*/ 8 h 82"/>
                <a:gd name="T18" fmla="*/ 30 w 74"/>
                <a:gd name="T19" fmla="*/ 2 h 82"/>
                <a:gd name="T20" fmla="*/ 26 w 74"/>
                <a:gd name="T21" fmla="*/ 4 h 82"/>
                <a:gd name="T22" fmla="*/ 16 w 74"/>
                <a:gd name="T23" fmla="*/ 8 h 82"/>
                <a:gd name="T24" fmla="*/ 10 w 74"/>
                <a:gd name="T25" fmla="*/ 10 h 82"/>
                <a:gd name="T26" fmla="*/ 12 w 74"/>
                <a:gd name="T27" fmla="*/ 14 h 82"/>
                <a:gd name="T28" fmla="*/ 12 w 74"/>
                <a:gd name="T29" fmla="*/ 20 h 82"/>
                <a:gd name="T30" fmla="*/ 8 w 74"/>
                <a:gd name="T31" fmla="*/ 26 h 82"/>
                <a:gd name="T32" fmla="*/ 6 w 74"/>
                <a:gd name="T33" fmla="*/ 32 h 82"/>
                <a:gd name="T34" fmla="*/ 2 w 74"/>
                <a:gd name="T35" fmla="*/ 34 h 82"/>
                <a:gd name="T36" fmla="*/ 2 w 74"/>
                <a:gd name="T37" fmla="*/ 40 h 82"/>
                <a:gd name="T38" fmla="*/ 4 w 74"/>
                <a:gd name="T39" fmla="*/ 46 h 82"/>
                <a:gd name="T40" fmla="*/ 0 w 74"/>
                <a:gd name="T41" fmla="*/ 48 h 82"/>
                <a:gd name="T42" fmla="*/ 4 w 74"/>
                <a:gd name="T43" fmla="*/ 52 h 82"/>
                <a:gd name="T44" fmla="*/ 10 w 74"/>
                <a:gd name="T45" fmla="*/ 56 h 82"/>
                <a:gd name="T46" fmla="*/ 12 w 74"/>
                <a:gd name="T47" fmla="*/ 52 h 82"/>
                <a:gd name="T48" fmla="*/ 14 w 74"/>
                <a:gd name="T49" fmla="*/ 48 h 82"/>
                <a:gd name="T50" fmla="*/ 14 w 74"/>
                <a:gd name="T51" fmla="*/ 52 h 82"/>
                <a:gd name="T52" fmla="*/ 14 w 74"/>
                <a:gd name="T53" fmla="*/ 50 h 82"/>
                <a:gd name="T54" fmla="*/ 16 w 74"/>
                <a:gd name="T55" fmla="*/ 52 h 82"/>
                <a:gd name="T56" fmla="*/ 16 w 74"/>
                <a:gd name="T57" fmla="*/ 58 h 82"/>
                <a:gd name="T58" fmla="*/ 12 w 74"/>
                <a:gd name="T59" fmla="*/ 64 h 82"/>
                <a:gd name="T60" fmla="*/ 14 w 74"/>
                <a:gd name="T61" fmla="*/ 68 h 82"/>
                <a:gd name="T62" fmla="*/ 8 w 74"/>
                <a:gd name="T63" fmla="*/ 72 h 82"/>
                <a:gd name="T64" fmla="*/ 12 w 74"/>
                <a:gd name="T65" fmla="*/ 74 h 82"/>
                <a:gd name="T66" fmla="*/ 16 w 74"/>
                <a:gd name="T67" fmla="*/ 76 h 82"/>
                <a:gd name="T68" fmla="*/ 22 w 74"/>
                <a:gd name="T69" fmla="*/ 76 h 82"/>
                <a:gd name="T70" fmla="*/ 28 w 74"/>
                <a:gd name="T71" fmla="*/ 82 h 82"/>
                <a:gd name="T72" fmla="*/ 40 w 74"/>
                <a:gd name="T73" fmla="*/ 60 h 82"/>
                <a:gd name="T74" fmla="*/ 54 w 74"/>
                <a:gd name="T75" fmla="*/ 54 h 82"/>
                <a:gd name="T76" fmla="*/ 68 w 74"/>
                <a:gd name="T77" fmla="*/ 42 h 82"/>
                <a:gd name="T78" fmla="*/ 74 w 74"/>
                <a:gd name="T79" fmla="*/ 34 h 82"/>
                <a:gd name="T80" fmla="*/ 74 w 74"/>
                <a:gd name="T81" fmla="*/ 30 h 82"/>
                <a:gd name="T82" fmla="*/ 72 w 74"/>
                <a:gd name="T83" fmla="*/ 22 h 82"/>
                <a:gd name="T84" fmla="*/ 72 w 74"/>
                <a:gd name="T85" fmla="*/ 18 h 82"/>
                <a:gd name="T86" fmla="*/ 72 w 74"/>
                <a:gd name="T87" fmla="*/ 18 h 82"/>
                <a:gd name="T88" fmla="*/ 10 w 74"/>
                <a:gd name="T89" fmla="*/ 58 h 82"/>
                <a:gd name="T90" fmla="*/ 12 w 74"/>
                <a:gd name="T91" fmla="*/ 54 h 82"/>
                <a:gd name="T92" fmla="*/ 12 w 74"/>
                <a:gd name="T93" fmla="*/ 56 h 82"/>
                <a:gd name="T94" fmla="*/ 12 w 74"/>
                <a:gd name="T95" fmla="*/ 60 h 82"/>
                <a:gd name="T96" fmla="*/ 10 w 74"/>
                <a:gd name="T97" fmla="*/ 6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" h="82">
                  <a:moveTo>
                    <a:pt x="72" y="18"/>
                  </a:moveTo>
                  <a:lnTo>
                    <a:pt x="72" y="18"/>
                  </a:lnTo>
                  <a:lnTo>
                    <a:pt x="70" y="18"/>
                  </a:lnTo>
                  <a:lnTo>
                    <a:pt x="68" y="16"/>
                  </a:lnTo>
                  <a:lnTo>
                    <a:pt x="66" y="16"/>
                  </a:lnTo>
                  <a:lnTo>
                    <a:pt x="64" y="14"/>
                  </a:lnTo>
                  <a:lnTo>
                    <a:pt x="62" y="14"/>
                  </a:lnTo>
                  <a:lnTo>
                    <a:pt x="60" y="16"/>
                  </a:lnTo>
                  <a:lnTo>
                    <a:pt x="60" y="18"/>
                  </a:lnTo>
                  <a:lnTo>
                    <a:pt x="60" y="20"/>
                  </a:lnTo>
                  <a:lnTo>
                    <a:pt x="56" y="18"/>
                  </a:lnTo>
                  <a:lnTo>
                    <a:pt x="54" y="18"/>
                  </a:lnTo>
                  <a:lnTo>
                    <a:pt x="50" y="16"/>
                  </a:lnTo>
                  <a:lnTo>
                    <a:pt x="46" y="14"/>
                  </a:lnTo>
                  <a:lnTo>
                    <a:pt x="44" y="14"/>
                  </a:lnTo>
                  <a:lnTo>
                    <a:pt x="46" y="12"/>
                  </a:lnTo>
                  <a:lnTo>
                    <a:pt x="42" y="8"/>
                  </a:lnTo>
                  <a:lnTo>
                    <a:pt x="40" y="8"/>
                  </a:lnTo>
                  <a:lnTo>
                    <a:pt x="34" y="4"/>
                  </a:lnTo>
                  <a:lnTo>
                    <a:pt x="30" y="2"/>
                  </a:lnTo>
                  <a:lnTo>
                    <a:pt x="26" y="0"/>
                  </a:lnTo>
                  <a:lnTo>
                    <a:pt x="26" y="4"/>
                  </a:lnTo>
                  <a:lnTo>
                    <a:pt x="22" y="4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0" y="10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8" y="24"/>
                  </a:lnTo>
                  <a:lnTo>
                    <a:pt x="8" y="26"/>
                  </a:lnTo>
                  <a:lnTo>
                    <a:pt x="8" y="28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2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8" y="54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2"/>
                  </a:lnTo>
                  <a:lnTo>
                    <a:pt x="12" y="50"/>
                  </a:lnTo>
                  <a:lnTo>
                    <a:pt x="14" y="48"/>
                  </a:lnTo>
                  <a:lnTo>
                    <a:pt x="14" y="50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4" y="50"/>
                  </a:lnTo>
                  <a:lnTo>
                    <a:pt x="16" y="50"/>
                  </a:lnTo>
                  <a:lnTo>
                    <a:pt x="16" y="52"/>
                  </a:lnTo>
                  <a:lnTo>
                    <a:pt x="16" y="56"/>
                  </a:lnTo>
                  <a:lnTo>
                    <a:pt x="16" y="58"/>
                  </a:lnTo>
                  <a:lnTo>
                    <a:pt x="14" y="62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4" y="68"/>
                  </a:lnTo>
                  <a:lnTo>
                    <a:pt x="10" y="70"/>
                  </a:lnTo>
                  <a:lnTo>
                    <a:pt x="8" y="72"/>
                  </a:lnTo>
                  <a:lnTo>
                    <a:pt x="10" y="74"/>
                  </a:lnTo>
                  <a:lnTo>
                    <a:pt x="12" y="74"/>
                  </a:lnTo>
                  <a:lnTo>
                    <a:pt x="14" y="74"/>
                  </a:lnTo>
                  <a:lnTo>
                    <a:pt x="16" y="76"/>
                  </a:lnTo>
                  <a:lnTo>
                    <a:pt x="20" y="76"/>
                  </a:lnTo>
                  <a:lnTo>
                    <a:pt x="22" y="76"/>
                  </a:lnTo>
                  <a:lnTo>
                    <a:pt x="26" y="82"/>
                  </a:lnTo>
                  <a:lnTo>
                    <a:pt x="28" y="82"/>
                  </a:lnTo>
                  <a:lnTo>
                    <a:pt x="30" y="80"/>
                  </a:lnTo>
                  <a:lnTo>
                    <a:pt x="40" y="60"/>
                  </a:lnTo>
                  <a:lnTo>
                    <a:pt x="40" y="58"/>
                  </a:lnTo>
                  <a:lnTo>
                    <a:pt x="54" y="54"/>
                  </a:lnTo>
                  <a:lnTo>
                    <a:pt x="60" y="50"/>
                  </a:lnTo>
                  <a:lnTo>
                    <a:pt x="68" y="42"/>
                  </a:lnTo>
                  <a:lnTo>
                    <a:pt x="72" y="34"/>
                  </a:lnTo>
                  <a:lnTo>
                    <a:pt x="74" y="34"/>
                  </a:lnTo>
                  <a:lnTo>
                    <a:pt x="74" y="32"/>
                  </a:lnTo>
                  <a:lnTo>
                    <a:pt x="74" y="30"/>
                  </a:lnTo>
                  <a:lnTo>
                    <a:pt x="74" y="26"/>
                  </a:lnTo>
                  <a:lnTo>
                    <a:pt x="72" y="22"/>
                  </a:lnTo>
                  <a:lnTo>
                    <a:pt x="72" y="20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2" y="18"/>
                  </a:lnTo>
                  <a:close/>
                  <a:moveTo>
                    <a:pt x="10" y="60"/>
                  </a:moveTo>
                  <a:lnTo>
                    <a:pt x="10" y="58"/>
                  </a:lnTo>
                  <a:lnTo>
                    <a:pt x="10" y="56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6"/>
                  </a:lnTo>
                  <a:lnTo>
                    <a:pt x="12" y="58"/>
                  </a:lnTo>
                  <a:lnTo>
                    <a:pt x="12" y="60"/>
                  </a:lnTo>
                  <a:lnTo>
                    <a:pt x="10" y="60"/>
                  </a:lnTo>
                  <a:lnTo>
                    <a:pt x="10" y="6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0" name="Country : Columbia"/>
            <p:cNvSpPr>
              <a:spLocks/>
            </p:cNvSpPr>
            <p:nvPr/>
          </p:nvSpPr>
          <p:spPr bwMode="auto">
            <a:xfrm>
              <a:off x="2362469" y="3817900"/>
              <a:ext cx="311259" cy="438220"/>
            </a:xfrm>
            <a:custGeom>
              <a:avLst/>
              <a:gdLst>
                <a:gd name="T0" fmla="*/ 124 w 152"/>
                <a:gd name="T1" fmla="*/ 176 h 214"/>
                <a:gd name="T2" fmla="*/ 122 w 152"/>
                <a:gd name="T3" fmla="*/ 154 h 214"/>
                <a:gd name="T4" fmla="*/ 122 w 152"/>
                <a:gd name="T5" fmla="*/ 146 h 214"/>
                <a:gd name="T6" fmla="*/ 134 w 152"/>
                <a:gd name="T7" fmla="*/ 136 h 214"/>
                <a:gd name="T8" fmla="*/ 144 w 152"/>
                <a:gd name="T9" fmla="*/ 134 h 214"/>
                <a:gd name="T10" fmla="*/ 152 w 152"/>
                <a:gd name="T11" fmla="*/ 144 h 214"/>
                <a:gd name="T12" fmla="*/ 146 w 152"/>
                <a:gd name="T13" fmla="*/ 128 h 214"/>
                <a:gd name="T14" fmla="*/ 142 w 152"/>
                <a:gd name="T15" fmla="*/ 126 h 214"/>
                <a:gd name="T16" fmla="*/ 142 w 152"/>
                <a:gd name="T17" fmla="*/ 106 h 214"/>
                <a:gd name="T18" fmla="*/ 142 w 152"/>
                <a:gd name="T19" fmla="*/ 92 h 214"/>
                <a:gd name="T20" fmla="*/ 146 w 152"/>
                <a:gd name="T21" fmla="*/ 80 h 214"/>
                <a:gd name="T22" fmla="*/ 136 w 152"/>
                <a:gd name="T23" fmla="*/ 80 h 214"/>
                <a:gd name="T24" fmla="*/ 128 w 152"/>
                <a:gd name="T25" fmla="*/ 78 h 214"/>
                <a:gd name="T26" fmla="*/ 104 w 152"/>
                <a:gd name="T27" fmla="*/ 68 h 214"/>
                <a:gd name="T28" fmla="*/ 92 w 152"/>
                <a:gd name="T29" fmla="*/ 68 h 214"/>
                <a:gd name="T30" fmla="*/ 84 w 152"/>
                <a:gd name="T31" fmla="*/ 60 h 214"/>
                <a:gd name="T32" fmla="*/ 78 w 152"/>
                <a:gd name="T33" fmla="*/ 42 h 214"/>
                <a:gd name="T34" fmla="*/ 76 w 152"/>
                <a:gd name="T35" fmla="*/ 32 h 214"/>
                <a:gd name="T36" fmla="*/ 84 w 152"/>
                <a:gd name="T37" fmla="*/ 18 h 214"/>
                <a:gd name="T38" fmla="*/ 98 w 152"/>
                <a:gd name="T39" fmla="*/ 6 h 214"/>
                <a:gd name="T40" fmla="*/ 102 w 152"/>
                <a:gd name="T41" fmla="*/ 2 h 214"/>
                <a:gd name="T42" fmla="*/ 92 w 152"/>
                <a:gd name="T43" fmla="*/ 2 h 214"/>
                <a:gd name="T44" fmla="*/ 88 w 152"/>
                <a:gd name="T45" fmla="*/ 6 h 214"/>
                <a:gd name="T46" fmla="*/ 72 w 152"/>
                <a:gd name="T47" fmla="*/ 14 h 214"/>
                <a:gd name="T48" fmla="*/ 64 w 152"/>
                <a:gd name="T49" fmla="*/ 18 h 214"/>
                <a:gd name="T50" fmla="*/ 60 w 152"/>
                <a:gd name="T51" fmla="*/ 18 h 214"/>
                <a:gd name="T52" fmla="*/ 50 w 152"/>
                <a:gd name="T53" fmla="*/ 20 h 214"/>
                <a:gd name="T54" fmla="*/ 44 w 152"/>
                <a:gd name="T55" fmla="*/ 32 h 214"/>
                <a:gd name="T56" fmla="*/ 40 w 152"/>
                <a:gd name="T57" fmla="*/ 38 h 214"/>
                <a:gd name="T58" fmla="*/ 30 w 152"/>
                <a:gd name="T59" fmla="*/ 48 h 214"/>
                <a:gd name="T60" fmla="*/ 30 w 152"/>
                <a:gd name="T61" fmla="*/ 58 h 214"/>
                <a:gd name="T62" fmla="*/ 24 w 152"/>
                <a:gd name="T63" fmla="*/ 52 h 214"/>
                <a:gd name="T64" fmla="*/ 22 w 152"/>
                <a:gd name="T65" fmla="*/ 54 h 214"/>
                <a:gd name="T66" fmla="*/ 16 w 152"/>
                <a:gd name="T67" fmla="*/ 66 h 214"/>
                <a:gd name="T68" fmla="*/ 20 w 152"/>
                <a:gd name="T69" fmla="*/ 76 h 214"/>
                <a:gd name="T70" fmla="*/ 20 w 152"/>
                <a:gd name="T71" fmla="*/ 82 h 214"/>
                <a:gd name="T72" fmla="*/ 20 w 152"/>
                <a:gd name="T73" fmla="*/ 90 h 214"/>
                <a:gd name="T74" fmla="*/ 20 w 152"/>
                <a:gd name="T75" fmla="*/ 106 h 214"/>
                <a:gd name="T76" fmla="*/ 26 w 152"/>
                <a:gd name="T77" fmla="*/ 110 h 214"/>
                <a:gd name="T78" fmla="*/ 18 w 152"/>
                <a:gd name="T79" fmla="*/ 124 h 214"/>
                <a:gd name="T80" fmla="*/ 2 w 152"/>
                <a:gd name="T81" fmla="*/ 140 h 214"/>
                <a:gd name="T82" fmla="*/ 16 w 152"/>
                <a:gd name="T83" fmla="*/ 150 h 214"/>
                <a:gd name="T84" fmla="*/ 28 w 152"/>
                <a:gd name="T85" fmla="*/ 160 h 214"/>
                <a:gd name="T86" fmla="*/ 36 w 152"/>
                <a:gd name="T87" fmla="*/ 156 h 214"/>
                <a:gd name="T88" fmla="*/ 46 w 152"/>
                <a:gd name="T89" fmla="*/ 160 h 214"/>
                <a:gd name="T90" fmla="*/ 56 w 152"/>
                <a:gd name="T91" fmla="*/ 164 h 214"/>
                <a:gd name="T92" fmla="*/ 62 w 152"/>
                <a:gd name="T93" fmla="*/ 176 h 214"/>
                <a:gd name="T94" fmla="*/ 74 w 152"/>
                <a:gd name="T95" fmla="*/ 186 h 214"/>
                <a:gd name="T96" fmla="*/ 80 w 152"/>
                <a:gd name="T97" fmla="*/ 192 h 214"/>
                <a:gd name="T98" fmla="*/ 94 w 152"/>
                <a:gd name="T99" fmla="*/ 190 h 214"/>
                <a:gd name="T100" fmla="*/ 106 w 152"/>
                <a:gd name="T101" fmla="*/ 190 h 214"/>
                <a:gd name="T102" fmla="*/ 104 w 152"/>
                <a:gd name="T103" fmla="*/ 208 h 214"/>
                <a:gd name="T104" fmla="*/ 114 w 152"/>
                <a:gd name="T105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2" h="214">
                  <a:moveTo>
                    <a:pt x="114" y="214"/>
                  </a:moveTo>
                  <a:lnTo>
                    <a:pt x="116" y="208"/>
                  </a:lnTo>
                  <a:lnTo>
                    <a:pt x="122" y="182"/>
                  </a:lnTo>
                  <a:lnTo>
                    <a:pt x="122" y="180"/>
                  </a:lnTo>
                  <a:lnTo>
                    <a:pt x="124" y="176"/>
                  </a:lnTo>
                  <a:lnTo>
                    <a:pt x="120" y="170"/>
                  </a:lnTo>
                  <a:lnTo>
                    <a:pt x="116" y="166"/>
                  </a:lnTo>
                  <a:lnTo>
                    <a:pt x="114" y="164"/>
                  </a:lnTo>
                  <a:lnTo>
                    <a:pt x="112" y="156"/>
                  </a:lnTo>
                  <a:lnTo>
                    <a:pt x="122" y="154"/>
                  </a:lnTo>
                  <a:lnTo>
                    <a:pt x="124" y="156"/>
                  </a:lnTo>
                  <a:lnTo>
                    <a:pt x="124" y="154"/>
                  </a:lnTo>
                  <a:lnTo>
                    <a:pt x="124" y="152"/>
                  </a:lnTo>
                  <a:lnTo>
                    <a:pt x="124" y="150"/>
                  </a:lnTo>
                  <a:lnTo>
                    <a:pt x="122" y="146"/>
                  </a:lnTo>
                  <a:lnTo>
                    <a:pt x="118" y="146"/>
                  </a:lnTo>
                  <a:lnTo>
                    <a:pt x="116" y="142"/>
                  </a:lnTo>
                  <a:lnTo>
                    <a:pt x="118" y="138"/>
                  </a:lnTo>
                  <a:lnTo>
                    <a:pt x="132" y="138"/>
                  </a:lnTo>
                  <a:lnTo>
                    <a:pt x="134" y="136"/>
                  </a:lnTo>
                  <a:lnTo>
                    <a:pt x="136" y="136"/>
                  </a:lnTo>
                  <a:lnTo>
                    <a:pt x="138" y="138"/>
                  </a:lnTo>
                  <a:lnTo>
                    <a:pt x="138" y="138"/>
                  </a:lnTo>
                  <a:lnTo>
                    <a:pt x="142" y="136"/>
                  </a:lnTo>
                  <a:lnTo>
                    <a:pt x="144" y="134"/>
                  </a:lnTo>
                  <a:lnTo>
                    <a:pt x="146" y="136"/>
                  </a:lnTo>
                  <a:lnTo>
                    <a:pt x="148" y="138"/>
                  </a:lnTo>
                  <a:lnTo>
                    <a:pt x="148" y="142"/>
                  </a:lnTo>
                  <a:lnTo>
                    <a:pt x="148" y="144"/>
                  </a:lnTo>
                  <a:lnTo>
                    <a:pt x="152" y="144"/>
                  </a:lnTo>
                  <a:lnTo>
                    <a:pt x="152" y="142"/>
                  </a:lnTo>
                  <a:lnTo>
                    <a:pt x="148" y="136"/>
                  </a:lnTo>
                  <a:lnTo>
                    <a:pt x="148" y="132"/>
                  </a:lnTo>
                  <a:lnTo>
                    <a:pt x="148" y="132"/>
                  </a:lnTo>
                  <a:lnTo>
                    <a:pt x="146" y="128"/>
                  </a:lnTo>
                  <a:lnTo>
                    <a:pt x="146" y="128"/>
                  </a:lnTo>
                  <a:lnTo>
                    <a:pt x="144" y="126"/>
                  </a:lnTo>
                  <a:lnTo>
                    <a:pt x="144" y="126"/>
                  </a:lnTo>
                  <a:lnTo>
                    <a:pt x="144" y="126"/>
                  </a:lnTo>
                  <a:lnTo>
                    <a:pt x="142" y="126"/>
                  </a:lnTo>
                  <a:lnTo>
                    <a:pt x="142" y="124"/>
                  </a:lnTo>
                  <a:lnTo>
                    <a:pt x="146" y="116"/>
                  </a:lnTo>
                  <a:lnTo>
                    <a:pt x="142" y="110"/>
                  </a:lnTo>
                  <a:lnTo>
                    <a:pt x="142" y="108"/>
                  </a:lnTo>
                  <a:lnTo>
                    <a:pt x="142" y="106"/>
                  </a:lnTo>
                  <a:lnTo>
                    <a:pt x="142" y="102"/>
                  </a:lnTo>
                  <a:lnTo>
                    <a:pt x="142" y="100"/>
                  </a:lnTo>
                  <a:lnTo>
                    <a:pt x="142" y="98"/>
                  </a:lnTo>
                  <a:lnTo>
                    <a:pt x="142" y="94"/>
                  </a:lnTo>
                  <a:lnTo>
                    <a:pt x="142" y="92"/>
                  </a:lnTo>
                  <a:lnTo>
                    <a:pt x="146" y="90"/>
                  </a:lnTo>
                  <a:lnTo>
                    <a:pt x="146" y="88"/>
                  </a:lnTo>
                  <a:lnTo>
                    <a:pt x="146" y="86"/>
                  </a:lnTo>
                  <a:lnTo>
                    <a:pt x="148" y="84"/>
                  </a:lnTo>
                  <a:lnTo>
                    <a:pt x="146" y="80"/>
                  </a:lnTo>
                  <a:lnTo>
                    <a:pt x="144" y="78"/>
                  </a:lnTo>
                  <a:lnTo>
                    <a:pt x="142" y="78"/>
                  </a:lnTo>
                  <a:lnTo>
                    <a:pt x="142" y="80"/>
                  </a:lnTo>
                  <a:lnTo>
                    <a:pt x="138" y="80"/>
                  </a:lnTo>
                  <a:lnTo>
                    <a:pt x="136" y="80"/>
                  </a:lnTo>
                  <a:lnTo>
                    <a:pt x="134" y="80"/>
                  </a:lnTo>
                  <a:lnTo>
                    <a:pt x="132" y="80"/>
                  </a:lnTo>
                  <a:lnTo>
                    <a:pt x="130" y="78"/>
                  </a:lnTo>
                  <a:lnTo>
                    <a:pt x="128" y="80"/>
                  </a:lnTo>
                  <a:lnTo>
                    <a:pt x="128" y="78"/>
                  </a:lnTo>
                  <a:lnTo>
                    <a:pt x="124" y="80"/>
                  </a:lnTo>
                  <a:lnTo>
                    <a:pt x="114" y="70"/>
                  </a:lnTo>
                  <a:lnTo>
                    <a:pt x="112" y="68"/>
                  </a:lnTo>
                  <a:lnTo>
                    <a:pt x="108" y="68"/>
                  </a:lnTo>
                  <a:lnTo>
                    <a:pt x="104" y="68"/>
                  </a:lnTo>
                  <a:lnTo>
                    <a:pt x="104" y="70"/>
                  </a:lnTo>
                  <a:lnTo>
                    <a:pt x="100" y="68"/>
                  </a:lnTo>
                  <a:lnTo>
                    <a:pt x="98" y="68"/>
                  </a:lnTo>
                  <a:lnTo>
                    <a:pt x="96" y="70"/>
                  </a:lnTo>
                  <a:lnTo>
                    <a:pt x="92" y="68"/>
                  </a:lnTo>
                  <a:lnTo>
                    <a:pt x="90" y="68"/>
                  </a:lnTo>
                  <a:lnTo>
                    <a:pt x="88" y="66"/>
                  </a:lnTo>
                  <a:lnTo>
                    <a:pt x="84" y="64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86" y="56"/>
                  </a:lnTo>
                  <a:lnTo>
                    <a:pt x="86" y="54"/>
                  </a:lnTo>
                  <a:lnTo>
                    <a:pt x="84" y="50"/>
                  </a:lnTo>
                  <a:lnTo>
                    <a:pt x="78" y="42"/>
                  </a:lnTo>
                  <a:lnTo>
                    <a:pt x="76" y="42"/>
                  </a:lnTo>
                  <a:lnTo>
                    <a:pt x="74" y="42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6" y="32"/>
                  </a:lnTo>
                  <a:lnTo>
                    <a:pt x="76" y="30"/>
                  </a:lnTo>
                  <a:lnTo>
                    <a:pt x="76" y="28"/>
                  </a:lnTo>
                  <a:lnTo>
                    <a:pt x="80" y="22"/>
                  </a:lnTo>
                  <a:lnTo>
                    <a:pt x="82" y="20"/>
                  </a:lnTo>
                  <a:lnTo>
                    <a:pt x="84" y="18"/>
                  </a:lnTo>
                  <a:lnTo>
                    <a:pt x="86" y="16"/>
                  </a:lnTo>
                  <a:lnTo>
                    <a:pt x="88" y="16"/>
                  </a:lnTo>
                  <a:lnTo>
                    <a:pt x="92" y="10"/>
                  </a:lnTo>
                  <a:lnTo>
                    <a:pt x="98" y="6"/>
                  </a:lnTo>
                  <a:lnTo>
                    <a:pt x="98" y="6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2" y="6"/>
                  </a:lnTo>
                  <a:lnTo>
                    <a:pt x="102" y="4"/>
                  </a:lnTo>
                  <a:lnTo>
                    <a:pt x="102" y="2"/>
                  </a:lnTo>
                  <a:lnTo>
                    <a:pt x="96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90" y="2"/>
                  </a:lnTo>
                  <a:lnTo>
                    <a:pt x="88" y="2"/>
                  </a:lnTo>
                  <a:lnTo>
                    <a:pt x="86" y="4"/>
                  </a:lnTo>
                  <a:lnTo>
                    <a:pt x="88" y="6"/>
                  </a:lnTo>
                  <a:lnTo>
                    <a:pt x="86" y="6"/>
                  </a:lnTo>
                  <a:lnTo>
                    <a:pt x="84" y="8"/>
                  </a:lnTo>
                  <a:lnTo>
                    <a:pt x="78" y="10"/>
                  </a:lnTo>
                  <a:lnTo>
                    <a:pt x="76" y="12"/>
                  </a:lnTo>
                  <a:lnTo>
                    <a:pt x="72" y="14"/>
                  </a:lnTo>
                  <a:lnTo>
                    <a:pt x="68" y="14"/>
                  </a:lnTo>
                  <a:lnTo>
                    <a:pt x="64" y="14"/>
                  </a:lnTo>
                  <a:lnTo>
                    <a:pt x="62" y="14"/>
                  </a:lnTo>
                  <a:lnTo>
                    <a:pt x="62" y="16"/>
                  </a:lnTo>
                  <a:lnTo>
                    <a:pt x="64" y="18"/>
                  </a:lnTo>
                  <a:lnTo>
                    <a:pt x="64" y="20"/>
                  </a:lnTo>
                  <a:lnTo>
                    <a:pt x="62" y="22"/>
                  </a:lnTo>
                  <a:lnTo>
                    <a:pt x="60" y="22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2" y="18"/>
                  </a:lnTo>
                  <a:lnTo>
                    <a:pt x="60" y="18"/>
                  </a:lnTo>
                  <a:lnTo>
                    <a:pt x="56" y="16"/>
                  </a:lnTo>
                  <a:lnTo>
                    <a:pt x="54" y="16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46" y="24"/>
                  </a:lnTo>
                  <a:lnTo>
                    <a:pt x="44" y="30"/>
                  </a:lnTo>
                  <a:lnTo>
                    <a:pt x="42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4"/>
                  </a:lnTo>
                  <a:lnTo>
                    <a:pt x="44" y="38"/>
                  </a:lnTo>
                  <a:lnTo>
                    <a:pt x="42" y="38"/>
                  </a:lnTo>
                  <a:lnTo>
                    <a:pt x="40" y="38"/>
                  </a:lnTo>
                  <a:lnTo>
                    <a:pt x="38" y="40"/>
                  </a:lnTo>
                  <a:lnTo>
                    <a:pt x="36" y="42"/>
                  </a:lnTo>
                  <a:lnTo>
                    <a:pt x="34" y="44"/>
                  </a:lnTo>
                  <a:lnTo>
                    <a:pt x="32" y="46"/>
                  </a:lnTo>
                  <a:lnTo>
                    <a:pt x="30" y="48"/>
                  </a:lnTo>
                  <a:lnTo>
                    <a:pt x="28" y="48"/>
                  </a:lnTo>
                  <a:lnTo>
                    <a:pt x="28" y="50"/>
                  </a:lnTo>
                  <a:lnTo>
                    <a:pt x="30" y="52"/>
                  </a:lnTo>
                  <a:lnTo>
                    <a:pt x="30" y="54"/>
                  </a:lnTo>
                  <a:lnTo>
                    <a:pt x="30" y="58"/>
                  </a:lnTo>
                  <a:lnTo>
                    <a:pt x="28" y="58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2" y="48"/>
                  </a:lnTo>
                  <a:lnTo>
                    <a:pt x="20" y="50"/>
                  </a:lnTo>
                  <a:lnTo>
                    <a:pt x="22" y="52"/>
                  </a:lnTo>
                  <a:lnTo>
                    <a:pt x="22" y="54"/>
                  </a:lnTo>
                  <a:lnTo>
                    <a:pt x="20" y="58"/>
                  </a:lnTo>
                  <a:lnTo>
                    <a:pt x="20" y="60"/>
                  </a:lnTo>
                  <a:lnTo>
                    <a:pt x="18" y="62"/>
                  </a:lnTo>
                  <a:lnTo>
                    <a:pt x="16" y="62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6" y="70"/>
                  </a:lnTo>
                  <a:lnTo>
                    <a:pt x="16" y="72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2" y="76"/>
                  </a:lnTo>
                  <a:lnTo>
                    <a:pt x="22" y="78"/>
                  </a:lnTo>
                  <a:lnTo>
                    <a:pt x="20" y="80"/>
                  </a:lnTo>
                  <a:lnTo>
                    <a:pt x="20" y="82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0" y="88"/>
                  </a:lnTo>
                  <a:lnTo>
                    <a:pt x="20" y="90"/>
                  </a:lnTo>
                  <a:lnTo>
                    <a:pt x="20" y="90"/>
                  </a:lnTo>
                  <a:lnTo>
                    <a:pt x="22" y="92"/>
                  </a:lnTo>
                  <a:lnTo>
                    <a:pt x="22" y="96"/>
                  </a:lnTo>
                  <a:lnTo>
                    <a:pt x="22" y="102"/>
                  </a:lnTo>
                  <a:lnTo>
                    <a:pt x="20" y="104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4" y="108"/>
                  </a:lnTo>
                  <a:lnTo>
                    <a:pt x="22" y="108"/>
                  </a:lnTo>
                  <a:lnTo>
                    <a:pt x="24" y="110"/>
                  </a:lnTo>
                  <a:lnTo>
                    <a:pt x="26" y="110"/>
                  </a:lnTo>
                  <a:lnTo>
                    <a:pt x="26" y="112"/>
                  </a:lnTo>
                  <a:lnTo>
                    <a:pt x="24" y="114"/>
                  </a:lnTo>
                  <a:lnTo>
                    <a:pt x="24" y="116"/>
                  </a:lnTo>
                  <a:lnTo>
                    <a:pt x="18" y="120"/>
                  </a:lnTo>
                  <a:lnTo>
                    <a:pt x="18" y="124"/>
                  </a:lnTo>
                  <a:lnTo>
                    <a:pt x="14" y="126"/>
                  </a:lnTo>
                  <a:lnTo>
                    <a:pt x="8" y="128"/>
                  </a:lnTo>
                  <a:lnTo>
                    <a:pt x="6" y="130"/>
                  </a:lnTo>
                  <a:lnTo>
                    <a:pt x="2" y="136"/>
                  </a:lnTo>
                  <a:lnTo>
                    <a:pt x="2" y="140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46"/>
                  </a:lnTo>
                  <a:lnTo>
                    <a:pt x="14" y="150"/>
                  </a:lnTo>
                  <a:lnTo>
                    <a:pt x="16" y="150"/>
                  </a:lnTo>
                  <a:lnTo>
                    <a:pt x="20" y="154"/>
                  </a:lnTo>
                  <a:lnTo>
                    <a:pt x="18" y="156"/>
                  </a:lnTo>
                  <a:lnTo>
                    <a:pt x="20" y="156"/>
                  </a:lnTo>
                  <a:lnTo>
                    <a:pt x="24" y="158"/>
                  </a:lnTo>
                  <a:lnTo>
                    <a:pt x="28" y="160"/>
                  </a:lnTo>
                  <a:lnTo>
                    <a:pt x="30" y="160"/>
                  </a:lnTo>
                  <a:lnTo>
                    <a:pt x="34" y="162"/>
                  </a:lnTo>
                  <a:lnTo>
                    <a:pt x="34" y="160"/>
                  </a:lnTo>
                  <a:lnTo>
                    <a:pt x="34" y="158"/>
                  </a:lnTo>
                  <a:lnTo>
                    <a:pt x="36" y="156"/>
                  </a:lnTo>
                  <a:lnTo>
                    <a:pt x="38" y="156"/>
                  </a:lnTo>
                  <a:lnTo>
                    <a:pt x="40" y="158"/>
                  </a:lnTo>
                  <a:lnTo>
                    <a:pt x="42" y="158"/>
                  </a:lnTo>
                  <a:lnTo>
                    <a:pt x="44" y="160"/>
                  </a:lnTo>
                  <a:lnTo>
                    <a:pt x="46" y="160"/>
                  </a:lnTo>
                  <a:lnTo>
                    <a:pt x="46" y="160"/>
                  </a:lnTo>
                  <a:lnTo>
                    <a:pt x="46" y="160"/>
                  </a:lnTo>
                  <a:lnTo>
                    <a:pt x="48" y="162"/>
                  </a:lnTo>
                  <a:lnTo>
                    <a:pt x="52" y="164"/>
                  </a:lnTo>
                  <a:lnTo>
                    <a:pt x="56" y="164"/>
                  </a:lnTo>
                  <a:lnTo>
                    <a:pt x="56" y="166"/>
                  </a:lnTo>
                  <a:lnTo>
                    <a:pt x="58" y="168"/>
                  </a:lnTo>
                  <a:lnTo>
                    <a:pt x="60" y="172"/>
                  </a:lnTo>
                  <a:lnTo>
                    <a:pt x="62" y="176"/>
                  </a:lnTo>
                  <a:lnTo>
                    <a:pt x="62" y="176"/>
                  </a:lnTo>
                  <a:lnTo>
                    <a:pt x="68" y="178"/>
                  </a:lnTo>
                  <a:lnTo>
                    <a:pt x="72" y="180"/>
                  </a:lnTo>
                  <a:lnTo>
                    <a:pt x="72" y="184"/>
                  </a:lnTo>
                  <a:lnTo>
                    <a:pt x="72" y="184"/>
                  </a:lnTo>
                  <a:lnTo>
                    <a:pt x="74" y="186"/>
                  </a:lnTo>
                  <a:lnTo>
                    <a:pt x="76" y="188"/>
                  </a:lnTo>
                  <a:lnTo>
                    <a:pt x="74" y="190"/>
                  </a:lnTo>
                  <a:lnTo>
                    <a:pt x="76" y="192"/>
                  </a:lnTo>
                  <a:lnTo>
                    <a:pt x="78" y="192"/>
                  </a:lnTo>
                  <a:lnTo>
                    <a:pt x="80" y="192"/>
                  </a:lnTo>
                  <a:lnTo>
                    <a:pt x="82" y="192"/>
                  </a:lnTo>
                  <a:lnTo>
                    <a:pt x="86" y="192"/>
                  </a:lnTo>
                  <a:lnTo>
                    <a:pt x="86" y="192"/>
                  </a:lnTo>
                  <a:lnTo>
                    <a:pt x="90" y="190"/>
                  </a:lnTo>
                  <a:lnTo>
                    <a:pt x="94" y="190"/>
                  </a:lnTo>
                  <a:lnTo>
                    <a:pt x="98" y="192"/>
                  </a:lnTo>
                  <a:lnTo>
                    <a:pt x="102" y="190"/>
                  </a:lnTo>
                  <a:lnTo>
                    <a:pt x="104" y="190"/>
                  </a:lnTo>
                  <a:lnTo>
                    <a:pt x="104" y="190"/>
                  </a:lnTo>
                  <a:lnTo>
                    <a:pt x="106" y="190"/>
                  </a:lnTo>
                  <a:lnTo>
                    <a:pt x="110" y="192"/>
                  </a:lnTo>
                  <a:lnTo>
                    <a:pt x="110" y="194"/>
                  </a:lnTo>
                  <a:lnTo>
                    <a:pt x="112" y="194"/>
                  </a:lnTo>
                  <a:lnTo>
                    <a:pt x="112" y="194"/>
                  </a:lnTo>
                  <a:lnTo>
                    <a:pt x="104" y="208"/>
                  </a:lnTo>
                  <a:lnTo>
                    <a:pt x="106" y="210"/>
                  </a:lnTo>
                  <a:lnTo>
                    <a:pt x="108" y="210"/>
                  </a:lnTo>
                  <a:lnTo>
                    <a:pt x="112" y="210"/>
                  </a:lnTo>
                  <a:lnTo>
                    <a:pt x="114" y="212"/>
                  </a:lnTo>
                  <a:lnTo>
                    <a:pt x="114" y="21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7" name="Country : Chile"/>
            <p:cNvSpPr>
              <a:spLocks noEditPoints="1"/>
            </p:cNvSpPr>
            <p:nvPr/>
          </p:nvSpPr>
          <p:spPr bwMode="auto">
            <a:xfrm>
              <a:off x="2571340" y="4608334"/>
              <a:ext cx="282591" cy="1224560"/>
            </a:xfrm>
            <a:custGeom>
              <a:avLst/>
              <a:gdLst>
                <a:gd name="T0" fmla="*/ 94 w 138"/>
                <a:gd name="T1" fmla="*/ 572 h 598"/>
                <a:gd name="T2" fmla="*/ 92 w 138"/>
                <a:gd name="T3" fmla="*/ 582 h 598"/>
                <a:gd name="T4" fmla="*/ 118 w 138"/>
                <a:gd name="T5" fmla="*/ 578 h 598"/>
                <a:gd name="T6" fmla="*/ 90 w 138"/>
                <a:gd name="T7" fmla="*/ 548 h 598"/>
                <a:gd name="T8" fmla="*/ 106 w 138"/>
                <a:gd name="T9" fmla="*/ 530 h 598"/>
                <a:gd name="T10" fmla="*/ 52 w 138"/>
                <a:gd name="T11" fmla="*/ 466 h 598"/>
                <a:gd name="T12" fmla="*/ 48 w 138"/>
                <a:gd name="T13" fmla="*/ 394 h 598"/>
                <a:gd name="T14" fmla="*/ 38 w 138"/>
                <a:gd name="T15" fmla="*/ 306 h 598"/>
                <a:gd name="T16" fmla="*/ 30 w 138"/>
                <a:gd name="T17" fmla="*/ 200 h 598"/>
                <a:gd name="T18" fmla="*/ 48 w 138"/>
                <a:gd name="T19" fmla="*/ 116 h 598"/>
                <a:gd name="T20" fmla="*/ 30 w 138"/>
                <a:gd name="T21" fmla="*/ 14 h 598"/>
                <a:gd name="T22" fmla="*/ 16 w 138"/>
                <a:gd name="T23" fmla="*/ 40 h 598"/>
                <a:gd name="T24" fmla="*/ 16 w 138"/>
                <a:gd name="T25" fmla="*/ 118 h 598"/>
                <a:gd name="T26" fmla="*/ 12 w 138"/>
                <a:gd name="T27" fmla="*/ 178 h 598"/>
                <a:gd name="T28" fmla="*/ 16 w 138"/>
                <a:gd name="T29" fmla="*/ 238 h 598"/>
                <a:gd name="T30" fmla="*/ 4 w 138"/>
                <a:gd name="T31" fmla="*/ 282 h 598"/>
                <a:gd name="T32" fmla="*/ 8 w 138"/>
                <a:gd name="T33" fmla="*/ 330 h 598"/>
                <a:gd name="T34" fmla="*/ 26 w 138"/>
                <a:gd name="T35" fmla="*/ 358 h 598"/>
                <a:gd name="T36" fmla="*/ 28 w 138"/>
                <a:gd name="T37" fmla="*/ 384 h 598"/>
                <a:gd name="T38" fmla="*/ 24 w 138"/>
                <a:gd name="T39" fmla="*/ 426 h 598"/>
                <a:gd name="T40" fmla="*/ 10 w 138"/>
                <a:gd name="T41" fmla="*/ 420 h 598"/>
                <a:gd name="T42" fmla="*/ 14 w 138"/>
                <a:gd name="T43" fmla="*/ 438 h 598"/>
                <a:gd name="T44" fmla="*/ 28 w 138"/>
                <a:gd name="T45" fmla="*/ 454 h 598"/>
                <a:gd name="T46" fmla="*/ 26 w 138"/>
                <a:gd name="T47" fmla="*/ 470 h 598"/>
                <a:gd name="T48" fmla="*/ 30 w 138"/>
                <a:gd name="T49" fmla="*/ 494 h 598"/>
                <a:gd name="T50" fmla="*/ 46 w 138"/>
                <a:gd name="T51" fmla="*/ 520 h 598"/>
                <a:gd name="T52" fmla="*/ 50 w 138"/>
                <a:gd name="T53" fmla="*/ 520 h 598"/>
                <a:gd name="T54" fmla="*/ 56 w 138"/>
                <a:gd name="T55" fmla="*/ 530 h 598"/>
                <a:gd name="T56" fmla="*/ 52 w 138"/>
                <a:gd name="T57" fmla="*/ 546 h 598"/>
                <a:gd name="T58" fmla="*/ 76 w 138"/>
                <a:gd name="T59" fmla="*/ 538 h 598"/>
                <a:gd name="T60" fmla="*/ 68 w 138"/>
                <a:gd name="T61" fmla="*/ 554 h 598"/>
                <a:gd name="T62" fmla="*/ 76 w 138"/>
                <a:gd name="T63" fmla="*/ 554 h 598"/>
                <a:gd name="T64" fmla="*/ 86 w 138"/>
                <a:gd name="T65" fmla="*/ 540 h 598"/>
                <a:gd name="T66" fmla="*/ 14 w 138"/>
                <a:gd name="T67" fmla="*/ 368 h 598"/>
                <a:gd name="T68" fmla="*/ 10 w 138"/>
                <a:gd name="T69" fmla="*/ 354 h 598"/>
                <a:gd name="T70" fmla="*/ 6 w 138"/>
                <a:gd name="T71" fmla="*/ 388 h 598"/>
                <a:gd name="T72" fmla="*/ 12 w 138"/>
                <a:gd name="T73" fmla="*/ 388 h 598"/>
                <a:gd name="T74" fmla="*/ 20 w 138"/>
                <a:gd name="T75" fmla="*/ 398 h 598"/>
                <a:gd name="T76" fmla="*/ 10 w 138"/>
                <a:gd name="T77" fmla="*/ 402 h 598"/>
                <a:gd name="T78" fmla="*/ 22 w 138"/>
                <a:gd name="T79" fmla="*/ 396 h 598"/>
                <a:gd name="T80" fmla="*/ 14 w 138"/>
                <a:gd name="T81" fmla="*/ 404 h 598"/>
                <a:gd name="T82" fmla="*/ 14 w 138"/>
                <a:gd name="T83" fmla="*/ 416 h 598"/>
                <a:gd name="T84" fmla="*/ 20 w 138"/>
                <a:gd name="T85" fmla="*/ 468 h 598"/>
                <a:gd name="T86" fmla="*/ 14 w 138"/>
                <a:gd name="T87" fmla="*/ 470 h 598"/>
                <a:gd name="T88" fmla="*/ 18 w 138"/>
                <a:gd name="T89" fmla="*/ 486 h 598"/>
                <a:gd name="T90" fmla="*/ 26 w 138"/>
                <a:gd name="T91" fmla="*/ 478 h 598"/>
                <a:gd name="T92" fmla="*/ 22 w 138"/>
                <a:gd name="T93" fmla="*/ 502 h 598"/>
                <a:gd name="T94" fmla="*/ 32 w 138"/>
                <a:gd name="T95" fmla="*/ 506 h 598"/>
                <a:gd name="T96" fmla="*/ 36 w 138"/>
                <a:gd name="T97" fmla="*/ 516 h 598"/>
                <a:gd name="T98" fmla="*/ 36 w 138"/>
                <a:gd name="T99" fmla="*/ 524 h 598"/>
                <a:gd name="T100" fmla="*/ 38 w 138"/>
                <a:gd name="T101" fmla="*/ 530 h 598"/>
                <a:gd name="T102" fmla="*/ 42 w 138"/>
                <a:gd name="T103" fmla="*/ 534 h 598"/>
                <a:gd name="T104" fmla="*/ 50 w 138"/>
                <a:gd name="T105" fmla="*/ 554 h 598"/>
                <a:gd name="T106" fmla="*/ 48 w 138"/>
                <a:gd name="T107" fmla="*/ 556 h 598"/>
                <a:gd name="T108" fmla="*/ 56 w 138"/>
                <a:gd name="T109" fmla="*/ 560 h 598"/>
                <a:gd name="T110" fmla="*/ 74 w 138"/>
                <a:gd name="T111" fmla="*/ 568 h 598"/>
                <a:gd name="T112" fmla="*/ 78 w 138"/>
                <a:gd name="T113" fmla="*/ 564 h 598"/>
                <a:gd name="T114" fmla="*/ 94 w 138"/>
                <a:gd name="T115" fmla="*/ 566 h 598"/>
                <a:gd name="T116" fmla="*/ 138 w 138"/>
                <a:gd name="T117" fmla="*/ 592 h 598"/>
                <a:gd name="T118" fmla="*/ 126 w 138"/>
                <a:gd name="T119" fmla="*/ 586 h 598"/>
                <a:gd name="T120" fmla="*/ 114 w 138"/>
                <a:gd name="T121" fmla="*/ 58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8" h="598">
                  <a:moveTo>
                    <a:pt x="118" y="578"/>
                  </a:moveTo>
                  <a:lnTo>
                    <a:pt x="116" y="574"/>
                  </a:lnTo>
                  <a:lnTo>
                    <a:pt x="116" y="574"/>
                  </a:lnTo>
                  <a:lnTo>
                    <a:pt x="112" y="572"/>
                  </a:lnTo>
                  <a:lnTo>
                    <a:pt x="108" y="570"/>
                  </a:lnTo>
                  <a:lnTo>
                    <a:pt x="102" y="568"/>
                  </a:lnTo>
                  <a:lnTo>
                    <a:pt x="100" y="568"/>
                  </a:lnTo>
                  <a:lnTo>
                    <a:pt x="98" y="568"/>
                  </a:lnTo>
                  <a:lnTo>
                    <a:pt x="100" y="570"/>
                  </a:lnTo>
                  <a:lnTo>
                    <a:pt x="98" y="570"/>
                  </a:lnTo>
                  <a:lnTo>
                    <a:pt x="98" y="570"/>
                  </a:lnTo>
                  <a:lnTo>
                    <a:pt x="94" y="568"/>
                  </a:lnTo>
                  <a:lnTo>
                    <a:pt x="92" y="566"/>
                  </a:lnTo>
                  <a:lnTo>
                    <a:pt x="90" y="568"/>
                  </a:lnTo>
                  <a:lnTo>
                    <a:pt x="92" y="568"/>
                  </a:lnTo>
                  <a:lnTo>
                    <a:pt x="96" y="572"/>
                  </a:lnTo>
                  <a:lnTo>
                    <a:pt x="98" y="572"/>
                  </a:lnTo>
                  <a:lnTo>
                    <a:pt x="96" y="572"/>
                  </a:lnTo>
                  <a:lnTo>
                    <a:pt x="96" y="572"/>
                  </a:lnTo>
                  <a:lnTo>
                    <a:pt x="96" y="574"/>
                  </a:lnTo>
                  <a:lnTo>
                    <a:pt x="94" y="574"/>
                  </a:lnTo>
                  <a:lnTo>
                    <a:pt x="94" y="572"/>
                  </a:lnTo>
                  <a:lnTo>
                    <a:pt x="90" y="570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88" y="574"/>
                  </a:lnTo>
                  <a:lnTo>
                    <a:pt x="84" y="574"/>
                  </a:lnTo>
                  <a:lnTo>
                    <a:pt x="84" y="574"/>
                  </a:lnTo>
                  <a:lnTo>
                    <a:pt x="84" y="574"/>
                  </a:lnTo>
                  <a:lnTo>
                    <a:pt x="84" y="576"/>
                  </a:lnTo>
                  <a:lnTo>
                    <a:pt x="82" y="576"/>
                  </a:lnTo>
                  <a:lnTo>
                    <a:pt x="80" y="576"/>
                  </a:lnTo>
                  <a:lnTo>
                    <a:pt x="80" y="578"/>
                  </a:lnTo>
                  <a:lnTo>
                    <a:pt x="82" y="578"/>
                  </a:lnTo>
                  <a:lnTo>
                    <a:pt x="86" y="578"/>
                  </a:lnTo>
                  <a:lnTo>
                    <a:pt x="86" y="576"/>
                  </a:lnTo>
                  <a:lnTo>
                    <a:pt x="86" y="576"/>
                  </a:lnTo>
                  <a:lnTo>
                    <a:pt x="88" y="576"/>
                  </a:lnTo>
                  <a:lnTo>
                    <a:pt x="90" y="578"/>
                  </a:lnTo>
                  <a:lnTo>
                    <a:pt x="92" y="578"/>
                  </a:lnTo>
                  <a:lnTo>
                    <a:pt x="92" y="578"/>
                  </a:lnTo>
                  <a:lnTo>
                    <a:pt x="92" y="580"/>
                  </a:lnTo>
                  <a:lnTo>
                    <a:pt x="94" y="580"/>
                  </a:lnTo>
                  <a:lnTo>
                    <a:pt x="92" y="582"/>
                  </a:lnTo>
                  <a:lnTo>
                    <a:pt x="92" y="584"/>
                  </a:lnTo>
                  <a:lnTo>
                    <a:pt x="92" y="586"/>
                  </a:lnTo>
                  <a:lnTo>
                    <a:pt x="94" y="586"/>
                  </a:lnTo>
                  <a:lnTo>
                    <a:pt x="96" y="586"/>
                  </a:lnTo>
                  <a:lnTo>
                    <a:pt x="98" y="588"/>
                  </a:lnTo>
                  <a:lnTo>
                    <a:pt x="100" y="588"/>
                  </a:lnTo>
                  <a:lnTo>
                    <a:pt x="100" y="588"/>
                  </a:lnTo>
                  <a:lnTo>
                    <a:pt x="98" y="586"/>
                  </a:lnTo>
                  <a:lnTo>
                    <a:pt x="96" y="584"/>
                  </a:lnTo>
                  <a:lnTo>
                    <a:pt x="96" y="584"/>
                  </a:lnTo>
                  <a:lnTo>
                    <a:pt x="96" y="584"/>
                  </a:lnTo>
                  <a:lnTo>
                    <a:pt x="98" y="584"/>
                  </a:lnTo>
                  <a:lnTo>
                    <a:pt x="100" y="584"/>
                  </a:lnTo>
                  <a:lnTo>
                    <a:pt x="100" y="582"/>
                  </a:lnTo>
                  <a:lnTo>
                    <a:pt x="98" y="582"/>
                  </a:lnTo>
                  <a:lnTo>
                    <a:pt x="96" y="580"/>
                  </a:lnTo>
                  <a:lnTo>
                    <a:pt x="102" y="578"/>
                  </a:lnTo>
                  <a:lnTo>
                    <a:pt x="104" y="578"/>
                  </a:lnTo>
                  <a:lnTo>
                    <a:pt x="114" y="580"/>
                  </a:lnTo>
                  <a:lnTo>
                    <a:pt x="116" y="580"/>
                  </a:lnTo>
                  <a:lnTo>
                    <a:pt x="114" y="578"/>
                  </a:lnTo>
                  <a:lnTo>
                    <a:pt x="118" y="578"/>
                  </a:lnTo>
                  <a:lnTo>
                    <a:pt x="118" y="578"/>
                  </a:lnTo>
                  <a:close/>
                  <a:moveTo>
                    <a:pt x="116" y="572"/>
                  </a:moveTo>
                  <a:lnTo>
                    <a:pt x="114" y="572"/>
                  </a:lnTo>
                  <a:lnTo>
                    <a:pt x="108" y="568"/>
                  </a:lnTo>
                  <a:lnTo>
                    <a:pt x="104" y="566"/>
                  </a:lnTo>
                  <a:lnTo>
                    <a:pt x="100" y="566"/>
                  </a:lnTo>
                  <a:lnTo>
                    <a:pt x="98" y="564"/>
                  </a:lnTo>
                  <a:lnTo>
                    <a:pt x="96" y="562"/>
                  </a:lnTo>
                  <a:lnTo>
                    <a:pt x="96" y="560"/>
                  </a:lnTo>
                  <a:lnTo>
                    <a:pt x="96" y="560"/>
                  </a:lnTo>
                  <a:lnTo>
                    <a:pt x="100" y="558"/>
                  </a:lnTo>
                  <a:lnTo>
                    <a:pt x="100" y="556"/>
                  </a:lnTo>
                  <a:lnTo>
                    <a:pt x="102" y="556"/>
                  </a:lnTo>
                  <a:lnTo>
                    <a:pt x="104" y="554"/>
                  </a:lnTo>
                  <a:lnTo>
                    <a:pt x="104" y="550"/>
                  </a:lnTo>
                  <a:lnTo>
                    <a:pt x="100" y="550"/>
                  </a:lnTo>
                  <a:lnTo>
                    <a:pt x="98" y="552"/>
                  </a:lnTo>
                  <a:lnTo>
                    <a:pt x="96" y="554"/>
                  </a:lnTo>
                  <a:lnTo>
                    <a:pt x="94" y="556"/>
                  </a:lnTo>
                  <a:lnTo>
                    <a:pt x="92" y="552"/>
                  </a:lnTo>
                  <a:lnTo>
                    <a:pt x="90" y="550"/>
                  </a:lnTo>
                  <a:lnTo>
                    <a:pt x="90" y="548"/>
                  </a:lnTo>
                  <a:lnTo>
                    <a:pt x="92" y="546"/>
                  </a:lnTo>
                  <a:lnTo>
                    <a:pt x="92" y="544"/>
                  </a:lnTo>
                  <a:lnTo>
                    <a:pt x="90" y="544"/>
                  </a:lnTo>
                  <a:lnTo>
                    <a:pt x="90" y="542"/>
                  </a:lnTo>
                  <a:lnTo>
                    <a:pt x="90" y="540"/>
                  </a:lnTo>
                  <a:lnTo>
                    <a:pt x="92" y="542"/>
                  </a:lnTo>
                  <a:lnTo>
                    <a:pt x="94" y="542"/>
                  </a:lnTo>
                  <a:lnTo>
                    <a:pt x="96" y="542"/>
                  </a:lnTo>
                  <a:lnTo>
                    <a:pt x="98" y="540"/>
                  </a:lnTo>
                  <a:lnTo>
                    <a:pt x="98" y="538"/>
                  </a:lnTo>
                  <a:lnTo>
                    <a:pt x="98" y="536"/>
                  </a:lnTo>
                  <a:lnTo>
                    <a:pt x="98" y="534"/>
                  </a:lnTo>
                  <a:lnTo>
                    <a:pt x="100" y="534"/>
                  </a:lnTo>
                  <a:lnTo>
                    <a:pt x="102" y="536"/>
                  </a:lnTo>
                  <a:lnTo>
                    <a:pt x="104" y="536"/>
                  </a:lnTo>
                  <a:lnTo>
                    <a:pt x="106" y="534"/>
                  </a:lnTo>
                  <a:lnTo>
                    <a:pt x="110" y="548"/>
                  </a:lnTo>
                  <a:lnTo>
                    <a:pt x="110" y="548"/>
                  </a:lnTo>
                  <a:lnTo>
                    <a:pt x="110" y="548"/>
                  </a:lnTo>
                  <a:lnTo>
                    <a:pt x="116" y="572"/>
                  </a:lnTo>
                  <a:lnTo>
                    <a:pt x="116" y="572"/>
                  </a:lnTo>
                  <a:close/>
                  <a:moveTo>
                    <a:pt x="106" y="530"/>
                  </a:moveTo>
                  <a:lnTo>
                    <a:pt x="102" y="526"/>
                  </a:lnTo>
                  <a:lnTo>
                    <a:pt x="100" y="526"/>
                  </a:lnTo>
                  <a:lnTo>
                    <a:pt x="100" y="524"/>
                  </a:lnTo>
                  <a:lnTo>
                    <a:pt x="84" y="524"/>
                  </a:lnTo>
                  <a:lnTo>
                    <a:pt x="74" y="526"/>
                  </a:lnTo>
                  <a:lnTo>
                    <a:pt x="72" y="526"/>
                  </a:lnTo>
                  <a:lnTo>
                    <a:pt x="66" y="524"/>
                  </a:lnTo>
                  <a:lnTo>
                    <a:pt x="64" y="520"/>
                  </a:lnTo>
                  <a:lnTo>
                    <a:pt x="62" y="516"/>
                  </a:lnTo>
                  <a:lnTo>
                    <a:pt x="60" y="512"/>
                  </a:lnTo>
                  <a:lnTo>
                    <a:pt x="60" y="506"/>
                  </a:lnTo>
                  <a:lnTo>
                    <a:pt x="60" y="502"/>
                  </a:lnTo>
                  <a:lnTo>
                    <a:pt x="56" y="502"/>
                  </a:lnTo>
                  <a:lnTo>
                    <a:pt x="52" y="504"/>
                  </a:lnTo>
                  <a:lnTo>
                    <a:pt x="50" y="506"/>
                  </a:lnTo>
                  <a:lnTo>
                    <a:pt x="48" y="506"/>
                  </a:lnTo>
                  <a:lnTo>
                    <a:pt x="42" y="496"/>
                  </a:lnTo>
                  <a:lnTo>
                    <a:pt x="42" y="492"/>
                  </a:lnTo>
                  <a:lnTo>
                    <a:pt x="44" y="480"/>
                  </a:lnTo>
                  <a:lnTo>
                    <a:pt x="46" y="476"/>
                  </a:lnTo>
                  <a:lnTo>
                    <a:pt x="50" y="472"/>
                  </a:lnTo>
                  <a:lnTo>
                    <a:pt x="52" y="466"/>
                  </a:lnTo>
                  <a:lnTo>
                    <a:pt x="50" y="460"/>
                  </a:lnTo>
                  <a:lnTo>
                    <a:pt x="48" y="454"/>
                  </a:lnTo>
                  <a:lnTo>
                    <a:pt x="50" y="448"/>
                  </a:lnTo>
                  <a:lnTo>
                    <a:pt x="52" y="446"/>
                  </a:lnTo>
                  <a:lnTo>
                    <a:pt x="50" y="440"/>
                  </a:lnTo>
                  <a:lnTo>
                    <a:pt x="50" y="436"/>
                  </a:lnTo>
                  <a:lnTo>
                    <a:pt x="52" y="434"/>
                  </a:lnTo>
                  <a:lnTo>
                    <a:pt x="50" y="428"/>
                  </a:lnTo>
                  <a:lnTo>
                    <a:pt x="50" y="422"/>
                  </a:lnTo>
                  <a:lnTo>
                    <a:pt x="48" y="418"/>
                  </a:lnTo>
                  <a:lnTo>
                    <a:pt x="48" y="416"/>
                  </a:lnTo>
                  <a:lnTo>
                    <a:pt x="52" y="414"/>
                  </a:lnTo>
                  <a:lnTo>
                    <a:pt x="52" y="410"/>
                  </a:lnTo>
                  <a:lnTo>
                    <a:pt x="48" y="406"/>
                  </a:lnTo>
                  <a:lnTo>
                    <a:pt x="44" y="404"/>
                  </a:lnTo>
                  <a:lnTo>
                    <a:pt x="42" y="404"/>
                  </a:lnTo>
                  <a:lnTo>
                    <a:pt x="42" y="404"/>
                  </a:lnTo>
                  <a:lnTo>
                    <a:pt x="40" y="402"/>
                  </a:lnTo>
                  <a:lnTo>
                    <a:pt x="40" y="400"/>
                  </a:lnTo>
                  <a:lnTo>
                    <a:pt x="46" y="400"/>
                  </a:lnTo>
                  <a:lnTo>
                    <a:pt x="48" y="396"/>
                  </a:lnTo>
                  <a:lnTo>
                    <a:pt x="48" y="394"/>
                  </a:lnTo>
                  <a:lnTo>
                    <a:pt x="48" y="394"/>
                  </a:lnTo>
                  <a:lnTo>
                    <a:pt x="46" y="394"/>
                  </a:lnTo>
                  <a:lnTo>
                    <a:pt x="42" y="394"/>
                  </a:lnTo>
                  <a:lnTo>
                    <a:pt x="42" y="388"/>
                  </a:lnTo>
                  <a:lnTo>
                    <a:pt x="40" y="384"/>
                  </a:lnTo>
                  <a:lnTo>
                    <a:pt x="40" y="380"/>
                  </a:lnTo>
                  <a:lnTo>
                    <a:pt x="40" y="376"/>
                  </a:lnTo>
                  <a:lnTo>
                    <a:pt x="36" y="374"/>
                  </a:lnTo>
                  <a:lnTo>
                    <a:pt x="34" y="370"/>
                  </a:lnTo>
                  <a:lnTo>
                    <a:pt x="34" y="360"/>
                  </a:lnTo>
                  <a:lnTo>
                    <a:pt x="36" y="358"/>
                  </a:lnTo>
                  <a:lnTo>
                    <a:pt x="38" y="356"/>
                  </a:lnTo>
                  <a:lnTo>
                    <a:pt x="36" y="354"/>
                  </a:lnTo>
                  <a:lnTo>
                    <a:pt x="34" y="352"/>
                  </a:lnTo>
                  <a:lnTo>
                    <a:pt x="32" y="346"/>
                  </a:lnTo>
                  <a:lnTo>
                    <a:pt x="32" y="338"/>
                  </a:lnTo>
                  <a:lnTo>
                    <a:pt x="32" y="328"/>
                  </a:lnTo>
                  <a:lnTo>
                    <a:pt x="30" y="324"/>
                  </a:lnTo>
                  <a:lnTo>
                    <a:pt x="30" y="320"/>
                  </a:lnTo>
                  <a:lnTo>
                    <a:pt x="34" y="314"/>
                  </a:lnTo>
                  <a:lnTo>
                    <a:pt x="36" y="308"/>
                  </a:lnTo>
                  <a:lnTo>
                    <a:pt x="38" y="306"/>
                  </a:lnTo>
                  <a:lnTo>
                    <a:pt x="40" y="304"/>
                  </a:lnTo>
                  <a:lnTo>
                    <a:pt x="32" y="288"/>
                  </a:lnTo>
                  <a:lnTo>
                    <a:pt x="34" y="284"/>
                  </a:lnTo>
                  <a:lnTo>
                    <a:pt x="34" y="280"/>
                  </a:lnTo>
                  <a:lnTo>
                    <a:pt x="34" y="272"/>
                  </a:lnTo>
                  <a:lnTo>
                    <a:pt x="36" y="266"/>
                  </a:lnTo>
                  <a:lnTo>
                    <a:pt x="40" y="264"/>
                  </a:lnTo>
                  <a:lnTo>
                    <a:pt x="38" y="258"/>
                  </a:lnTo>
                  <a:lnTo>
                    <a:pt x="36" y="254"/>
                  </a:lnTo>
                  <a:lnTo>
                    <a:pt x="34" y="252"/>
                  </a:lnTo>
                  <a:lnTo>
                    <a:pt x="38" y="248"/>
                  </a:lnTo>
                  <a:lnTo>
                    <a:pt x="36" y="244"/>
                  </a:lnTo>
                  <a:lnTo>
                    <a:pt x="38" y="238"/>
                  </a:lnTo>
                  <a:lnTo>
                    <a:pt x="42" y="238"/>
                  </a:lnTo>
                  <a:lnTo>
                    <a:pt x="42" y="232"/>
                  </a:lnTo>
                  <a:lnTo>
                    <a:pt x="40" y="222"/>
                  </a:lnTo>
                  <a:lnTo>
                    <a:pt x="38" y="220"/>
                  </a:lnTo>
                  <a:lnTo>
                    <a:pt x="38" y="214"/>
                  </a:lnTo>
                  <a:lnTo>
                    <a:pt x="36" y="210"/>
                  </a:lnTo>
                  <a:lnTo>
                    <a:pt x="32" y="204"/>
                  </a:lnTo>
                  <a:lnTo>
                    <a:pt x="32" y="202"/>
                  </a:lnTo>
                  <a:lnTo>
                    <a:pt x="30" y="200"/>
                  </a:lnTo>
                  <a:lnTo>
                    <a:pt x="28" y="194"/>
                  </a:lnTo>
                  <a:lnTo>
                    <a:pt x="30" y="188"/>
                  </a:lnTo>
                  <a:lnTo>
                    <a:pt x="32" y="186"/>
                  </a:lnTo>
                  <a:lnTo>
                    <a:pt x="32" y="180"/>
                  </a:lnTo>
                  <a:lnTo>
                    <a:pt x="34" y="178"/>
                  </a:lnTo>
                  <a:lnTo>
                    <a:pt x="34" y="172"/>
                  </a:lnTo>
                  <a:lnTo>
                    <a:pt x="32" y="168"/>
                  </a:lnTo>
                  <a:lnTo>
                    <a:pt x="32" y="160"/>
                  </a:lnTo>
                  <a:lnTo>
                    <a:pt x="34" y="158"/>
                  </a:lnTo>
                  <a:lnTo>
                    <a:pt x="34" y="150"/>
                  </a:lnTo>
                  <a:lnTo>
                    <a:pt x="38" y="146"/>
                  </a:lnTo>
                  <a:lnTo>
                    <a:pt x="40" y="138"/>
                  </a:lnTo>
                  <a:lnTo>
                    <a:pt x="44" y="134"/>
                  </a:lnTo>
                  <a:lnTo>
                    <a:pt x="46" y="134"/>
                  </a:lnTo>
                  <a:lnTo>
                    <a:pt x="48" y="130"/>
                  </a:lnTo>
                  <a:lnTo>
                    <a:pt x="46" y="130"/>
                  </a:lnTo>
                  <a:lnTo>
                    <a:pt x="46" y="126"/>
                  </a:lnTo>
                  <a:lnTo>
                    <a:pt x="46" y="124"/>
                  </a:lnTo>
                  <a:lnTo>
                    <a:pt x="44" y="122"/>
                  </a:lnTo>
                  <a:lnTo>
                    <a:pt x="44" y="120"/>
                  </a:lnTo>
                  <a:lnTo>
                    <a:pt x="48" y="118"/>
                  </a:lnTo>
                  <a:lnTo>
                    <a:pt x="48" y="116"/>
                  </a:lnTo>
                  <a:lnTo>
                    <a:pt x="44" y="112"/>
                  </a:lnTo>
                  <a:lnTo>
                    <a:pt x="44" y="108"/>
                  </a:lnTo>
                  <a:lnTo>
                    <a:pt x="46" y="106"/>
                  </a:lnTo>
                  <a:lnTo>
                    <a:pt x="44" y="102"/>
                  </a:lnTo>
                  <a:lnTo>
                    <a:pt x="42" y="100"/>
                  </a:lnTo>
                  <a:lnTo>
                    <a:pt x="44" y="98"/>
                  </a:lnTo>
                  <a:lnTo>
                    <a:pt x="58" y="90"/>
                  </a:lnTo>
                  <a:lnTo>
                    <a:pt x="62" y="76"/>
                  </a:lnTo>
                  <a:lnTo>
                    <a:pt x="60" y="72"/>
                  </a:lnTo>
                  <a:lnTo>
                    <a:pt x="58" y="72"/>
                  </a:lnTo>
                  <a:lnTo>
                    <a:pt x="56" y="74"/>
                  </a:lnTo>
                  <a:lnTo>
                    <a:pt x="54" y="74"/>
                  </a:lnTo>
                  <a:lnTo>
                    <a:pt x="44" y="50"/>
                  </a:lnTo>
                  <a:lnTo>
                    <a:pt x="38" y="44"/>
                  </a:lnTo>
                  <a:lnTo>
                    <a:pt x="36" y="40"/>
                  </a:lnTo>
                  <a:lnTo>
                    <a:pt x="40" y="34"/>
                  </a:lnTo>
                  <a:lnTo>
                    <a:pt x="38" y="32"/>
                  </a:lnTo>
                  <a:lnTo>
                    <a:pt x="40" y="28"/>
                  </a:lnTo>
                  <a:lnTo>
                    <a:pt x="40" y="26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30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2" y="2"/>
                  </a:lnTo>
                  <a:lnTo>
                    <a:pt x="22" y="6"/>
                  </a:lnTo>
                  <a:lnTo>
                    <a:pt x="24" y="8"/>
                  </a:lnTo>
                  <a:lnTo>
                    <a:pt x="24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8"/>
                  </a:lnTo>
                  <a:lnTo>
                    <a:pt x="14" y="22"/>
                  </a:lnTo>
                  <a:lnTo>
                    <a:pt x="16" y="24"/>
                  </a:lnTo>
                  <a:lnTo>
                    <a:pt x="18" y="34"/>
                  </a:lnTo>
                  <a:lnTo>
                    <a:pt x="18" y="38"/>
                  </a:lnTo>
                  <a:lnTo>
                    <a:pt x="16" y="40"/>
                  </a:lnTo>
                  <a:lnTo>
                    <a:pt x="16" y="42"/>
                  </a:lnTo>
                  <a:lnTo>
                    <a:pt x="16" y="46"/>
                  </a:lnTo>
                  <a:lnTo>
                    <a:pt x="18" y="50"/>
                  </a:lnTo>
                  <a:lnTo>
                    <a:pt x="20" y="54"/>
                  </a:lnTo>
                  <a:lnTo>
                    <a:pt x="20" y="62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8" y="74"/>
                  </a:lnTo>
                  <a:lnTo>
                    <a:pt x="18" y="76"/>
                  </a:lnTo>
                  <a:lnTo>
                    <a:pt x="16" y="76"/>
                  </a:lnTo>
                  <a:lnTo>
                    <a:pt x="14" y="78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8" y="82"/>
                  </a:lnTo>
                  <a:lnTo>
                    <a:pt x="18" y="84"/>
                  </a:lnTo>
                  <a:lnTo>
                    <a:pt x="16" y="86"/>
                  </a:lnTo>
                  <a:lnTo>
                    <a:pt x="18" y="98"/>
                  </a:lnTo>
                  <a:lnTo>
                    <a:pt x="18" y="104"/>
                  </a:lnTo>
                  <a:lnTo>
                    <a:pt x="20" y="108"/>
                  </a:lnTo>
                  <a:lnTo>
                    <a:pt x="18" y="110"/>
                  </a:lnTo>
                  <a:lnTo>
                    <a:pt x="16" y="114"/>
                  </a:lnTo>
                  <a:lnTo>
                    <a:pt x="16" y="118"/>
                  </a:lnTo>
                  <a:lnTo>
                    <a:pt x="20" y="122"/>
                  </a:lnTo>
                  <a:lnTo>
                    <a:pt x="18" y="124"/>
                  </a:lnTo>
                  <a:lnTo>
                    <a:pt x="18" y="130"/>
                  </a:lnTo>
                  <a:lnTo>
                    <a:pt x="16" y="132"/>
                  </a:lnTo>
                  <a:lnTo>
                    <a:pt x="16" y="136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6" y="142"/>
                  </a:lnTo>
                  <a:lnTo>
                    <a:pt x="16" y="146"/>
                  </a:lnTo>
                  <a:lnTo>
                    <a:pt x="14" y="148"/>
                  </a:lnTo>
                  <a:lnTo>
                    <a:pt x="14" y="152"/>
                  </a:lnTo>
                  <a:lnTo>
                    <a:pt x="14" y="154"/>
                  </a:lnTo>
                  <a:lnTo>
                    <a:pt x="12" y="158"/>
                  </a:lnTo>
                  <a:lnTo>
                    <a:pt x="12" y="160"/>
                  </a:lnTo>
                  <a:lnTo>
                    <a:pt x="14" y="164"/>
                  </a:lnTo>
                  <a:lnTo>
                    <a:pt x="14" y="168"/>
                  </a:lnTo>
                  <a:lnTo>
                    <a:pt x="16" y="170"/>
                  </a:lnTo>
                  <a:lnTo>
                    <a:pt x="14" y="170"/>
                  </a:lnTo>
                  <a:lnTo>
                    <a:pt x="14" y="174"/>
                  </a:lnTo>
                  <a:lnTo>
                    <a:pt x="16" y="176"/>
                  </a:lnTo>
                  <a:lnTo>
                    <a:pt x="14" y="178"/>
                  </a:lnTo>
                  <a:lnTo>
                    <a:pt x="12" y="178"/>
                  </a:lnTo>
                  <a:lnTo>
                    <a:pt x="12" y="182"/>
                  </a:lnTo>
                  <a:lnTo>
                    <a:pt x="12" y="184"/>
                  </a:lnTo>
                  <a:lnTo>
                    <a:pt x="12" y="188"/>
                  </a:lnTo>
                  <a:lnTo>
                    <a:pt x="16" y="196"/>
                  </a:lnTo>
                  <a:lnTo>
                    <a:pt x="16" y="200"/>
                  </a:lnTo>
                  <a:lnTo>
                    <a:pt x="14" y="200"/>
                  </a:lnTo>
                  <a:lnTo>
                    <a:pt x="14" y="202"/>
                  </a:lnTo>
                  <a:lnTo>
                    <a:pt x="16" y="206"/>
                  </a:lnTo>
                  <a:lnTo>
                    <a:pt x="18" y="212"/>
                  </a:lnTo>
                  <a:lnTo>
                    <a:pt x="16" y="214"/>
                  </a:lnTo>
                  <a:lnTo>
                    <a:pt x="16" y="216"/>
                  </a:lnTo>
                  <a:lnTo>
                    <a:pt x="18" y="218"/>
                  </a:lnTo>
                  <a:lnTo>
                    <a:pt x="16" y="220"/>
                  </a:lnTo>
                  <a:lnTo>
                    <a:pt x="16" y="222"/>
                  </a:lnTo>
                  <a:lnTo>
                    <a:pt x="16" y="222"/>
                  </a:lnTo>
                  <a:lnTo>
                    <a:pt x="20" y="226"/>
                  </a:lnTo>
                  <a:lnTo>
                    <a:pt x="20" y="228"/>
                  </a:lnTo>
                  <a:lnTo>
                    <a:pt x="18" y="232"/>
                  </a:lnTo>
                  <a:lnTo>
                    <a:pt x="16" y="232"/>
                  </a:lnTo>
                  <a:lnTo>
                    <a:pt x="16" y="236"/>
                  </a:lnTo>
                  <a:lnTo>
                    <a:pt x="16" y="236"/>
                  </a:lnTo>
                  <a:lnTo>
                    <a:pt x="16" y="238"/>
                  </a:lnTo>
                  <a:lnTo>
                    <a:pt x="16" y="242"/>
                  </a:lnTo>
                  <a:lnTo>
                    <a:pt x="14" y="242"/>
                  </a:lnTo>
                  <a:lnTo>
                    <a:pt x="14" y="244"/>
                  </a:lnTo>
                  <a:lnTo>
                    <a:pt x="14" y="248"/>
                  </a:lnTo>
                  <a:lnTo>
                    <a:pt x="12" y="250"/>
                  </a:lnTo>
                  <a:lnTo>
                    <a:pt x="12" y="252"/>
                  </a:lnTo>
                  <a:lnTo>
                    <a:pt x="12" y="254"/>
                  </a:lnTo>
                  <a:lnTo>
                    <a:pt x="12" y="258"/>
                  </a:lnTo>
                  <a:lnTo>
                    <a:pt x="10" y="258"/>
                  </a:lnTo>
                  <a:lnTo>
                    <a:pt x="10" y="260"/>
                  </a:lnTo>
                  <a:lnTo>
                    <a:pt x="12" y="262"/>
                  </a:lnTo>
                  <a:lnTo>
                    <a:pt x="10" y="264"/>
                  </a:lnTo>
                  <a:lnTo>
                    <a:pt x="10" y="268"/>
                  </a:lnTo>
                  <a:lnTo>
                    <a:pt x="10" y="270"/>
                  </a:lnTo>
                  <a:lnTo>
                    <a:pt x="8" y="270"/>
                  </a:lnTo>
                  <a:lnTo>
                    <a:pt x="8" y="272"/>
                  </a:lnTo>
                  <a:lnTo>
                    <a:pt x="6" y="274"/>
                  </a:lnTo>
                  <a:lnTo>
                    <a:pt x="6" y="276"/>
                  </a:lnTo>
                  <a:lnTo>
                    <a:pt x="8" y="278"/>
                  </a:lnTo>
                  <a:lnTo>
                    <a:pt x="8" y="280"/>
                  </a:lnTo>
                  <a:lnTo>
                    <a:pt x="6" y="282"/>
                  </a:lnTo>
                  <a:lnTo>
                    <a:pt x="4" y="282"/>
                  </a:lnTo>
                  <a:lnTo>
                    <a:pt x="2" y="282"/>
                  </a:lnTo>
                  <a:lnTo>
                    <a:pt x="2" y="282"/>
                  </a:lnTo>
                  <a:lnTo>
                    <a:pt x="0" y="284"/>
                  </a:lnTo>
                  <a:lnTo>
                    <a:pt x="2" y="286"/>
                  </a:lnTo>
                  <a:lnTo>
                    <a:pt x="2" y="290"/>
                  </a:lnTo>
                  <a:lnTo>
                    <a:pt x="4" y="292"/>
                  </a:lnTo>
                  <a:lnTo>
                    <a:pt x="6" y="296"/>
                  </a:lnTo>
                  <a:lnTo>
                    <a:pt x="6" y="298"/>
                  </a:lnTo>
                  <a:lnTo>
                    <a:pt x="6" y="302"/>
                  </a:lnTo>
                  <a:lnTo>
                    <a:pt x="10" y="308"/>
                  </a:lnTo>
                  <a:lnTo>
                    <a:pt x="10" y="310"/>
                  </a:lnTo>
                  <a:lnTo>
                    <a:pt x="12" y="310"/>
                  </a:lnTo>
                  <a:lnTo>
                    <a:pt x="12" y="316"/>
                  </a:lnTo>
                  <a:lnTo>
                    <a:pt x="10" y="320"/>
                  </a:lnTo>
                  <a:lnTo>
                    <a:pt x="10" y="322"/>
                  </a:lnTo>
                  <a:lnTo>
                    <a:pt x="10" y="324"/>
                  </a:lnTo>
                  <a:lnTo>
                    <a:pt x="10" y="324"/>
                  </a:lnTo>
                  <a:lnTo>
                    <a:pt x="8" y="324"/>
                  </a:lnTo>
                  <a:lnTo>
                    <a:pt x="8" y="324"/>
                  </a:lnTo>
                  <a:lnTo>
                    <a:pt x="6" y="326"/>
                  </a:lnTo>
                  <a:lnTo>
                    <a:pt x="8" y="330"/>
                  </a:lnTo>
                  <a:lnTo>
                    <a:pt x="8" y="330"/>
                  </a:lnTo>
                  <a:lnTo>
                    <a:pt x="8" y="336"/>
                  </a:lnTo>
                  <a:lnTo>
                    <a:pt x="8" y="338"/>
                  </a:lnTo>
                  <a:lnTo>
                    <a:pt x="6" y="340"/>
                  </a:lnTo>
                  <a:lnTo>
                    <a:pt x="8" y="340"/>
                  </a:lnTo>
                  <a:lnTo>
                    <a:pt x="8" y="342"/>
                  </a:lnTo>
                  <a:lnTo>
                    <a:pt x="8" y="344"/>
                  </a:lnTo>
                  <a:lnTo>
                    <a:pt x="8" y="344"/>
                  </a:lnTo>
                  <a:lnTo>
                    <a:pt x="12" y="350"/>
                  </a:lnTo>
                  <a:lnTo>
                    <a:pt x="14" y="352"/>
                  </a:lnTo>
                  <a:lnTo>
                    <a:pt x="14" y="354"/>
                  </a:lnTo>
                  <a:lnTo>
                    <a:pt x="18" y="354"/>
                  </a:lnTo>
                  <a:lnTo>
                    <a:pt x="22" y="354"/>
                  </a:lnTo>
                  <a:lnTo>
                    <a:pt x="22" y="350"/>
                  </a:lnTo>
                  <a:lnTo>
                    <a:pt x="22" y="350"/>
                  </a:lnTo>
                  <a:lnTo>
                    <a:pt x="24" y="350"/>
                  </a:lnTo>
                  <a:lnTo>
                    <a:pt x="26" y="352"/>
                  </a:lnTo>
                  <a:lnTo>
                    <a:pt x="26" y="352"/>
                  </a:lnTo>
                  <a:lnTo>
                    <a:pt x="28" y="352"/>
                  </a:lnTo>
                  <a:lnTo>
                    <a:pt x="28" y="354"/>
                  </a:lnTo>
                  <a:lnTo>
                    <a:pt x="24" y="356"/>
                  </a:lnTo>
                  <a:lnTo>
                    <a:pt x="24" y="358"/>
                  </a:lnTo>
                  <a:lnTo>
                    <a:pt x="26" y="358"/>
                  </a:lnTo>
                  <a:lnTo>
                    <a:pt x="28" y="358"/>
                  </a:lnTo>
                  <a:lnTo>
                    <a:pt x="28" y="360"/>
                  </a:lnTo>
                  <a:lnTo>
                    <a:pt x="28" y="364"/>
                  </a:lnTo>
                  <a:lnTo>
                    <a:pt x="30" y="366"/>
                  </a:lnTo>
                  <a:lnTo>
                    <a:pt x="30" y="366"/>
                  </a:lnTo>
                  <a:lnTo>
                    <a:pt x="28" y="364"/>
                  </a:lnTo>
                  <a:lnTo>
                    <a:pt x="26" y="362"/>
                  </a:lnTo>
                  <a:lnTo>
                    <a:pt x="26" y="362"/>
                  </a:lnTo>
                  <a:lnTo>
                    <a:pt x="24" y="362"/>
                  </a:lnTo>
                  <a:lnTo>
                    <a:pt x="24" y="364"/>
                  </a:lnTo>
                  <a:lnTo>
                    <a:pt x="28" y="366"/>
                  </a:lnTo>
                  <a:lnTo>
                    <a:pt x="28" y="368"/>
                  </a:lnTo>
                  <a:lnTo>
                    <a:pt x="26" y="368"/>
                  </a:lnTo>
                  <a:lnTo>
                    <a:pt x="26" y="368"/>
                  </a:lnTo>
                  <a:lnTo>
                    <a:pt x="26" y="372"/>
                  </a:lnTo>
                  <a:lnTo>
                    <a:pt x="28" y="374"/>
                  </a:lnTo>
                  <a:lnTo>
                    <a:pt x="26" y="376"/>
                  </a:lnTo>
                  <a:lnTo>
                    <a:pt x="26" y="378"/>
                  </a:lnTo>
                  <a:lnTo>
                    <a:pt x="26" y="378"/>
                  </a:lnTo>
                  <a:lnTo>
                    <a:pt x="24" y="380"/>
                  </a:lnTo>
                  <a:lnTo>
                    <a:pt x="24" y="382"/>
                  </a:lnTo>
                  <a:lnTo>
                    <a:pt x="28" y="384"/>
                  </a:lnTo>
                  <a:lnTo>
                    <a:pt x="26" y="386"/>
                  </a:lnTo>
                  <a:lnTo>
                    <a:pt x="26" y="388"/>
                  </a:lnTo>
                  <a:lnTo>
                    <a:pt x="24" y="390"/>
                  </a:lnTo>
                  <a:lnTo>
                    <a:pt x="24" y="392"/>
                  </a:lnTo>
                  <a:lnTo>
                    <a:pt x="26" y="394"/>
                  </a:lnTo>
                  <a:lnTo>
                    <a:pt x="28" y="394"/>
                  </a:lnTo>
                  <a:lnTo>
                    <a:pt x="30" y="396"/>
                  </a:lnTo>
                  <a:lnTo>
                    <a:pt x="30" y="398"/>
                  </a:lnTo>
                  <a:lnTo>
                    <a:pt x="32" y="398"/>
                  </a:lnTo>
                  <a:lnTo>
                    <a:pt x="32" y="398"/>
                  </a:lnTo>
                  <a:lnTo>
                    <a:pt x="32" y="402"/>
                  </a:lnTo>
                  <a:lnTo>
                    <a:pt x="30" y="406"/>
                  </a:lnTo>
                  <a:lnTo>
                    <a:pt x="28" y="408"/>
                  </a:lnTo>
                  <a:lnTo>
                    <a:pt x="26" y="408"/>
                  </a:lnTo>
                  <a:lnTo>
                    <a:pt x="26" y="410"/>
                  </a:lnTo>
                  <a:lnTo>
                    <a:pt x="26" y="412"/>
                  </a:lnTo>
                  <a:lnTo>
                    <a:pt x="26" y="414"/>
                  </a:lnTo>
                  <a:lnTo>
                    <a:pt x="26" y="416"/>
                  </a:lnTo>
                  <a:lnTo>
                    <a:pt x="28" y="416"/>
                  </a:lnTo>
                  <a:lnTo>
                    <a:pt x="26" y="418"/>
                  </a:lnTo>
                  <a:lnTo>
                    <a:pt x="24" y="422"/>
                  </a:lnTo>
                  <a:lnTo>
                    <a:pt x="24" y="426"/>
                  </a:lnTo>
                  <a:lnTo>
                    <a:pt x="26" y="426"/>
                  </a:lnTo>
                  <a:lnTo>
                    <a:pt x="24" y="428"/>
                  </a:lnTo>
                  <a:lnTo>
                    <a:pt x="24" y="432"/>
                  </a:lnTo>
                  <a:lnTo>
                    <a:pt x="22" y="432"/>
                  </a:lnTo>
                  <a:lnTo>
                    <a:pt x="22" y="436"/>
                  </a:lnTo>
                  <a:lnTo>
                    <a:pt x="22" y="434"/>
                  </a:lnTo>
                  <a:lnTo>
                    <a:pt x="22" y="432"/>
                  </a:lnTo>
                  <a:lnTo>
                    <a:pt x="22" y="428"/>
                  </a:lnTo>
                  <a:lnTo>
                    <a:pt x="22" y="426"/>
                  </a:lnTo>
                  <a:lnTo>
                    <a:pt x="22" y="426"/>
                  </a:lnTo>
                  <a:lnTo>
                    <a:pt x="22" y="424"/>
                  </a:lnTo>
                  <a:lnTo>
                    <a:pt x="18" y="426"/>
                  </a:lnTo>
                  <a:lnTo>
                    <a:pt x="16" y="428"/>
                  </a:lnTo>
                  <a:lnTo>
                    <a:pt x="14" y="428"/>
                  </a:lnTo>
                  <a:lnTo>
                    <a:pt x="16" y="426"/>
                  </a:lnTo>
                  <a:lnTo>
                    <a:pt x="18" y="426"/>
                  </a:lnTo>
                  <a:lnTo>
                    <a:pt x="18" y="424"/>
                  </a:lnTo>
                  <a:lnTo>
                    <a:pt x="18" y="420"/>
                  </a:lnTo>
                  <a:lnTo>
                    <a:pt x="18" y="420"/>
                  </a:lnTo>
                  <a:lnTo>
                    <a:pt x="16" y="422"/>
                  </a:lnTo>
                  <a:lnTo>
                    <a:pt x="10" y="422"/>
                  </a:lnTo>
                  <a:lnTo>
                    <a:pt x="10" y="420"/>
                  </a:lnTo>
                  <a:lnTo>
                    <a:pt x="8" y="422"/>
                  </a:lnTo>
                  <a:lnTo>
                    <a:pt x="8" y="422"/>
                  </a:lnTo>
                  <a:lnTo>
                    <a:pt x="8" y="426"/>
                  </a:lnTo>
                  <a:lnTo>
                    <a:pt x="10" y="426"/>
                  </a:lnTo>
                  <a:lnTo>
                    <a:pt x="10" y="428"/>
                  </a:lnTo>
                  <a:lnTo>
                    <a:pt x="8" y="428"/>
                  </a:lnTo>
                  <a:lnTo>
                    <a:pt x="8" y="430"/>
                  </a:lnTo>
                  <a:lnTo>
                    <a:pt x="6" y="432"/>
                  </a:lnTo>
                  <a:lnTo>
                    <a:pt x="6" y="434"/>
                  </a:lnTo>
                  <a:lnTo>
                    <a:pt x="2" y="436"/>
                  </a:lnTo>
                  <a:lnTo>
                    <a:pt x="2" y="438"/>
                  </a:lnTo>
                  <a:lnTo>
                    <a:pt x="6" y="442"/>
                  </a:lnTo>
                  <a:lnTo>
                    <a:pt x="8" y="442"/>
                  </a:lnTo>
                  <a:lnTo>
                    <a:pt x="8" y="440"/>
                  </a:lnTo>
                  <a:lnTo>
                    <a:pt x="8" y="438"/>
                  </a:lnTo>
                  <a:lnTo>
                    <a:pt x="6" y="438"/>
                  </a:lnTo>
                  <a:lnTo>
                    <a:pt x="6" y="436"/>
                  </a:lnTo>
                  <a:lnTo>
                    <a:pt x="6" y="434"/>
                  </a:lnTo>
                  <a:lnTo>
                    <a:pt x="10" y="434"/>
                  </a:lnTo>
                  <a:lnTo>
                    <a:pt x="10" y="434"/>
                  </a:lnTo>
                  <a:lnTo>
                    <a:pt x="12" y="436"/>
                  </a:lnTo>
                  <a:lnTo>
                    <a:pt x="14" y="438"/>
                  </a:lnTo>
                  <a:lnTo>
                    <a:pt x="16" y="438"/>
                  </a:lnTo>
                  <a:lnTo>
                    <a:pt x="18" y="436"/>
                  </a:lnTo>
                  <a:lnTo>
                    <a:pt x="20" y="436"/>
                  </a:lnTo>
                  <a:lnTo>
                    <a:pt x="20" y="438"/>
                  </a:lnTo>
                  <a:lnTo>
                    <a:pt x="24" y="440"/>
                  </a:lnTo>
                  <a:lnTo>
                    <a:pt x="24" y="442"/>
                  </a:lnTo>
                  <a:lnTo>
                    <a:pt x="24" y="442"/>
                  </a:lnTo>
                  <a:lnTo>
                    <a:pt x="22" y="442"/>
                  </a:lnTo>
                  <a:lnTo>
                    <a:pt x="24" y="444"/>
                  </a:lnTo>
                  <a:lnTo>
                    <a:pt x="22" y="446"/>
                  </a:lnTo>
                  <a:lnTo>
                    <a:pt x="22" y="448"/>
                  </a:lnTo>
                  <a:lnTo>
                    <a:pt x="22" y="448"/>
                  </a:lnTo>
                  <a:lnTo>
                    <a:pt x="24" y="450"/>
                  </a:lnTo>
                  <a:lnTo>
                    <a:pt x="24" y="450"/>
                  </a:lnTo>
                  <a:lnTo>
                    <a:pt x="22" y="450"/>
                  </a:lnTo>
                  <a:lnTo>
                    <a:pt x="20" y="448"/>
                  </a:lnTo>
                  <a:lnTo>
                    <a:pt x="20" y="448"/>
                  </a:lnTo>
                  <a:lnTo>
                    <a:pt x="20" y="450"/>
                  </a:lnTo>
                  <a:lnTo>
                    <a:pt x="22" y="452"/>
                  </a:lnTo>
                  <a:lnTo>
                    <a:pt x="22" y="454"/>
                  </a:lnTo>
                  <a:lnTo>
                    <a:pt x="26" y="454"/>
                  </a:lnTo>
                  <a:lnTo>
                    <a:pt x="28" y="454"/>
                  </a:lnTo>
                  <a:lnTo>
                    <a:pt x="30" y="454"/>
                  </a:lnTo>
                  <a:lnTo>
                    <a:pt x="32" y="454"/>
                  </a:lnTo>
                  <a:lnTo>
                    <a:pt x="34" y="454"/>
                  </a:lnTo>
                  <a:lnTo>
                    <a:pt x="32" y="456"/>
                  </a:lnTo>
                  <a:lnTo>
                    <a:pt x="34" y="456"/>
                  </a:lnTo>
                  <a:lnTo>
                    <a:pt x="32" y="456"/>
                  </a:lnTo>
                  <a:lnTo>
                    <a:pt x="30" y="456"/>
                  </a:lnTo>
                  <a:lnTo>
                    <a:pt x="30" y="458"/>
                  </a:lnTo>
                  <a:lnTo>
                    <a:pt x="28" y="456"/>
                  </a:lnTo>
                  <a:lnTo>
                    <a:pt x="24" y="458"/>
                  </a:lnTo>
                  <a:lnTo>
                    <a:pt x="22" y="458"/>
                  </a:lnTo>
                  <a:lnTo>
                    <a:pt x="24" y="460"/>
                  </a:lnTo>
                  <a:lnTo>
                    <a:pt x="26" y="462"/>
                  </a:lnTo>
                  <a:lnTo>
                    <a:pt x="26" y="464"/>
                  </a:lnTo>
                  <a:lnTo>
                    <a:pt x="28" y="464"/>
                  </a:lnTo>
                  <a:lnTo>
                    <a:pt x="30" y="464"/>
                  </a:lnTo>
                  <a:lnTo>
                    <a:pt x="30" y="464"/>
                  </a:lnTo>
                  <a:lnTo>
                    <a:pt x="28" y="466"/>
                  </a:lnTo>
                  <a:lnTo>
                    <a:pt x="28" y="468"/>
                  </a:lnTo>
                  <a:lnTo>
                    <a:pt x="28" y="468"/>
                  </a:lnTo>
                  <a:lnTo>
                    <a:pt x="28" y="470"/>
                  </a:lnTo>
                  <a:lnTo>
                    <a:pt x="26" y="470"/>
                  </a:lnTo>
                  <a:lnTo>
                    <a:pt x="26" y="472"/>
                  </a:lnTo>
                  <a:lnTo>
                    <a:pt x="28" y="478"/>
                  </a:lnTo>
                  <a:lnTo>
                    <a:pt x="30" y="480"/>
                  </a:lnTo>
                  <a:lnTo>
                    <a:pt x="28" y="482"/>
                  </a:lnTo>
                  <a:lnTo>
                    <a:pt x="30" y="486"/>
                  </a:lnTo>
                  <a:lnTo>
                    <a:pt x="32" y="486"/>
                  </a:lnTo>
                  <a:lnTo>
                    <a:pt x="32" y="482"/>
                  </a:lnTo>
                  <a:lnTo>
                    <a:pt x="34" y="478"/>
                  </a:lnTo>
                  <a:lnTo>
                    <a:pt x="36" y="476"/>
                  </a:lnTo>
                  <a:lnTo>
                    <a:pt x="36" y="476"/>
                  </a:lnTo>
                  <a:lnTo>
                    <a:pt x="34" y="478"/>
                  </a:lnTo>
                  <a:lnTo>
                    <a:pt x="34" y="482"/>
                  </a:lnTo>
                  <a:lnTo>
                    <a:pt x="34" y="484"/>
                  </a:lnTo>
                  <a:lnTo>
                    <a:pt x="36" y="484"/>
                  </a:lnTo>
                  <a:lnTo>
                    <a:pt x="38" y="484"/>
                  </a:lnTo>
                  <a:lnTo>
                    <a:pt x="36" y="486"/>
                  </a:lnTo>
                  <a:lnTo>
                    <a:pt x="34" y="486"/>
                  </a:lnTo>
                  <a:lnTo>
                    <a:pt x="32" y="488"/>
                  </a:lnTo>
                  <a:lnTo>
                    <a:pt x="32" y="490"/>
                  </a:lnTo>
                  <a:lnTo>
                    <a:pt x="32" y="492"/>
                  </a:lnTo>
                  <a:lnTo>
                    <a:pt x="32" y="494"/>
                  </a:lnTo>
                  <a:lnTo>
                    <a:pt x="30" y="494"/>
                  </a:lnTo>
                  <a:lnTo>
                    <a:pt x="28" y="496"/>
                  </a:lnTo>
                  <a:lnTo>
                    <a:pt x="30" y="498"/>
                  </a:lnTo>
                  <a:lnTo>
                    <a:pt x="32" y="502"/>
                  </a:lnTo>
                  <a:lnTo>
                    <a:pt x="38" y="502"/>
                  </a:lnTo>
                  <a:lnTo>
                    <a:pt x="40" y="504"/>
                  </a:lnTo>
                  <a:lnTo>
                    <a:pt x="38" y="504"/>
                  </a:lnTo>
                  <a:lnTo>
                    <a:pt x="38" y="504"/>
                  </a:lnTo>
                  <a:lnTo>
                    <a:pt x="38" y="508"/>
                  </a:lnTo>
                  <a:lnTo>
                    <a:pt x="40" y="508"/>
                  </a:lnTo>
                  <a:lnTo>
                    <a:pt x="42" y="506"/>
                  </a:lnTo>
                  <a:lnTo>
                    <a:pt x="42" y="508"/>
                  </a:lnTo>
                  <a:lnTo>
                    <a:pt x="40" y="510"/>
                  </a:lnTo>
                  <a:lnTo>
                    <a:pt x="38" y="510"/>
                  </a:lnTo>
                  <a:lnTo>
                    <a:pt x="38" y="512"/>
                  </a:lnTo>
                  <a:lnTo>
                    <a:pt x="38" y="514"/>
                  </a:lnTo>
                  <a:lnTo>
                    <a:pt x="40" y="514"/>
                  </a:lnTo>
                  <a:lnTo>
                    <a:pt x="40" y="514"/>
                  </a:lnTo>
                  <a:lnTo>
                    <a:pt x="42" y="516"/>
                  </a:lnTo>
                  <a:lnTo>
                    <a:pt x="44" y="516"/>
                  </a:lnTo>
                  <a:lnTo>
                    <a:pt x="44" y="516"/>
                  </a:lnTo>
                  <a:lnTo>
                    <a:pt x="44" y="518"/>
                  </a:lnTo>
                  <a:lnTo>
                    <a:pt x="46" y="520"/>
                  </a:lnTo>
                  <a:lnTo>
                    <a:pt x="44" y="520"/>
                  </a:lnTo>
                  <a:lnTo>
                    <a:pt x="44" y="520"/>
                  </a:lnTo>
                  <a:lnTo>
                    <a:pt x="42" y="520"/>
                  </a:lnTo>
                  <a:lnTo>
                    <a:pt x="42" y="520"/>
                  </a:lnTo>
                  <a:lnTo>
                    <a:pt x="44" y="524"/>
                  </a:lnTo>
                  <a:lnTo>
                    <a:pt x="44" y="524"/>
                  </a:lnTo>
                  <a:lnTo>
                    <a:pt x="46" y="526"/>
                  </a:lnTo>
                  <a:lnTo>
                    <a:pt x="46" y="528"/>
                  </a:lnTo>
                  <a:lnTo>
                    <a:pt x="48" y="530"/>
                  </a:lnTo>
                  <a:lnTo>
                    <a:pt x="50" y="530"/>
                  </a:lnTo>
                  <a:lnTo>
                    <a:pt x="50" y="526"/>
                  </a:lnTo>
                  <a:lnTo>
                    <a:pt x="50" y="524"/>
                  </a:lnTo>
                  <a:lnTo>
                    <a:pt x="50" y="524"/>
                  </a:lnTo>
                  <a:lnTo>
                    <a:pt x="52" y="524"/>
                  </a:lnTo>
                  <a:lnTo>
                    <a:pt x="52" y="526"/>
                  </a:lnTo>
                  <a:lnTo>
                    <a:pt x="52" y="528"/>
                  </a:lnTo>
                  <a:lnTo>
                    <a:pt x="54" y="526"/>
                  </a:lnTo>
                  <a:lnTo>
                    <a:pt x="56" y="524"/>
                  </a:lnTo>
                  <a:lnTo>
                    <a:pt x="56" y="522"/>
                  </a:lnTo>
                  <a:lnTo>
                    <a:pt x="54" y="522"/>
                  </a:lnTo>
                  <a:lnTo>
                    <a:pt x="50" y="522"/>
                  </a:lnTo>
                  <a:lnTo>
                    <a:pt x="50" y="520"/>
                  </a:lnTo>
                  <a:lnTo>
                    <a:pt x="52" y="520"/>
                  </a:lnTo>
                  <a:lnTo>
                    <a:pt x="56" y="522"/>
                  </a:lnTo>
                  <a:lnTo>
                    <a:pt x="58" y="522"/>
                  </a:lnTo>
                  <a:lnTo>
                    <a:pt x="60" y="524"/>
                  </a:lnTo>
                  <a:lnTo>
                    <a:pt x="60" y="520"/>
                  </a:lnTo>
                  <a:lnTo>
                    <a:pt x="56" y="520"/>
                  </a:lnTo>
                  <a:lnTo>
                    <a:pt x="52" y="520"/>
                  </a:lnTo>
                  <a:lnTo>
                    <a:pt x="52" y="518"/>
                  </a:lnTo>
                  <a:lnTo>
                    <a:pt x="54" y="518"/>
                  </a:lnTo>
                  <a:lnTo>
                    <a:pt x="58" y="520"/>
                  </a:lnTo>
                  <a:lnTo>
                    <a:pt x="62" y="522"/>
                  </a:lnTo>
                  <a:lnTo>
                    <a:pt x="62" y="524"/>
                  </a:lnTo>
                  <a:lnTo>
                    <a:pt x="60" y="526"/>
                  </a:lnTo>
                  <a:lnTo>
                    <a:pt x="60" y="528"/>
                  </a:lnTo>
                  <a:lnTo>
                    <a:pt x="62" y="532"/>
                  </a:lnTo>
                  <a:lnTo>
                    <a:pt x="62" y="534"/>
                  </a:lnTo>
                  <a:lnTo>
                    <a:pt x="60" y="534"/>
                  </a:lnTo>
                  <a:lnTo>
                    <a:pt x="60" y="532"/>
                  </a:lnTo>
                  <a:lnTo>
                    <a:pt x="58" y="528"/>
                  </a:lnTo>
                  <a:lnTo>
                    <a:pt x="58" y="526"/>
                  </a:lnTo>
                  <a:lnTo>
                    <a:pt x="56" y="528"/>
                  </a:lnTo>
                  <a:lnTo>
                    <a:pt x="56" y="530"/>
                  </a:lnTo>
                  <a:lnTo>
                    <a:pt x="58" y="532"/>
                  </a:lnTo>
                  <a:lnTo>
                    <a:pt x="56" y="534"/>
                  </a:lnTo>
                  <a:lnTo>
                    <a:pt x="56" y="532"/>
                  </a:lnTo>
                  <a:lnTo>
                    <a:pt x="54" y="530"/>
                  </a:lnTo>
                  <a:lnTo>
                    <a:pt x="54" y="530"/>
                  </a:lnTo>
                  <a:lnTo>
                    <a:pt x="52" y="532"/>
                  </a:lnTo>
                  <a:lnTo>
                    <a:pt x="48" y="532"/>
                  </a:lnTo>
                  <a:lnTo>
                    <a:pt x="46" y="532"/>
                  </a:lnTo>
                  <a:lnTo>
                    <a:pt x="48" y="534"/>
                  </a:lnTo>
                  <a:lnTo>
                    <a:pt x="48" y="538"/>
                  </a:lnTo>
                  <a:lnTo>
                    <a:pt x="50" y="538"/>
                  </a:lnTo>
                  <a:lnTo>
                    <a:pt x="50" y="540"/>
                  </a:lnTo>
                  <a:lnTo>
                    <a:pt x="50" y="542"/>
                  </a:lnTo>
                  <a:lnTo>
                    <a:pt x="50" y="542"/>
                  </a:lnTo>
                  <a:lnTo>
                    <a:pt x="52" y="542"/>
                  </a:lnTo>
                  <a:lnTo>
                    <a:pt x="52" y="540"/>
                  </a:lnTo>
                  <a:lnTo>
                    <a:pt x="54" y="542"/>
                  </a:lnTo>
                  <a:lnTo>
                    <a:pt x="56" y="542"/>
                  </a:lnTo>
                  <a:lnTo>
                    <a:pt x="56" y="544"/>
                  </a:lnTo>
                  <a:lnTo>
                    <a:pt x="54" y="544"/>
                  </a:lnTo>
                  <a:lnTo>
                    <a:pt x="52" y="546"/>
                  </a:lnTo>
                  <a:lnTo>
                    <a:pt x="52" y="546"/>
                  </a:lnTo>
                  <a:lnTo>
                    <a:pt x="56" y="546"/>
                  </a:lnTo>
                  <a:lnTo>
                    <a:pt x="58" y="548"/>
                  </a:lnTo>
                  <a:lnTo>
                    <a:pt x="60" y="548"/>
                  </a:lnTo>
                  <a:lnTo>
                    <a:pt x="62" y="546"/>
                  </a:lnTo>
                  <a:lnTo>
                    <a:pt x="60" y="544"/>
                  </a:lnTo>
                  <a:lnTo>
                    <a:pt x="60" y="542"/>
                  </a:lnTo>
                  <a:lnTo>
                    <a:pt x="60" y="540"/>
                  </a:lnTo>
                  <a:lnTo>
                    <a:pt x="60" y="540"/>
                  </a:lnTo>
                  <a:lnTo>
                    <a:pt x="58" y="540"/>
                  </a:lnTo>
                  <a:lnTo>
                    <a:pt x="58" y="540"/>
                  </a:lnTo>
                  <a:lnTo>
                    <a:pt x="60" y="538"/>
                  </a:lnTo>
                  <a:lnTo>
                    <a:pt x="60" y="538"/>
                  </a:lnTo>
                  <a:lnTo>
                    <a:pt x="60" y="536"/>
                  </a:lnTo>
                  <a:lnTo>
                    <a:pt x="64" y="538"/>
                  </a:lnTo>
                  <a:lnTo>
                    <a:pt x="64" y="538"/>
                  </a:lnTo>
                  <a:lnTo>
                    <a:pt x="64" y="538"/>
                  </a:lnTo>
                  <a:lnTo>
                    <a:pt x="66" y="538"/>
                  </a:lnTo>
                  <a:lnTo>
                    <a:pt x="66" y="538"/>
                  </a:lnTo>
                  <a:lnTo>
                    <a:pt x="70" y="538"/>
                  </a:lnTo>
                  <a:lnTo>
                    <a:pt x="72" y="538"/>
                  </a:lnTo>
                  <a:lnTo>
                    <a:pt x="74" y="538"/>
                  </a:lnTo>
                  <a:lnTo>
                    <a:pt x="76" y="538"/>
                  </a:lnTo>
                  <a:lnTo>
                    <a:pt x="76" y="538"/>
                  </a:lnTo>
                  <a:lnTo>
                    <a:pt x="74" y="540"/>
                  </a:lnTo>
                  <a:lnTo>
                    <a:pt x="74" y="540"/>
                  </a:lnTo>
                  <a:lnTo>
                    <a:pt x="72" y="540"/>
                  </a:lnTo>
                  <a:lnTo>
                    <a:pt x="70" y="540"/>
                  </a:lnTo>
                  <a:lnTo>
                    <a:pt x="70" y="540"/>
                  </a:lnTo>
                  <a:lnTo>
                    <a:pt x="66" y="544"/>
                  </a:lnTo>
                  <a:lnTo>
                    <a:pt x="64" y="544"/>
                  </a:lnTo>
                  <a:lnTo>
                    <a:pt x="64" y="544"/>
                  </a:lnTo>
                  <a:lnTo>
                    <a:pt x="62" y="544"/>
                  </a:lnTo>
                  <a:lnTo>
                    <a:pt x="62" y="546"/>
                  </a:lnTo>
                  <a:lnTo>
                    <a:pt x="62" y="548"/>
                  </a:lnTo>
                  <a:lnTo>
                    <a:pt x="60" y="548"/>
                  </a:lnTo>
                  <a:lnTo>
                    <a:pt x="60" y="550"/>
                  </a:lnTo>
                  <a:lnTo>
                    <a:pt x="62" y="550"/>
                  </a:lnTo>
                  <a:lnTo>
                    <a:pt x="60" y="552"/>
                  </a:lnTo>
                  <a:lnTo>
                    <a:pt x="60" y="552"/>
                  </a:lnTo>
                  <a:lnTo>
                    <a:pt x="64" y="554"/>
                  </a:lnTo>
                  <a:lnTo>
                    <a:pt x="68" y="556"/>
                  </a:lnTo>
                  <a:lnTo>
                    <a:pt x="68" y="556"/>
                  </a:lnTo>
                  <a:lnTo>
                    <a:pt x="68" y="556"/>
                  </a:lnTo>
                  <a:lnTo>
                    <a:pt x="68" y="554"/>
                  </a:lnTo>
                  <a:lnTo>
                    <a:pt x="70" y="552"/>
                  </a:lnTo>
                  <a:lnTo>
                    <a:pt x="70" y="552"/>
                  </a:lnTo>
                  <a:lnTo>
                    <a:pt x="72" y="550"/>
                  </a:lnTo>
                  <a:lnTo>
                    <a:pt x="70" y="548"/>
                  </a:lnTo>
                  <a:lnTo>
                    <a:pt x="72" y="548"/>
                  </a:lnTo>
                  <a:lnTo>
                    <a:pt x="74" y="546"/>
                  </a:lnTo>
                  <a:lnTo>
                    <a:pt x="76" y="542"/>
                  </a:lnTo>
                  <a:lnTo>
                    <a:pt x="78" y="542"/>
                  </a:lnTo>
                  <a:lnTo>
                    <a:pt x="78" y="542"/>
                  </a:lnTo>
                  <a:lnTo>
                    <a:pt x="80" y="542"/>
                  </a:lnTo>
                  <a:lnTo>
                    <a:pt x="82" y="542"/>
                  </a:lnTo>
                  <a:lnTo>
                    <a:pt x="82" y="544"/>
                  </a:lnTo>
                  <a:lnTo>
                    <a:pt x="80" y="544"/>
                  </a:lnTo>
                  <a:lnTo>
                    <a:pt x="80" y="546"/>
                  </a:lnTo>
                  <a:lnTo>
                    <a:pt x="78" y="548"/>
                  </a:lnTo>
                  <a:lnTo>
                    <a:pt x="76" y="550"/>
                  </a:lnTo>
                  <a:lnTo>
                    <a:pt x="76" y="552"/>
                  </a:lnTo>
                  <a:lnTo>
                    <a:pt x="78" y="554"/>
                  </a:lnTo>
                  <a:lnTo>
                    <a:pt x="76" y="556"/>
                  </a:lnTo>
                  <a:lnTo>
                    <a:pt x="74" y="556"/>
                  </a:lnTo>
                  <a:lnTo>
                    <a:pt x="74" y="556"/>
                  </a:lnTo>
                  <a:lnTo>
                    <a:pt x="76" y="554"/>
                  </a:lnTo>
                  <a:lnTo>
                    <a:pt x="76" y="552"/>
                  </a:lnTo>
                  <a:lnTo>
                    <a:pt x="74" y="552"/>
                  </a:lnTo>
                  <a:lnTo>
                    <a:pt x="74" y="552"/>
                  </a:lnTo>
                  <a:lnTo>
                    <a:pt x="72" y="554"/>
                  </a:lnTo>
                  <a:lnTo>
                    <a:pt x="72" y="554"/>
                  </a:lnTo>
                  <a:lnTo>
                    <a:pt x="70" y="554"/>
                  </a:lnTo>
                  <a:lnTo>
                    <a:pt x="70" y="554"/>
                  </a:lnTo>
                  <a:lnTo>
                    <a:pt x="70" y="556"/>
                  </a:lnTo>
                  <a:lnTo>
                    <a:pt x="74" y="560"/>
                  </a:lnTo>
                  <a:lnTo>
                    <a:pt x="78" y="562"/>
                  </a:lnTo>
                  <a:lnTo>
                    <a:pt x="80" y="562"/>
                  </a:lnTo>
                  <a:lnTo>
                    <a:pt x="82" y="562"/>
                  </a:lnTo>
                  <a:lnTo>
                    <a:pt x="84" y="564"/>
                  </a:lnTo>
                  <a:lnTo>
                    <a:pt x="86" y="562"/>
                  </a:lnTo>
                  <a:lnTo>
                    <a:pt x="86" y="560"/>
                  </a:lnTo>
                  <a:lnTo>
                    <a:pt x="86" y="556"/>
                  </a:lnTo>
                  <a:lnTo>
                    <a:pt x="86" y="554"/>
                  </a:lnTo>
                  <a:lnTo>
                    <a:pt x="86" y="552"/>
                  </a:lnTo>
                  <a:lnTo>
                    <a:pt x="86" y="548"/>
                  </a:lnTo>
                  <a:lnTo>
                    <a:pt x="86" y="544"/>
                  </a:lnTo>
                  <a:lnTo>
                    <a:pt x="86" y="542"/>
                  </a:lnTo>
                  <a:lnTo>
                    <a:pt x="86" y="540"/>
                  </a:lnTo>
                  <a:lnTo>
                    <a:pt x="88" y="538"/>
                  </a:lnTo>
                  <a:lnTo>
                    <a:pt x="92" y="536"/>
                  </a:lnTo>
                  <a:lnTo>
                    <a:pt x="94" y="534"/>
                  </a:lnTo>
                  <a:lnTo>
                    <a:pt x="96" y="534"/>
                  </a:lnTo>
                  <a:lnTo>
                    <a:pt x="98" y="534"/>
                  </a:lnTo>
                  <a:lnTo>
                    <a:pt x="96" y="530"/>
                  </a:lnTo>
                  <a:lnTo>
                    <a:pt x="98" y="530"/>
                  </a:lnTo>
                  <a:lnTo>
                    <a:pt x="102" y="528"/>
                  </a:lnTo>
                  <a:lnTo>
                    <a:pt x="104" y="530"/>
                  </a:lnTo>
                  <a:lnTo>
                    <a:pt x="106" y="530"/>
                  </a:lnTo>
                  <a:lnTo>
                    <a:pt x="106" y="530"/>
                  </a:lnTo>
                  <a:lnTo>
                    <a:pt x="106" y="530"/>
                  </a:lnTo>
                  <a:close/>
                  <a:moveTo>
                    <a:pt x="132" y="596"/>
                  </a:moveTo>
                  <a:lnTo>
                    <a:pt x="132" y="598"/>
                  </a:lnTo>
                  <a:lnTo>
                    <a:pt x="134" y="596"/>
                  </a:lnTo>
                  <a:lnTo>
                    <a:pt x="132" y="596"/>
                  </a:lnTo>
                  <a:lnTo>
                    <a:pt x="132" y="596"/>
                  </a:lnTo>
                  <a:lnTo>
                    <a:pt x="132" y="596"/>
                  </a:lnTo>
                  <a:lnTo>
                    <a:pt x="132" y="596"/>
                  </a:lnTo>
                  <a:close/>
                  <a:moveTo>
                    <a:pt x="18" y="368"/>
                  </a:moveTo>
                  <a:lnTo>
                    <a:pt x="16" y="368"/>
                  </a:lnTo>
                  <a:lnTo>
                    <a:pt x="14" y="368"/>
                  </a:lnTo>
                  <a:lnTo>
                    <a:pt x="14" y="368"/>
                  </a:lnTo>
                  <a:lnTo>
                    <a:pt x="16" y="372"/>
                  </a:lnTo>
                  <a:lnTo>
                    <a:pt x="16" y="372"/>
                  </a:lnTo>
                  <a:lnTo>
                    <a:pt x="18" y="376"/>
                  </a:lnTo>
                  <a:lnTo>
                    <a:pt x="18" y="376"/>
                  </a:lnTo>
                  <a:lnTo>
                    <a:pt x="16" y="374"/>
                  </a:lnTo>
                  <a:lnTo>
                    <a:pt x="14" y="376"/>
                  </a:lnTo>
                  <a:lnTo>
                    <a:pt x="14" y="380"/>
                  </a:lnTo>
                  <a:lnTo>
                    <a:pt x="14" y="380"/>
                  </a:lnTo>
                  <a:lnTo>
                    <a:pt x="10" y="380"/>
                  </a:lnTo>
                  <a:lnTo>
                    <a:pt x="8" y="380"/>
                  </a:lnTo>
                  <a:lnTo>
                    <a:pt x="8" y="376"/>
                  </a:lnTo>
                  <a:lnTo>
                    <a:pt x="8" y="368"/>
                  </a:lnTo>
                  <a:lnTo>
                    <a:pt x="8" y="366"/>
                  </a:lnTo>
                  <a:lnTo>
                    <a:pt x="6" y="366"/>
                  </a:lnTo>
                  <a:lnTo>
                    <a:pt x="6" y="364"/>
                  </a:lnTo>
                  <a:lnTo>
                    <a:pt x="6" y="362"/>
                  </a:lnTo>
                  <a:lnTo>
                    <a:pt x="8" y="360"/>
                  </a:lnTo>
                  <a:lnTo>
                    <a:pt x="8" y="358"/>
                  </a:lnTo>
                  <a:lnTo>
                    <a:pt x="8" y="358"/>
                  </a:lnTo>
                  <a:lnTo>
                    <a:pt x="8" y="356"/>
                  </a:lnTo>
                  <a:lnTo>
                    <a:pt x="10" y="354"/>
                  </a:lnTo>
                  <a:lnTo>
                    <a:pt x="12" y="354"/>
                  </a:lnTo>
                  <a:lnTo>
                    <a:pt x="14" y="356"/>
                  </a:lnTo>
                  <a:lnTo>
                    <a:pt x="16" y="358"/>
                  </a:lnTo>
                  <a:lnTo>
                    <a:pt x="16" y="362"/>
                  </a:lnTo>
                  <a:lnTo>
                    <a:pt x="16" y="362"/>
                  </a:lnTo>
                  <a:lnTo>
                    <a:pt x="16" y="366"/>
                  </a:lnTo>
                  <a:lnTo>
                    <a:pt x="14" y="364"/>
                  </a:lnTo>
                  <a:lnTo>
                    <a:pt x="16" y="366"/>
                  </a:lnTo>
                  <a:lnTo>
                    <a:pt x="18" y="368"/>
                  </a:lnTo>
                  <a:lnTo>
                    <a:pt x="18" y="368"/>
                  </a:lnTo>
                  <a:lnTo>
                    <a:pt x="18" y="368"/>
                  </a:lnTo>
                  <a:close/>
                  <a:moveTo>
                    <a:pt x="20" y="362"/>
                  </a:moveTo>
                  <a:lnTo>
                    <a:pt x="22" y="362"/>
                  </a:lnTo>
                  <a:lnTo>
                    <a:pt x="22" y="362"/>
                  </a:lnTo>
                  <a:lnTo>
                    <a:pt x="22" y="364"/>
                  </a:lnTo>
                  <a:lnTo>
                    <a:pt x="20" y="362"/>
                  </a:lnTo>
                  <a:lnTo>
                    <a:pt x="20" y="362"/>
                  </a:lnTo>
                  <a:close/>
                  <a:moveTo>
                    <a:pt x="4" y="386"/>
                  </a:moveTo>
                  <a:lnTo>
                    <a:pt x="6" y="384"/>
                  </a:lnTo>
                  <a:lnTo>
                    <a:pt x="8" y="384"/>
                  </a:lnTo>
                  <a:lnTo>
                    <a:pt x="10" y="386"/>
                  </a:lnTo>
                  <a:lnTo>
                    <a:pt x="6" y="388"/>
                  </a:lnTo>
                  <a:lnTo>
                    <a:pt x="4" y="386"/>
                  </a:lnTo>
                  <a:lnTo>
                    <a:pt x="4" y="386"/>
                  </a:lnTo>
                  <a:close/>
                  <a:moveTo>
                    <a:pt x="22" y="388"/>
                  </a:moveTo>
                  <a:lnTo>
                    <a:pt x="24" y="388"/>
                  </a:lnTo>
                  <a:lnTo>
                    <a:pt x="24" y="388"/>
                  </a:lnTo>
                  <a:lnTo>
                    <a:pt x="22" y="390"/>
                  </a:lnTo>
                  <a:lnTo>
                    <a:pt x="22" y="388"/>
                  </a:lnTo>
                  <a:lnTo>
                    <a:pt x="22" y="388"/>
                  </a:lnTo>
                  <a:close/>
                  <a:moveTo>
                    <a:pt x="18" y="388"/>
                  </a:moveTo>
                  <a:lnTo>
                    <a:pt x="20" y="388"/>
                  </a:lnTo>
                  <a:lnTo>
                    <a:pt x="20" y="392"/>
                  </a:lnTo>
                  <a:lnTo>
                    <a:pt x="18" y="392"/>
                  </a:lnTo>
                  <a:lnTo>
                    <a:pt x="18" y="390"/>
                  </a:lnTo>
                  <a:lnTo>
                    <a:pt x="16" y="390"/>
                  </a:lnTo>
                  <a:lnTo>
                    <a:pt x="18" y="388"/>
                  </a:lnTo>
                  <a:lnTo>
                    <a:pt x="18" y="388"/>
                  </a:lnTo>
                  <a:close/>
                  <a:moveTo>
                    <a:pt x="12" y="388"/>
                  </a:moveTo>
                  <a:lnTo>
                    <a:pt x="14" y="386"/>
                  </a:lnTo>
                  <a:lnTo>
                    <a:pt x="16" y="388"/>
                  </a:lnTo>
                  <a:lnTo>
                    <a:pt x="14" y="388"/>
                  </a:lnTo>
                  <a:lnTo>
                    <a:pt x="12" y="388"/>
                  </a:lnTo>
                  <a:lnTo>
                    <a:pt x="12" y="388"/>
                  </a:lnTo>
                  <a:close/>
                  <a:moveTo>
                    <a:pt x="14" y="392"/>
                  </a:moveTo>
                  <a:lnTo>
                    <a:pt x="14" y="392"/>
                  </a:lnTo>
                  <a:lnTo>
                    <a:pt x="16" y="392"/>
                  </a:lnTo>
                  <a:lnTo>
                    <a:pt x="14" y="394"/>
                  </a:lnTo>
                  <a:lnTo>
                    <a:pt x="14" y="392"/>
                  </a:lnTo>
                  <a:lnTo>
                    <a:pt x="14" y="392"/>
                  </a:lnTo>
                  <a:close/>
                  <a:moveTo>
                    <a:pt x="10" y="396"/>
                  </a:moveTo>
                  <a:lnTo>
                    <a:pt x="12" y="394"/>
                  </a:lnTo>
                  <a:lnTo>
                    <a:pt x="12" y="394"/>
                  </a:lnTo>
                  <a:lnTo>
                    <a:pt x="14" y="396"/>
                  </a:lnTo>
                  <a:lnTo>
                    <a:pt x="14" y="396"/>
                  </a:lnTo>
                  <a:lnTo>
                    <a:pt x="12" y="396"/>
                  </a:lnTo>
                  <a:lnTo>
                    <a:pt x="10" y="396"/>
                  </a:lnTo>
                  <a:lnTo>
                    <a:pt x="10" y="396"/>
                  </a:lnTo>
                  <a:lnTo>
                    <a:pt x="10" y="396"/>
                  </a:lnTo>
                  <a:close/>
                  <a:moveTo>
                    <a:pt x="8" y="400"/>
                  </a:moveTo>
                  <a:lnTo>
                    <a:pt x="10" y="400"/>
                  </a:lnTo>
                  <a:lnTo>
                    <a:pt x="8" y="402"/>
                  </a:lnTo>
                  <a:lnTo>
                    <a:pt x="6" y="402"/>
                  </a:lnTo>
                  <a:lnTo>
                    <a:pt x="8" y="400"/>
                  </a:lnTo>
                  <a:lnTo>
                    <a:pt x="8" y="400"/>
                  </a:lnTo>
                  <a:close/>
                  <a:moveTo>
                    <a:pt x="20" y="398"/>
                  </a:moveTo>
                  <a:lnTo>
                    <a:pt x="20" y="402"/>
                  </a:lnTo>
                  <a:lnTo>
                    <a:pt x="20" y="402"/>
                  </a:lnTo>
                  <a:lnTo>
                    <a:pt x="20" y="398"/>
                  </a:lnTo>
                  <a:lnTo>
                    <a:pt x="20" y="398"/>
                  </a:lnTo>
                  <a:close/>
                  <a:moveTo>
                    <a:pt x="16" y="398"/>
                  </a:moveTo>
                  <a:lnTo>
                    <a:pt x="18" y="396"/>
                  </a:lnTo>
                  <a:lnTo>
                    <a:pt x="18" y="400"/>
                  </a:lnTo>
                  <a:lnTo>
                    <a:pt x="16" y="398"/>
                  </a:lnTo>
                  <a:lnTo>
                    <a:pt x="16" y="398"/>
                  </a:lnTo>
                  <a:close/>
                  <a:moveTo>
                    <a:pt x="10" y="418"/>
                  </a:moveTo>
                  <a:lnTo>
                    <a:pt x="12" y="418"/>
                  </a:lnTo>
                  <a:lnTo>
                    <a:pt x="12" y="420"/>
                  </a:lnTo>
                  <a:lnTo>
                    <a:pt x="10" y="420"/>
                  </a:lnTo>
                  <a:lnTo>
                    <a:pt x="10" y="418"/>
                  </a:lnTo>
                  <a:lnTo>
                    <a:pt x="10" y="418"/>
                  </a:lnTo>
                  <a:close/>
                  <a:moveTo>
                    <a:pt x="10" y="402"/>
                  </a:moveTo>
                  <a:lnTo>
                    <a:pt x="10" y="400"/>
                  </a:lnTo>
                  <a:lnTo>
                    <a:pt x="10" y="398"/>
                  </a:lnTo>
                  <a:lnTo>
                    <a:pt x="12" y="398"/>
                  </a:lnTo>
                  <a:lnTo>
                    <a:pt x="14" y="400"/>
                  </a:lnTo>
                  <a:lnTo>
                    <a:pt x="12" y="400"/>
                  </a:lnTo>
                  <a:lnTo>
                    <a:pt x="10" y="402"/>
                  </a:lnTo>
                  <a:lnTo>
                    <a:pt x="10" y="402"/>
                  </a:lnTo>
                  <a:close/>
                  <a:moveTo>
                    <a:pt x="6" y="406"/>
                  </a:moveTo>
                  <a:lnTo>
                    <a:pt x="2" y="404"/>
                  </a:lnTo>
                  <a:lnTo>
                    <a:pt x="2" y="402"/>
                  </a:lnTo>
                  <a:lnTo>
                    <a:pt x="6" y="402"/>
                  </a:lnTo>
                  <a:lnTo>
                    <a:pt x="6" y="404"/>
                  </a:lnTo>
                  <a:lnTo>
                    <a:pt x="6" y="406"/>
                  </a:lnTo>
                  <a:lnTo>
                    <a:pt x="6" y="406"/>
                  </a:lnTo>
                  <a:close/>
                  <a:moveTo>
                    <a:pt x="14" y="414"/>
                  </a:moveTo>
                  <a:lnTo>
                    <a:pt x="16" y="414"/>
                  </a:lnTo>
                  <a:lnTo>
                    <a:pt x="16" y="416"/>
                  </a:lnTo>
                  <a:lnTo>
                    <a:pt x="14" y="414"/>
                  </a:lnTo>
                  <a:lnTo>
                    <a:pt x="14" y="414"/>
                  </a:lnTo>
                  <a:close/>
                  <a:moveTo>
                    <a:pt x="18" y="416"/>
                  </a:moveTo>
                  <a:lnTo>
                    <a:pt x="20" y="416"/>
                  </a:lnTo>
                  <a:lnTo>
                    <a:pt x="18" y="418"/>
                  </a:lnTo>
                  <a:lnTo>
                    <a:pt x="18" y="416"/>
                  </a:lnTo>
                  <a:lnTo>
                    <a:pt x="18" y="416"/>
                  </a:lnTo>
                  <a:close/>
                  <a:moveTo>
                    <a:pt x="22" y="394"/>
                  </a:moveTo>
                  <a:lnTo>
                    <a:pt x="24" y="394"/>
                  </a:lnTo>
                  <a:lnTo>
                    <a:pt x="26" y="396"/>
                  </a:lnTo>
                  <a:lnTo>
                    <a:pt x="22" y="396"/>
                  </a:lnTo>
                  <a:lnTo>
                    <a:pt x="22" y="394"/>
                  </a:lnTo>
                  <a:lnTo>
                    <a:pt x="22" y="394"/>
                  </a:lnTo>
                  <a:close/>
                  <a:moveTo>
                    <a:pt x="26" y="396"/>
                  </a:moveTo>
                  <a:lnTo>
                    <a:pt x="28" y="398"/>
                  </a:lnTo>
                  <a:lnTo>
                    <a:pt x="30" y="398"/>
                  </a:lnTo>
                  <a:lnTo>
                    <a:pt x="32" y="402"/>
                  </a:lnTo>
                  <a:lnTo>
                    <a:pt x="30" y="404"/>
                  </a:lnTo>
                  <a:lnTo>
                    <a:pt x="30" y="404"/>
                  </a:lnTo>
                  <a:lnTo>
                    <a:pt x="28" y="406"/>
                  </a:lnTo>
                  <a:lnTo>
                    <a:pt x="26" y="404"/>
                  </a:lnTo>
                  <a:lnTo>
                    <a:pt x="26" y="404"/>
                  </a:lnTo>
                  <a:lnTo>
                    <a:pt x="24" y="406"/>
                  </a:lnTo>
                  <a:lnTo>
                    <a:pt x="24" y="404"/>
                  </a:lnTo>
                  <a:lnTo>
                    <a:pt x="22" y="402"/>
                  </a:lnTo>
                  <a:lnTo>
                    <a:pt x="24" y="398"/>
                  </a:lnTo>
                  <a:lnTo>
                    <a:pt x="26" y="396"/>
                  </a:lnTo>
                  <a:lnTo>
                    <a:pt x="26" y="396"/>
                  </a:lnTo>
                  <a:close/>
                  <a:moveTo>
                    <a:pt x="12" y="404"/>
                  </a:moveTo>
                  <a:lnTo>
                    <a:pt x="14" y="402"/>
                  </a:lnTo>
                  <a:lnTo>
                    <a:pt x="18" y="402"/>
                  </a:lnTo>
                  <a:lnTo>
                    <a:pt x="18" y="404"/>
                  </a:lnTo>
                  <a:lnTo>
                    <a:pt x="14" y="404"/>
                  </a:lnTo>
                  <a:lnTo>
                    <a:pt x="14" y="406"/>
                  </a:lnTo>
                  <a:lnTo>
                    <a:pt x="14" y="406"/>
                  </a:lnTo>
                  <a:lnTo>
                    <a:pt x="12" y="404"/>
                  </a:lnTo>
                  <a:lnTo>
                    <a:pt x="12" y="404"/>
                  </a:lnTo>
                  <a:close/>
                  <a:moveTo>
                    <a:pt x="16" y="408"/>
                  </a:moveTo>
                  <a:lnTo>
                    <a:pt x="14" y="408"/>
                  </a:lnTo>
                  <a:lnTo>
                    <a:pt x="16" y="406"/>
                  </a:lnTo>
                  <a:lnTo>
                    <a:pt x="18" y="406"/>
                  </a:lnTo>
                  <a:lnTo>
                    <a:pt x="18" y="408"/>
                  </a:lnTo>
                  <a:lnTo>
                    <a:pt x="16" y="408"/>
                  </a:lnTo>
                  <a:lnTo>
                    <a:pt x="16" y="408"/>
                  </a:lnTo>
                  <a:close/>
                  <a:moveTo>
                    <a:pt x="16" y="410"/>
                  </a:moveTo>
                  <a:lnTo>
                    <a:pt x="18" y="410"/>
                  </a:lnTo>
                  <a:lnTo>
                    <a:pt x="22" y="410"/>
                  </a:lnTo>
                  <a:lnTo>
                    <a:pt x="22" y="414"/>
                  </a:lnTo>
                  <a:lnTo>
                    <a:pt x="20" y="416"/>
                  </a:lnTo>
                  <a:lnTo>
                    <a:pt x="18" y="414"/>
                  </a:lnTo>
                  <a:lnTo>
                    <a:pt x="18" y="412"/>
                  </a:lnTo>
                  <a:lnTo>
                    <a:pt x="16" y="410"/>
                  </a:lnTo>
                  <a:lnTo>
                    <a:pt x="16" y="410"/>
                  </a:lnTo>
                  <a:close/>
                  <a:moveTo>
                    <a:pt x="12" y="418"/>
                  </a:moveTo>
                  <a:lnTo>
                    <a:pt x="14" y="416"/>
                  </a:lnTo>
                  <a:lnTo>
                    <a:pt x="14" y="416"/>
                  </a:lnTo>
                  <a:lnTo>
                    <a:pt x="16" y="418"/>
                  </a:lnTo>
                  <a:lnTo>
                    <a:pt x="18" y="420"/>
                  </a:lnTo>
                  <a:lnTo>
                    <a:pt x="16" y="420"/>
                  </a:lnTo>
                  <a:lnTo>
                    <a:pt x="12" y="418"/>
                  </a:lnTo>
                  <a:lnTo>
                    <a:pt x="12" y="418"/>
                  </a:lnTo>
                  <a:close/>
                  <a:moveTo>
                    <a:pt x="20" y="466"/>
                  </a:moveTo>
                  <a:lnTo>
                    <a:pt x="20" y="464"/>
                  </a:lnTo>
                  <a:lnTo>
                    <a:pt x="20" y="464"/>
                  </a:lnTo>
                  <a:lnTo>
                    <a:pt x="20" y="464"/>
                  </a:lnTo>
                  <a:lnTo>
                    <a:pt x="16" y="460"/>
                  </a:lnTo>
                  <a:lnTo>
                    <a:pt x="14" y="458"/>
                  </a:lnTo>
                  <a:lnTo>
                    <a:pt x="14" y="456"/>
                  </a:lnTo>
                  <a:lnTo>
                    <a:pt x="16" y="456"/>
                  </a:lnTo>
                  <a:lnTo>
                    <a:pt x="18" y="456"/>
                  </a:lnTo>
                  <a:lnTo>
                    <a:pt x="20" y="460"/>
                  </a:lnTo>
                  <a:lnTo>
                    <a:pt x="22" y="460"/>
                  </a:lnTo>
                  <a:lnTo>
                    <a:pt x="22" y="462"/>
                  </a:lnTo>
                  <a:lnTo>
                    <a:pt x="24" y="464"/>
                  </a:lnTo>
                  <a:lnTo>
                    <a:pt x="26" y="468"/>
                  </a:lnTo>
                  <a:lnTo>
                    <a:pt x="22" y="468"/>
                  </a:lnTo>
                  <a:lnTo>
                    <a:pt x="20" y="468"/>
                  </a:lnTo>
                  <a:lnTo>
                    <a:pt x="20" y="466"/>
                  </a:lnTo>
                  <a:lnTo>
                    <a:pt x="20" y="466"/>
                  </a:lnTo>
                  <a:close/>
                  <a:moveTo>
                    <a:pt x="10" y="462"/>
                  </a:moveTo>
                  <a:lnTo>
                    <a:pt x="10" y="460"/>
                  </a:lnTo>
                  <a:lnTo>
                    <a:pt x="10" y="458"/>
                  </a:lnTo>
                  <a:lnTo>
                    <a:pt x="14" y="460"/>
                  </a:lnTo>
                  <a:lnTo>
                    <a:pt x="16" y="464"/>
                  </a:lnTo>
                  <a:lnTo>
                    <a:pt x="18" y="468"/>
                  </a:lnTo>
                  <a:lnTo>
                    <a:pt x="18" y="470"/>
                  </a:lnTo>
                  <a:lnTo>
                    <a:pt x="18" y="472"/>
                  </a:lnTo>
                  <a:lnTo>
                    <a:pt x="16" y="470"/>
                  </a:lnTo>
                  <a:lnTo>
                    <a:pt x="14" y="466"/>
                  </a:lnTo>
                  <a:lnTo>
                    <a:pt x="14" y="466"/>
                  </a:lnTo>
                  <a:lnTo>
                    <a:pt x="14" y="464"/>
                  </a:lnTo>
                  <a:lnTo>
                    <a:pt x="10" y="464"/>
                  </a:lnTo>
                  <a:lnTo>
                    <a:pt x="10" y="462"/>
                  </a:lnTo>
                  <a:lnTo>
                    <a:pt x="10" y="462"/>
                  </a:lnTo>
                  <a:close/>
                  <a:moveTo>
                    <a:pt x="10" y="466"/>
                  </a:moveTo>
                  <a:lnTo>
                    <a:pt x="12" y="466"/>
                  </a:lnTo>
                  <a:lnTo>
                    <a:pt x="14" y="466"/>
                  </a:lnTo>
                  <a:lnTo>
                    <a:pt x="14" y="468"/>
                  </a:lnTo>
                  <a:lnTo>
                    <a:pt x="14" y="470"/>
                  </a:lnTo>
                  <a:lnTo>
                    <a:pt x="12" y="470"/>
                  </a:lnTo>
                  <a:lnTo>
                    <a:pt x="12" y="470"/>
                  </a:lnTo>
                  <a:lnTo>
                    <a:pt x="10" y="468"/>
                  </a:lnTo>
                  <a:lnTo>
                    <a:pt x="10" y="466"/>
                  </a:lnTo>
                  <a:lnTo>
                    <a:pt x="10" y="466"/>
                  </a:lnTo>
                  <a:close/>
                  <a:moveTo>
                    <a:pt x="16" y="480"/>
                  </a:moveTo>
                  <a:lnTo>
                    <a:pt x="14" y="480"/>
                  </a:lnTo>
                  <a:lnTo>
                    <a:pt x="14" y="478"/>
                  </a:lnTo>
                  <a:lnTo>
                    <a:pt x="14" y="474"/>
                  </a:lnTo>
                  <a:lnTo>
                    <a:pt x="14" y="472"/>
                  </a:lnTo>
                  <a:lnTo>
                    <a:pt x="14" y="474"/>
                  </a:lnTo>
                  <a:lnTo>
                    <a:pt x="18" y="474"/>
                  </a:lnTo>
                  <a:lnTo>
                    <a:pt x="18" y="476"/>
                  </a:lnTo>
                  <a:lnTo>
                    <a:pt x="18" y="476"/>
                  </a:lnTo>
                  <a:lnTo>
                    <a:pt x="16" y="480"/>
                  </a:lnTo>
                  <a:lnTo>
                    <a:pt x="16" y="480"/>
                  </a:lnTo>
                  <a:close/>
                  <a:moveTo>
                    <a:pt x="18" y="490"/>
                  </a:moveTo>
                  <a:lnTo>
                    <a:pt x="16" y="490"/>
                  </a:lnTo>
                  <a:lnTo>
                    <a:pt x="16" y="490"/>
                  </a:lnTo>
                  <a:lnTo>
                    <a:pt x="16" y="488"/>
                  </a:lnTo>
                  <a:lnTo>
                    <a:pt x="14" y="486"/>
                  </a:lnTo>
                  <a:lnTo>
                    <a:pt x="18" y="486"/>
                  </a:lnTo>
                  <a:lnTo>
                    <a:pt x="20" y="488"/>
                  </a:lnTo>
                  <a:lnTo>
                    <a:pt x="18" y="490"/>
                  </a:lnTo>
                  <a:lnTo>
                    <a:pt x="18" y="490"/>
                  </a:lnTo>
                  <a:close/>
                  <a:moveTo>
                    <a:pt x="24" y="488"/>
                  </a:moveTo>
                  <a:lnTo>
                    <a:pt x="24" y="492"/>
                  </a:lnTo>
                  <a:lnTo>
                    <a:pt x="24" y="492"/>
                  </a:lnTo>
                  <a:lnTo>
                    <a:pt x="20" y="490"/>
                  </a:lnTo>
                  <a:lnTo>
                    <a:pt x="20" y="488"/>
                  </a:lnTo>
                  <a:lnTo>
                    <a:pt x="18" y="482"/>
                  </a:lnTo>
                  <a:lnTo>
                    <a:pt x="20" y="482"/>
                  </a:lnTo>
                  <a:lnTo>
                    <a:pt x="22" y="480"/>
                  </a:lnTo>
                  <a:lnTo>
                    <a:pt x="22" y="478"/>
                  </a:lnTo>
                  <a:lnTo>
                    <a:pt x="22" y="480"/>
                  </a:lnTo>
                  <a:lnTo>
                    <a:pt x="20" y="480"/>
                  </a:lnTo>
                  <a:lnTo>
                    <a:pt x="20" y="478"/>
                  </a:lnTo>
                  <a:lnTo>
                    <a:pt x="20" y="476"/>
                  </a:lnTo>
                  <a:lnTo>
                    <a:pt x="18" y="474"/>
                  </a:lnTo>
                  <a:lnTo>
                    <a:pt x="18" y="472"/>
                  </a:lnTo>
                  <a:lnTo>
                    <a:pt x="20" y="470"/>
                  </a:lnTo>
                  <a:lnTo>
                    <a:pt x="24" y="470"/>
                  </a:lnTo>
                  <a:lnTo>
                    <a:pt x="26" y="472"/>
                  </a:lnTo>
                  <a:lnTo>
                    <a:pt x="26" y="478"/>
                  </a:lnTo>
                  <a:lnTo>
                    <a:pt x="28" y="480"/>
                  </a:lnTo>
                  <a:lnTo>
                    <a:pt x="28" y="484"/>
                  </a:lnTo>
                  <a:lnTo>
                    <a:pt x="28" y="486"/>
                  </a:lnTo>
                  <a:lnTo>
                    <a:pt x="30" y="490"/>
                  </a:lnTo>
                  <a:lnTo>
                    <a:pt x="30" y="492"/>
                  </a:lnTo>
                  <a:lnTo>
                    <a:pt x="28" y="494"/>
                  </a:lnTo>
                  <a:lnTo>
                    <a:pt x="26" y="494"/>
                  </a:lnTo>
                  <a:lnTo>
                    <a:pt x="26" y="490"/>
                  </a:lnTo>
                  <a:lnTo>
                    <a:pt x="24" y="488"/>
                  </a:lnTo>
                  <a:lnTo>
                    <a:pt x="24" y="488"/>
                  </a:lnTo>
                  <a:close/>
                  <a:moveTo>
                    <a:pt x="22" y="502"/>
                  </a:moveTo>
                  <a:lnTo>
                    <a:pt x="22" y="500"/>
                  </a:lnTo>
                  <a:lnTo>
                    <a:pt x="20" y="498"/>
                  </a:lnTo>
                  <a:lnTo>
                    <a:pt x="22" y="498"/>
                  </a:lnTo>
                  <a:lnTo>
                    <a:pt x="22" y="496"/>
                  </a:lnTo>
                  <a:lnTo>
                    <a:pt x="22" y="496"/>
                  </a:lnTo>
                  <a:lnTo>
                    <a:pt x="24" y="496"/>
                  </a:lnTo>
                  <a:lnTo>
                    <a:pt x="26" y="496"/>
                  </a:lnTo>
                  <a:lnTo>
                    <a:pt x="26" y="498"/>
                  </a:lnTo>
                  <a:lnTo>
                    <a:pt x="26" y="500"/>
                  </a:lnTo>
                  <a:lnTo>
                    <a:pt x="24" y="502"/>
                  </a:lnTo>
                  <a:lnTo>
                    <a:pt x="22" y="502"/>
                  </a:lnTo>
                  <a:lnTo>
                    <a:pt x="22" y="502"/>
                  </a:lnTo>
                  <a:close/>
                  <a:moveTo>
                    <a:pt x="22" y="506"/>
                  </a:moveTo>
                  <a:lnTo>
                    <a:pt x="22" y="504"/>
                  </a:lnTo>
                  <a:lnTo>
                    <a:pt x="24" y="504"/>
                  </a:lnTo>
                  <a:lnTo>
                    <a:pt x="22" y="504"/>
                  </a:lnTo>
                  <a:lnTo>
                    <a:pt x="22" y="506"/>
                  </a:lnTo>
                  <a:lnTo>
                    <a:pt x="22" y="506"/>
                  </a:lnTo>
                  <a:close/>
                  <a:moveTo>
                    <a:pt x="26" y="504"/>
                  </a:moveTo>
                  <a:lnTo>
                    <a:pt x="28" y="506"/>
                  </a:lnTo>
                  <a:lnTo>
                    <a:pt x="28" y="508"/>
                  </a:lnTo>
                  <a:lnTo>
                    <a:pt x="26" y="508"/>
                  </a:lnTo>
                  <a:lnTo>
                    <a:pt x="26" y="506"/>
                  </a:lnTo>
                  <a:lnTo>
                    <a:pt x="26" y="504"/>
                  </a:lnTo>
                  <a:lnTo>
                    <a:pt x="26" y="504"/>
                  </a:lnTo>
                  <a:close/>
                  <a:moveTo>
                    <a:pt x="28" y="502"/>
                  </a:moveTo>
                  <a:lnTo>
                    <a:pt x="28" y="502"/>
                  </a:lnTo>
                  <a:lnTo>
                    <a:pt x="30" y="502"/>
                  </a:lnTo>
                  <a:lnTo>
                    <a:pt x="32" y="502"/>
                  </a:lnTo>
                  <a:lnTo>
                    <a:pt x="32" y="502"/>
                  </a:lnTo>
                  <a:lnTo>
                    <a:pt x="34" y="506"/>
                  </a:lnTo>
                  <a:lnTo>
                    <a:pt x="36" y="510"/>
                  </a:lnTo>
                  <a:lnTo>
                    <a:pt x="32" y="506"/>
                  </a:lnTo>
                  <a:lnTo>
                    <a:pt x="30" y="506"/>
                  </a:lnTo>
                  <a:lnTo>
                    <a:pt x="28" y="502"/>
                  </a:lnTo>
                  <a:lnTo>
                    <a:pt x="28" y="502"/>
                  </a:lnTo>
                  <a:close/>
                  <a:moveTo>
                    <a:pt x="28" y="506"/>
                  </a:moveTo>
                  <a:lnTo>
                    <a:pt x="30" y="506"/>
                  </a:lnTo>
                  <a:lnTo>
                    <a:pt x="32" y="508"/>
                  </a:lnTo>
                  <a:lnTo>
                    <a:pt x="34" y="512"/>
                  </a:lnTo>
                  <a:lnTo>
                    <a:pt x="34" y="514"/>
                  </a:lnTo>
                  <a:lnTo>
                    <a:pt x="32" y="514"/>
                  </a:lnTo>
                  <a:lnTo>
                    <a:pt x="28" y="510"/>
                  </a:lnTo>
                  <a:lnTo>
                    <a:pt x="28" y="506"/>
                  </a:lnTo>
                  <a:lnTo>
                    <a:pt x="28" y="506"/>
                  </a:lnTo>
                  <a:close/>
                  <a:moveTo>
                    <a:pt x="30" y="520"/>
                  </a:moveTo>
                  <a:lnTo>
                    <a:pt x="28" y="520"/>
                  </a:lnTo>
                  <a:lnTo>
                    <a:pt x="26" y="518"/>
                  </a:lnTo>
                  <a:lnTo>
                    <a:pt x="28" y="518"/>
                  </a:lnTo>
                  <a:lnTo>
                    <a:pt x="28" y="516"/>
                  </a:lnTo>
                  <a:lnTo>
                    <a:pt x="26" y="514"/>
                  </a:lnTo>
                  <a:lnTo>
                    <a:pt x="28" y="512"/>
                  </a:lnTo>
                  <a:lnTo>
                    <a:pt x="30" y="514"/>
                  </a:lnTo>
                  <a:lnTo>
                    <a:pt x="32" y="514"/>
                  </a:lnTo>
                  <a:lnTo>
                    <a:pt x="36" y="516"/>
                  </a:lnTo>
                  <a:lnTo>
                    <a:pt x="36" y="518"/>
                  </a:lnTo>
                  <a:lnTo>
                    <a:pt x="34" y="518"/>
                  </a:lnTo>
                  <a:lnTo>
                    <a:pt x="34" y="518"/>
                  </a:lnTo>
                  <a:lnTo>
                    <a:pt x="30" y="520"/>
                  </a:lnTo>
                  <a:lnTo>
                    <a:pt x="30" y="520"/>
                  </a:lnTo>
                  <a:close/>
                  <a:moveTo>
                    <a:pt x="34" y="530"/>
                  </a:moveTo>
                  <a:lnTo>
                    <a:pt x="32" y="530"/>
                  </a:lnTo>
                  <a:lnTo>
                    <a:pt x="30" y="528"/>
                  </a:lnTo>
                  <a:lnTo>
                    <a:pt x="30" y="526"/>
                  </a:lnTo>
                  <a:lnTo>
                    <a:pt x="30" y="526"/>
                  </a:lnTo>
                  <a:lnTo>
                    <a:pt x="32" y="524"/>
                  </a:lnTo>
                  <a:lnTo>
                    <a:pt x="32" y="524"/>
                  </a:lnTo>
                  <a:lnTo>
                    <a:pt x="30" y="522"/>
                  </a:lnTo>
                  <a:lnTo>
                    <a:pt x="32" y="522"/>
                  </a:lnTo>
                  <a:lnTo>
                    <a:pt x="34" y="524"/>
                  </a:lnTo>
                  <a:lnTo>
                    <a:pt x="34" y="526"/>
                  </a:lnTo>
                  <a:lnTo>
                    <a:pt x="32" y="528"/>
                  </a:lnTo>
                  <a:lnTo>
                    <a:pt x="34" y="530"/>
                  </a:lnTo>
                  <a:lnTo>
                    <a:pt x="34" y="530"/>
                  </a:lnTo>
                  <a:close/>
                  <a:moveTo>
                    <a:pt x="34" y="526"/>
                  </a:moveTo>
                  <a:lnTo>
                    <a:pt x="34" y="524"/>
                  </a:lnTo>
                  <a:lnTo>
                    <a:pt x="36" y="524"/>
                  </a:lnTo>
                  <a:lnTo>
                    <a:pt x="36" y="524"/>
                  </a:lnTo>
                  <a:lnTo>
                    <a:pt x="38" y="526"/>
                  </a:lnTo>
                  <a:lnTo>
                    <a:pt x="38" y="528"/>
                  </a:lnTo>
                  <a:lnTo>
                    <a:pt x="36" y="530"/>
                  </a:lnTo>
                  <a:lnTo>
                    <a:pt x="36" y="530"/>
                  </a:lnTo>
                  <a:lnTo>
                    <a:pt x="34" y="528"/>
                  </a:lnTo>
                  <a:lnTo>
                    <a:pt x="34" y="528"/>
                  </a:lnTo>
                  <a:lnTo>
                    <a:pt x="34" y="526"/>
                  </a:lnTo>
                  <a:lnTo>
                    <a:pt x="34" y="526"/>
                  </a:lnTo>
                  <a:close/>
                  <a:moveTo>
                    <a:pt x="38" y="526"/>
                  </a:moveTo>
                  <a:lnTo>
                    <a:pt x="40" y="528"/>
                  </a:lnTo>
                  <a:lnTo>
                    <a:pt x="42" y="530"/>
                  </a:lnTo>
                  <a:lnTo>
                    <a:pt x="40" y="530"/>
                  </a:lnTo>
                  <a:lnTo>
                    <a:pt x="38" y="528"/>
                  </a:lnTo>
                  <a:lnTo>
                    <a:pt x="38" y="526"/>
                  </a:lnTo>
                  <a:lnTo>
                    <a:pt x="38" y="526"/>
                  </a:lnTo>
                  <a:close/>
                  <a:moveTo>
                    <a:pt x="38" y="536"/>
                  </a:moveTo>
                  <a:lnTo>
                    <a:pt x="36" y="536"/>
                  </a:lnTo>
                  <a:lnTo>
                    <a:pt x="36" y="534"/>
                  </a:lnTo>
                  <a:lnTo>
                    <a:pt x="36" y="534"/>
                  </a:lnTo>
                  <a:lnTo>
                    <a:pt x="36" y="532"/>
                  </a:lnTo>
                  <a:lnTo>
                    <a:pt x="38" y="530"/>
                  </a:lnTo>
                  <a:lnTo>
                    <a:pt x="38" y="532"/>
                  </a:lnTo>
                  <a:lnTo>
                    <a:pt x="38" y="536"/>
                  </a:lnTo>
                  <a:lnTo>
                    <a:pt x="38" y="536"/>
                  </a:lnTo>
                  <a:close/>
                  <a:moveTo>
                    <a:pt x="44" y="528"/>
                  </a:moveTo>
                  <a:lnTo>
                    <a:pt x="42" y="528"/>
                  </a:lnTo>
                  <a:lnTo>
                    <a:pt x="40" y="526"/>
                  </a:lnTo>
                  <a:lnTo>
                    <a:pt x="40" y="522"/>
                  </a:lnTo>
                  <a:lnTo>
                    <a:pt x="42" y="522"/>
                  </a:lnTo>
                  <a:lnTo>
                    <a:pt x="42" y="524"/>
                  </a:lnTo>
                  <a:lnTo>
                    <a:pt x="44" y="528"/>
                  </a:lnTo>
                  <a:lnTo>
                    <a:pt x="46" y="528"/>
                  </a:lnTo>
                  <a:lnTo>
                    <a:pt x="44" y="528"/>
                  </a:lnTo>
                  <a:lnTo>
                    <a:pt x="44" y="528"/>
                  </a:lnTo>
                  <a:close/>
                  <a:moveTo>
                    <a:pt x="44" y="532"/>
                  </a:moveTo>
                  <a:lnTo>
                    <a:pt x="42" y="530"/>
                  </a:lnTo>
                  <a:lnTo>
                    <a:pt x="42" y="530"/>
                  </a:lnTo>
                  <a:lnTo>
                    <a:pt x="44" y="530"/>
                  </a:lnTo>
                  <a:lnTo>
                    <a:pt x="46" y="532"/>
                  </a:lnTo>
                  <a:lnTo>
                    <a:pt x="44" y="532"/>
                  </a:lnTo>
                  <a:lnTo>
                    <a:pt x="44" y="532"/>
                  </a:lnTo>
                  <a:close/>
                  <a:moveTo>
                    <a:pt x="46" y="538"/>
                  </a:moveTo>
                  <a:lnTo>
                    <a:pt x="42" y="534"/>
                  </a:lnTo>
                  <a:lnTo>
                    <a:pt x="42" y="532"/>
                  </a:lnTo>
                  <a:lnTo>
                    <a:pt x="42" y="532"/>
                  </a:lnTo>
                  <a:lnTo>
                    <a:pt x="46" y="534"/>
                  </a:lnTo>
                  <a:lnTo>
                    <a:pt x="46" y="536"/>
                  </a:lnTo>
                  <a:lnTo>
                    <a:pt x="46" y="538"/>
                  </a:lnTo>
                  <a:lnTo>
                    <a:pt x="46" y="538"/>
                  </a:lnTo>
                  <a:close/>
                  <a:moveTo>
                    <a:pt x="48" y="542"/>
                  </a:moveTo>
                  <a:lnTo>
                    <a:pt x="46" y="542"/>
                  </a:lnTo>
                  <a:lnTo>
                    <a:pt x="46" y="542"/>
                  </a:lnTo>
                  <a:lnTo>
                    <a:pt x="46" y="540"/>
                  </a:lnTo>
                  <a:lnTo>
                    <a:pt x="42" y="540"/>
                  </a:lnTo>
                  <a:lnTo>
                    <a:pt x="42" y="540"/>
                  </a:lnTo>
                  <a:lnTo>
                    <a:pt x="44" y="538"/>
                  </a:lnTo>
                  <a:lnTo>
                    <a:pt x="46" y="538"/>
                  </a:lnTo>
                  <a:lnTo>
                    <a:pt x="48" y="538"/>
                  </a:lnTo>
                  <a:lnTo>
                    <a:pt x="50" y="540"/>
                  </a:lnTo>
                  <a:lnTo>
                    <a:pt x="48" y="542"/>
                  </a:lnTo>
                  <a:lnTo>
                    <a:pt x="48" y="542"/>
                  </a:lnTo>
                  <a:close/>
                  <a:moveTo>
                    <a:pt x="56" y="556"/>
                  </a:moveTo>
                  <a:lnTo>
                    <a:pt x="52" y="554"/>
                  </a:lnTo>
                  <a:lnTo>
                    <a:pt x="52" y="554"/>
                  </a:lnTo>
                  <a:lnTo>
                    <a:pt x="50" y="554"/>
                  </a:lnTo>
                  <a:lnTo>
                    <a:pt x="48" y="554"/>
                  </a:lnTo>
                  <a:lnTo>
                    <a:pt x="44" y="552"/>
                  </a:lnTo>
                  <a:lnTo>
                    <a:pt x="42" y="552"/>
                  </a:lnTo>
                  <a:lnTo>
                    <a:pt x="40" y="548"/>
                  </a:lnTo>
                  <a:lnTo>
                    <a:pt x="40" y="546"/>
                  </a:lnTo>
                  <a:lnTo>
                    <a:pt x="40" y="544"/>
                  </a:lnTo>
                  <a:lnTo>
                    <a:pt x="42" y="546"/>
                  </a:lnTo>
                  <a:lnTo>
                    <a:pt x="44" y="548"/>
                  </a:lnTo>
                  <a:lnTo>
                    <a:pt x="46" y="550"/>
                  </a:lnTo>
                  <a:lnTo>
                    <a:pt x="48" y="550"/>
                  </a:lnTo>
                  <a:lnTo>
                    <a:pt x="50" y="550"/>
                  </a:lnTo>
                  <a:lnTo>
                    <a:pt x="52" y="552"/>
                  </a:lnTo>
                  <a:lnTo>
                    <a:pt x="56" y="552"/>
                  </a:lnTo>
                  <a:lnTo>
                    <a:pt x="56" y="552"/>
                  </a:lnTo>
                  <a:lnTo>
                    <a:pt x="58" y="554"/>
                  </a:lnTo>
                  <a:lnTo>
                    <a:pt x="60" y="554"/>
                  </a:lnTo>
                  <a:lnTo>
                    <a:pt x="60" y="556"/>
                  </a:lnTo>
                  <a:lnTo>
                    <a:pt x="60" y="556"/>
                  </a:lnTo>
                  <a:lnTo>
                    <a:pt x="58" y="556"/>
                  </a:lnTo>
                  <a:lnTo>
                    <a:pt x="56" y="556"/>
                  </a:lnTo>
                  <a:lnTo>
                    <a:pt x="56" y="556"/>
                  </a:lnTo>
                  <a:close/>
                  <a:moveTo>
                    <a:pt x="48" y="556"/>
                  </a:moveTo>
                  <a:lnTo>
                    <a:pt x="48" y="556"/>
                  </a:lnTo>
                  <a:lnTo>
                    <a:pt x="50" y="558"/>
                  </a:lnTo>
                  <a:lnTo>
                    <a:pt x="46" y="558"/>
                  </a:lnTo>
                  <a:lnTo>
                    <a:pt x="48" y="556"/>
                  </a:lnTo>
                  <a:lnTo>
                    <a:pt x="48" y="556"/>
                  </a:lnTo>
                  <a:close/>
                  <a:moveTo>
                    <a:pt x="64" y="568"/>
                  </a:moveTo>
                  <a:lnTo>
                    <a:pt x="66" y="568"/>
                  </a:lnTo>
                  <a:lnTo>
                    <a:pt x="66" y="568"/>
                  </a:lnTo>
                  <a:lnTo>
                    <a:pt x="66" y="566"/>
                  </a:lnTo>
                  <a:lnTo>
                    <a:pt x="64" y="568"/>
                  </a:lnTo>
                  <a:lnTo>
                    <a:pt x="64" y="568"/>
                  </a:lnTo>
                  <a:lnTo>
                    <a:pt x="64" y="568"/>
                  </a:lnTo>
                  <a:close/>
                  <a:moveTo>
                    <a:pt x="72" y="570"/>
                  </a:moveTo>
                  <a:lnTo>
                    <a:pt x="70" y="570"/>
                  </a:lnTo>
                  <a:lnTo>
                    <a:pt x="68" y="568"/>
                  </a:lnTo>
                  <a:lnTo>
                    <a:pt x="68" y="566"/>
                  </a:lnTo>
                  <a:lnTo>
                    <a:pt x="66" y="566"/>
                  </a:lnTo>
                  <a:lnTo>
                    <a:pt x="64" y="566"/>
                  </a:lnTo>
                  <a:lnTo>
                    <a:pt x="62" y="566"/>
                  </a:lnTo>
                  <a:lnTo>
                    <a:pt x="60" y="564"/>
                  </a:lnTo>
                  <a:lnTo>
                    <a:pt x="56" y="562"/>
                  </a:lnTo>
                  <a:lnTo>
                    <a:pt x="56" y="560"/>
                  </a:lnTo>
                  <a:lnTo>
                    <a:pt x="54" y="558"/>
                  </a:lnTo>
                  <a:lnTo>
                    <a:pt x="54" y="558"/>
                  </a:lnTo>
                  <a:lnTo>
                    <a:pt x="54" y="556"/>
                  </a:lnTo>
                  <a:lnTo>
                    <a:pt x="56" y="556"/>
                  </a:lnTo>
                  <a:lnTo>
                    <a:pt x="58" y="558"/>
                  </a:lnTo>
                  <a:lnTo>
                    <a:pt x="58" y="558"/>
                  </a:lnTo>
                  <a:lnTo>
                    <a:pt x="60" y="558"/>
                  </a:lnTo>
                  <a:lnTo>
                    <a:pt x="64" y="558"/>
                  </a:lnTo>
                  <a:lnTo>
                    <a:pt x="66" y="560"/>
                  </a:lnTo>
                  <a:lnTo>
                    <a:pt x="68" y="560"/>
                  </a:lnTo>
                  <a:lnTo>
                    <a:pt x="70" y="562"/>
                  </a:lnTo>
                  <a:lnTo>
                    <a:pt x="72" y="562"/>
                  </a:lnTo>
                  <a:lnTo>
                    <a:pt x="74" y="562"/>
                  </a:lnTo>
                  <a:lnTo>
                    <a:pt x="74" y="564"/>
                  </a:lnTo>
                  <a:lnTo>
                    <a:pt x="72" y="564"/>
                  </a:lnTo>
                  <a:lnTo>
                    <a:pt x="72" y="564"/>
                  </a:lnTo>
                  <a:lnTo>
                    <a:pt x="72" y="564"/>
                  </a:lnTo>
                  <a:lnTo>
                    <a:pt x="72" y="566"/>
                  </a:lnTo>
                  <a:lnTo>
                    <a:pt x="70" y="568"/>
                  </a:lnTo>
                  <a:lnTo>
                    <a:pt x="72" y="570"/>
                  </a:lnTo>
                  <a:lnTo>
                    <a:pt x="72" y="570"/>
                  </a:lnTo>
                  <a:close/>
                  <a:moveTo>
                    <a:pt x="74" y="568"/>
                  </a:moveTo>
                  <a:lnTo>
                    <a:pt x="72" y="570"/>
                  </a:lnTo>
                  <a:lnTo>
                    <a:pt x="72" y="572"/>
                  </a:lnTo>
                  <a:lnTo>
                    <a:pt x="74" y="572"/>
                  </a:lnTo>
                  <a:lnTo>
                    <a:pt x="76" y="570"/>
                  </a:lnTo>
                  <a:lnTo>
                    <a:pt x="76" y="568"/>
                  </a:lnTo>
                  <a:lnTo>
                    <a:pt x="74" y="568"/>
                  </a:lnTo>
                  <a:lnTo>
                    <a:pt x="74" y="568"/>
                  </a:lnTo>
                  <a:lnTo>
                    <a:pt x="74" y="568"/>
                  </a:lnTo>
                  <a:close/>
                  <a:moveTo>
                    <a:pt x="88" y="566"/>
                  </a:moveTo>
                  <a:lnTo>
                    <a:pt x="88" y="568"/>
                  </a:lnTo>
                  <a:lnTo>
                    <a:pt x="88" y="570"/>
                  </a:lnTo>
                  <a:lnTo>
                    <a:pt x="86" y="570"/>
                  </a:lnTo>
                  <a:lnTo>
                    <a:pt x="84" y="570"/>
                  </a:lnTo>
                  <a:lnTo>
                    <a:pt x="84" y="568"/>
                  </a:lnTo>
                  <a:lnTo>
                    <a:pt x="82" y="570"/>
                  </a:lnTo>
                  <a:lnTo>
                    <a:pt x="82" y="568"/>
                  </a:lnTo>
                  <a:lnTo>
                    <a:pt x="78" y="568"/>
                  </a:lnTo>
                  <a:lnTo>
                    <a:pt x="78" y="570"/>
                  </a:lnTo>
                  <a:lnTo>
                    <a:pt x="76" y="568"/>
                  </a:lnTo>
                  <a:lnTo>
                    <a:pt x="76" y="566"/>
                  </a:lnTo>
                  <a:lnTo>
                    <a:pt x="76" y="566"/>
                  </a:lnTo>
                  <a:lnTo>
                    <a:pt x="78" y="564"/>
                  </a:lnTo>
                  <a:lnTo>
                    <a:pt x="80" y="564"/>
                  </a:lnTo>
                  <a:lnTo>
                    <a:pt x="84" y="566"/>
                  </a:lnTo>
                  <a:lnTo>
                    <a:pt x="84" y="566"/>
                  </a:lnTo>
                  <a:lnTo>
                    <a:pt x="86" y="566"/>
                  </a:lnTo>
                  <a:lnTo>
                    <a:pt x="88" y="566"/>
                  </a:lnTo>
                  <a:lnTo>
                    <a:pt x="88" y="566"/>
                  </a:lnTo>
                  <a:lnTo>
                    <a:pt x="88" y="566"/>
                  </a:lnTo>
                  <a:close/>
                  <a:moveTo>
                    <a:pt x="96" y="566"/>
                  </a:moveTo>
                  <a:lnTo>
                    <a:pt x="92" y="564"/>
                  </a:lnTo>
                  <a:lnTo>
                    <a:pt x="94" y="562"/>
                  </a:lnTo>
                  <a:lnTo>
                    <a:pt x="94" y="560"/>
                  </a:lnTo>
                  <a:lnTo>
                    <a:pt x="94" y="560"/>
                  </a:lnTo>
                  <a:lnTo>
                    <a:pt x="92" y="556"/>
                  </a:lnTo>
                  <a:lnTo>
                    <a:pt x="92" y="554"/>
                  </a:lnTo>
                  <a:lnTo>
                    <a:pt x="90" y="554"/>
                  </a:lnTo>
                  <a:lnTo>
                    <a:pt x="90" y="556"/>
                  </a:lnTo>
                  <a:lnTo>
                    <a:pt x="88" y="558"/>
                  </a:lnTo>
                  <a:lnTo>
                    <a:pt x="90" y="560"/>
                  </a:lnTo>
                  <a:lnTo>
                    <a:pt x="88" y="562"/>
                  </a:lnTo>
                  <a:lnTo>
                    <a:pt x="88" y="564"/>
                  </a:lnTo>
                  <a:lnTo>
                    <a:pt x="92" y="566"/>
                  </a:lnTo>
                  <a:lnTo>
                    <a:pt x="94" y="566"/>
                  </a:lnTo>
                  <a:lnTo>
                    <a:pt x="94" y="566"/>
                  </a:lnTo>
                  <a:lnTo>
                    <a:pt x="96" y="566"/>
                  </a:lnTo>
                  <a:lnTo>
                    <a:pt x="96" y="566"/>
                  </a:lnTo>
                  <a:close/>
                  <a:moveTo>
                    <a:pt x="86" y="584"/>
                  </a:moveTo>
                  <a:lnTo>
                    <a:pt x="88" y="584"/>
                  </a:lnTo>
                  <a:lnTo>
                    <a:pt x="88" y="584"/>
                  </a:lnTo>
                  <a:lnTo>
                    <a:pt x="88" y="586"/>
                  </a:lnTo>
                  <a:lnTo>
                    <a:pt x="86" y="584"/>
                  </a:lnTo>
                  <a:lnTo>
                    <a:pt x="86" y="584"/>
                  </a:lnTo>
                  <a:close/>
                  <a:moveTo>
                    <a:pt x="86" y="582"/>
                  </a:moveTo>
                  <a:lnTo>
                    <a:pt x="86" y="580"/>
                  </a:lnTo>
                  <a:lnTo>
                    <a:pt x="86" y="580"/>
                  </a:lnTo>
                  <a:lnTo>
                    <a:pt x="88" y="580"/>
                  </a:lnTo>
                  <a:lnTo>
                    <a:pt x="88" y="582"/>
                  </a:lnTo>
                  <a:lnTo>
                    <a:pt x="86" y="582"/>
                  </a:lnTo>
                  <a:lnTo>
                    <a:pt x="86" y="582"/>
                  </a:lnTo>
                  <a:close/>
                  <a:moveTo>
                    <a:pt x="136" y="594"/>
                  </a:moveTo>
                  <a:lnTo>
                    <a:pt x="134" y="594"/>
                  </a:lnTo>
                  <a:lnTo>
                    <a:pt x="136" y="592"/>
                  </a:lnTo>
                  <a:lnTo>
                    <a:pt x="136" y="590"/>
                  </a:lnTo>
                  <a:lnTo>
                    <a:pt x="136" y="592"/>
                  </a:lnTo>
                  <a:lnTo>
                    <a:pt x="138" y="592"/>
                  </a:lnTo>
                  <a:lnTo>
                    <a:pt x="138" y="596"/>
                  </a:lnTo>
                  <a:lnTo>
                    <a:pt x="136" y="594"/>
                  </a:lnTo>
                  <a:lnTo>
                    <a:pt x="136" y="594"/>
                  </a:lnTo>
                  <a:close/>
                  <a:moveTo>
                    <a:pt x="104" y="582"/>
                  </a:moveTo>
                  <a:lnTo>
                    <a:pt x="106" y="582"/>
                  </a:lnTo>
                  <a:lnTo>
                    <a:pt x="108" y="582"/>
                  </a:lnTo>
                  <a:lnTo>
                    <a:pt x="110" y="582"/>
                  </a:lnTo>
                  <a:lnTo>
                    <a:pt x="112" y="582"/>
                  </a:lnTo>
                  <a:lnTo>
                    <a:pt x="118" y="580"/>
                  </a:lnTo>
                  <a:lnTo>
                    <a:pt x="122" y="578"/>
                  </a:lnTo>
                  <a:lnTo>
                    <a:pt x="126" y="580"/>
                  </a:lnTo>
                  <a:lnTo>
                    <a:pt x="128" y="578"/>
                  </a:lnTo>
                  <a:lnTo>
                    <a:pt x="132" y="578"/>
                  </a:lnTo>
                  <a:lnTo>
                    <a:pt x="134" y="580"/>
                  </a:lnTo>
                  <a:lnTo>
                    <a:pt x="136" y="582"/>
                  </a:lnTo>
                  <a:lnTo>
                    <a:pt x="136" y="582"/>
                  </a:lnTo>
                  <a:lnTo>
                    <a:pt x="136" y="584"/>
                  </a:lnTo>
                  <a:lnTo>
                    <a:pt x="134" y="586"/>
                  </a:lnTo>
                  <a:lnTo>
                    <a:pt x="132" y="584"/>
                  </a:lnTo>
                  <a:lnTo>
                    <a:pt x="130" y="584"/>
                  </a:lnTo>
                  <a:lnTo>
                    <a:pt x="128" y="584"/>
                  </a:lnTo>
                  <a:lnTo>
                    <a:pt x="126" y="586"/>
                  </a:lnTo>
                  <a:lnTo>
                    <a:pt x="124" y="584"/>
                  </a:lnTo>
                  <a:lnTo>
                    <a:pt x="124" y="582"/>
                  </a:lnTo>
                  <a:lnTo>
                    <a:pt x="122" y="582"/>
                  </a:lnTo>
                  <a:lnTo>
                    <a:pt x="120" y="584"/>
                  </a:lnTo>
                  <a:lnTo>
                    <a:pt x="118" y="584"/>
                  </a:lnTo>
                  <a:lnTo>
                    <a:pt x="116" y="584"/>
                  </a:lnTo>
                  <a:lnTo>
                    <a:pt x="118" y="586"/>
                  </a:lnTo>
                  <a:lnTo>
                    <a:pt x="118" y="586"/>
                  </a:lnTo>
                  <a:lnTo>
                    <a:pt x="122" y="586"/>
                  </a:lnTo>
                  <a:lnTo>
                    <a:pt x="122" y="586"/>
                  </a:lnTo>
                  <a:lnTo>
                    <a:pt x="122" y="588"/>
                  </a:lnTo>
                  <a:lnTo>
                    <a:pt x="124" y="588"/>
                  </a:lnTo>
                  <a:lnTo>
                    <a:pt x="126" y="590"/>
                  </a:lnTo>
                  <a:lnTo>
                    <a:pt x="126" y="592"/>
                  </a:lnTo>
                  <a:lnTo>
                    <a:pt x="126" y="592"/>
                  </a:lnTo>
                  <a:lnTo>
                    <a:pt x="122" y="590"/>
                  </a:lnTo>
                  <a:lnTo>
                    <a:pt x="120" y="590"/>
                  </a:lnTo>
                  <a:lnTo>
                    <a:pt x="118" y="590"/>
                  </a:lnTo>
                  <a:lnTo>
                    <a:pt x="116" y="590"/>
                  </a:lnTo>
                  <a:lnTo>
                    <a:pt x="116" y="588"/>
                  </a:lnTo>
                  <a:lnTo>
                    <a:pt x="114" y="588"/>
                  </a:lnTo>
                  <a:lnTo>
                    <a:pt x="114" y="588"/>
                  </a:lnTo>
                  <a:lnTo>
                    <a:pt x="116" y="590"/>
                  </a:lnTo>
                  <a:lnTo>
                    <a:pt x="114" y="592"/>
                  </a:lnTo>
                  <a:lnTo>
                    <a:pt x="114" y="592"/>
                  </a:lnTo>
                  <a:lnTo>
                    <a:pt x="110" y="590"/>
                  </a:lnTo>
                  <a:lnTo>
                    <a:pt x="110" y="592"/>
                  </a:lnTo>
                  <a:lnTo>
                    <a:pt x="108" y="590"/>
                  </a:lnTo>
                  <a:lnTo>
                    <a:pt x="106" y="590"/>
                  </a:lnTo>
                  <a:lnTo>
                    <a:pt x="108" y="588"/>
                  </a:lnTo>
                  <a:lnTo>
                    <a:pt x="106" y="588"/>
                  </a:lnTo>
                  <a:lnTo>
                    <a:pt x="104" y="588"/>
                  </a:lnTo>
                  <a:lnTo>
                    <a:pt x="104" y="586"/>
                  </a:lnTo>
                  <a:lnTo>
                    <a:pt x="106" y="586"/>
                  </a:lnTo>
                  <a:lnTo>
                    <a:pt x="110" y="584"/>
                  </a:lnTo>
                  <a:lnTo>
                    <a:pt x="108" y="582"/>
                  </a:lnTo>
                  <a:lnTo>
                    <a:pt x="106" y="584"/>
                  </a:lnTo>
                  <a:lnTo>
                    <a:pt x="104" y="5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5" name="Country : Brazil"/>
            <p:cNvSpPr>
              <a:spLocks noEditPoints="1"/>
            </p:cNvSpPr>
            <p:nvPr/>
          </p:nvSpPr>
          <p:spPr bwMode="auto">
            <a:xfrm>
              <a:off x="2497621" y="4006293"/>
              <a:ext cx="1003402" cy="1056644"/>
            </a:xfrm>
            <a:custGeom>
              <a:avLst/>
              <a:gdLst>
                <a:gd name="T0" fmla="*/ 292 w 490"/>
                <a:gd name="T1" fmla="*/ 70 h 516"/>
                <a:gd name="T2" fmla="*/ 296 w 490"/>
                <a:gd name="T3" fmla="*/ 68 h 516"/>
                <a:gd name="T4" fmla="*/ 298 w 490"/>
                <a:gd name="T5" fmla="*/ 66 h 516"/>
                <a:gd name="T6" fmla="*/ 308 w 490"/>
                <a:gd name="T7" fmla="*/ 68 h 516"/>
                <a:gd name="T8" fmla="*/ 296 w 490"/>
                <a:gd name="T9" fmla="*/ 44 h 516"/>
                <a:gd name="T10" fmla="*/ 270 w 490"/>
                <a:gd name="T11" fmla="*/ 30 h 516"/>
                <a:gd name="T12" fmla="*/ 250 w 490"/>
                <a:gd name="T13" fmla="*/ 42 h 516"/>
                <a:gd name="T14" fmla="*/ 224 w 490"/>
                <a:gd name="T15" fmla="*/ 38 h 516"/>
                <a:gd name="T16" fmla="*/ 208 w 490"/>
                <a:gd name="T17" fmla="*/ 42 h 516"/>
                <a:gd name="T18" fmla="*/ 180 w 490"/>
                <a:gd name="T19" fmla="*/ 44 h 516"/>
                <a:gd name="T20" fmla="*/ 178 w 490"/>
                <a:gd name="T21" fmla="*/ 14 h 516"/>
                <a:gd name="T22" fmla="*/ 158 w 490"/>
                <a:gd name="T23" fmla="*/ 10 h 516"/>
                <a:gd name="T24" fmla="*/ 116 w 490"/>
                <a:gd name="T25" fmla="*/ 18 h 516"/>
                <a:gd name="T26" fmla="*/ 112 w 490"/>
                <a:gd name="T27" fmla="*/ 50 h 516"/>
                <a:gd name="T28" fmla="*/ 72 w 490"/>
                <a:gd name="T29" fmla="*/ 46 h 516"/>
                <a:gd name="T30" fmla="*/ 46 w 490"/>
                <a:gd name="T31" fmla="*/ 64 h 516"/>
                <a:gd name="T32" fmla="*/ 40 w 490"/>
                <a:gd name="T33" fmla="*/ 122 h 516"/>
                <a:gd name="T34" fmla="*/ 6 w 490"/>
                <a:gd name="T35" fmla="*/ 146 h 516"/>
                <a:gd name="T36" fmla="*/ 10 w 490"/>
                <a:gd name="T37" fmla="*/ 184 h 516"/>
                <a:gd name="T38" fmla="*/ 42 w 490"/>
                <a:gd name="T39" fmla="*/ 206 h 516"/>
                <a:gd name="T40" fmla="*/ 76 w 490"/>
                <a:gd name="T41" fmla="*/ 206 h 516"/>
                <a:gd name="T42" fmla="*/ 108 w 490"/>
                <a:gd name="T43" fmla="*/ 210 h 516"/>
                <a:gd name="T44" fmla="*/ 148 w 490"/>
                <a:gd name="T45" fmla="*/ 238 h 516"/>
                <a:gd name="T46" fmla="*/ 198 w 490"/>
                <a:gd name="T47" fmla="*/ 284 h 516"/>
                <a:gd name="T48" fmla="*/ 210 w 490"/>
                <a:gd name="T49" fmla="*/ 350 h 516"/>
                <a:gd name="T50" fmla="*/ 250 w 490"/>
                <a:gd name="T51" fmla="*/ 376 h 516"/>
                <a:gd name="T52" fmla="*/ 266 w 490"/>
                <a:gd name="T53" fmla="*/ 408 h 516"/>
                <a:gd name="T54" fmla="*/ 242 w 490"/>
                <a:gd name="T55" fmla="*/ 436 h 516"/>
                <a:gd name="T56" fmla="*/ 222 w 490"/>
                <a:gd name="T57" fmla="*/ 466 h 516"/>
                <a:gd name="T58" fmla="*/ 258 w 490"/>
                <a:gd name="T59" fmla="*/ 484 h 516"/>
                <a:gd name="T60" fmla="*/ 280 w 490"/>
                <a:gd name="T61" fmla="*/ 516 h 516"/>
                <a:gd name="T62" fmla="*/ 296 w 490"/>
                <a:gd name="T63" fmla="*/ 480 h 516"/>
                <a:gd name="T64" fmla="*/ 304 w 490"/>
                <a:gd name="T65" fmla="*/ 466 h 516"/>
                <a:gd name="T66" fmla="*/ 294 w 490"/>
                <a:gd name="T67" fmla="*/ 488 h 516"/>
                <a:gd name="T68" fmla="*/ 328 w 490"/>
                <a:gd name="T69" fmla="*/ 436 h 516"/>
                <a:gd name="T70" fmla="*/ 326 w 490"/>
                <a:gd name="T71" fmla="*/ 410 h 516"/>
                <a:gd name="T72" fmla="*/ 342 w 490"/>
                <a:gd name="T73" fmla="*/ 388 h 516"/>
                <a:gd name="T74" fmla="*/ 376 w 490"/>
                <a:gd name="T75" fmla="*/ 366 h 516"/>
                <a:gd name="T76" fmla="*/ 384 w 490"/>
                <a:gd name="T77" fmla="*/ 364 h 516"/>
                <a:gd name="T78" fmla="*/ 408 w 490"/>
                <a:gd name="T79" fmla="*/ 360 h 516"/>
                <a:gd name="T80" fmla="*/ 426 w 490"/>
                <a:gd name="T81" fmla="*/ 330 h 516"/>
                <a:gd name="T82" fmla="*/ 440 w 490"/>
                <a:gd name="T83" fmla="*/ 280 h 516"/>
                <a:gd name="T84" fmla="*/ 442 w 490"/>
                <a:gd name="T85" fmla="*/ 236 h 516"/>
                <a:gd name="T86" fmla="*/ 444 w 490"/>
                <a:gd name="T87" fmla="*/ 232 h 516"/>
                <a:gd name="T88" fmla="*/ 474 w 490"/>
                <a:gd name="T89" fmla="*/ 198 h 516"/>
                <a:gd name="T90" fmla="*/ 484 w 490"/>
                <a:gd name="T91" fmla="*/ 144 h 516"/>
                <a:gd name="T92" fmla="*/ 438 w 490"/>
                <a:gd name="T93" fmla="*/ 110 h 516"/>
                <a:gd name="T94" fmla="*/ 402 w 490"/>
                <a:gd name="T95" fmla="*/ 102 h 516"/>
                <a:gd name="T96" fmla="*/ 380 w 490"/>
                <a:gd name="T97" fmla="*/ 100 h 516"/>
                <a:gd name="T98" fmla="*/ 368 w 490"/>
                <a:gd name="T99" fmla="*/ 106 h 516"/>
                <a:gd name="T100" fmla="*/ 354 w 490"/>
                <a:gd name="T101" fmla="*/ 88 h 516"/>
                <a:gd name="T102" fmla="*/ 334 w 490"/>
                <a:gd name="T103" fmla="*/ 78 h 516"/>
                <a:gd name="T104" fmla="*/ 308 w 490"/>
                <a:gd name="T105" fmla="*/ 96 h 516"/>
                <a:gd name="T106" fmla="*/ 306 w 490"/>
                <a:gd name="T107" fmla="*/ 92 h 516"/>
                <a:gd name="T108" fmla="*/ 308 w 490"/>
                <a:gd name="T109" fmla="*/ 90 h 516"/>
                <a:gd name="T110" fmla="*/ 300 w 490"/>
                <a:gd name="T111" fmla="*/ 70 h 516"/>
                <a:gd name="T112" fmla="*/ 282 w 490"/>
                <a:gd name="T113" fmla="*/ 84 h 516"/>
                <a:gd name="T114" fmla="*/ 286 w 490"/>
                <a:gd name="T115" fmla="*/ 68 h 516"/>
                <a:gd name="T116" fmla="*/ 294 w 490"/>
                <a:gd name="T117" fmla="*/ 44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0" h="516">
                  <a:moveTo>
                    <a:pt x="286" y="76"/>
                  </a:moveTo>
                  <a:lnTo>
                    <a:pt x="288" y="74"/>
                  </a:lnTo>
                  <a:lnTo>
                    <a:pt x="290" y="74"/>
                  </a:lnTo>
                  <a:lnTo>
                    <a:pt x="290" y="74"/>
                  </a:lnTo>
                  <a:lnTo>
                    <a:pt x="290" y="76"/>
                  </a:lnTo>
                  <a:lnTo>
                    <a:pt x="288" y="76"/>
                  </a:lnTo>
                  <a:lnTo>
                    <a:pt x="286" y="76"/>
                  </a:lnTo>
                  <a:lnTo>
                    <a:pt x="286" y="76"/>
                  </a:lnTo>
                  <a:close/>
                  <a:moveTo>
                    <a:pt x="284" y="76"/>
                  </a:moveTo>
                  <a:lnTo>
                    <a:pt x="286" y="76"/>
                  </a:lnTo>
                  <a:lnTo>
                    <a:pt x="286" y="74"/>
                  </a:lnTo>
                  <a:lnTo>
                    <a:pt x="288" y="72"/>
                  </a:lnTo>
                  <a:lnTo>
                    <a:pt x="290" y="72"/>
                  </a:lnTo>
                  <a:lnTo>
                    <a:pt x="292" y="70"/>
                  </a:lnTo>
                  <a:lnTo>
                    <a:pt x="292" y="70"/>
                  </a:lnTo>
                  <a:lnTo>
                    <a:pt x="290" y="70"/>
                  </a:lnTo>
                  <a:lnTo>
                    <a:pt x="290" y="70"/>
                  </a:lnTo>
                  <a:lnTo>
                    <a:pt x="288" y="70"/>
                  </a:lnTo>
                  <a:lnTo>
                    <a:pt x="286" y="72"/>
                  </a:lnTo>
                  <a:lnTo>
                    <a:pt x="284" y="76"/>
                  </a:lnTo>
                  <a:lnTo>
                    <a:pt x="284" y="76"/>
                  </a:lnTo>
                  <a:close/>
                  <a:moveTo>
                    <a:pt x="296" y="68"/>
                  </a:moveTo>
                  <a:lnTo>
                    <a:pt x="294" y="66"/>
                  </a:lnTo>
                  <a:lnTo>
                    <a:pt x="294" y="66"/>
                  </a:lnTo>
                  <a:lnTo>
                    <a:pt x="294" y="66"/>
                  </a:lnTo>
                  <a:lnTo>
                    <a:pt x="294" y="68"/>
                  </a:lnTo>
                  <a:lnTo>
                    <a:pt x="296" y="68"/>
                  </a:lnTo>
                  <a:lnTo>
                    <a:pt x="296" y="68"/>
                  </a:lnTo>
                  <a:lnTo>
                    <a:pt x="296" y="68"/>
                  </a:lnTo>
                  <a:close/>
                  <a:moveTo>
                    <a:pt x="296" y="64"/>
                  </a:moveTo>
                  <a:lnTo>
                    <a:pt x="294" y="62"/>
                  </a:lnTo>
                  <a:lnTo>
                    <a:pt x="296" y="60"/>
                  </a:lnTo>
                  <a:lnTo>
                    <a:pt x="298" y="60"/>
                  </a:lnTo>
                  <a:lnTo>
                    <a:pt x="300" y="58"/>
                  </a:lnTo>
                  <a:lnTo>
                    <a:pt x="300" y="60"/>
                  </a:lnTo>
                  <a:lnTo>
                    <a:pt x="300" y="60"/>
                  </a:lnTo>
                  <a:lnTo>
                    <a:pt x="298" y="62"/>
                  </a:lnTo>
                  <a:lnTo>
                    <a:pt x="296" y="64"/>
                  </a:lnTo>
                  <a:lnTo>
                    <a:pt x="296" y="64"/>
                  </a:lnTo>
                  <a:lnTo>
                    <a:pt x="296" y="64"/>
                  </a:lnTo>
                  <a:close/>
                  <a:moveTo>
                    <a:pt x="296" y="66"/>
                  </a:moveTo>
                  <a:lnTo>
                    <a:pt x="298" y="66"/>
                  </a:lnTo>
                  <a:lnTo>
                    <a:pt x="300" y="68"/>
                  </a:lnTo>
                  <a:lnTo>
                    <a:pt x="302" y="68"/>
                  </a:lnTo>
                  <a:lnTo>
                    <a:pt x="302" y="66"/>
                  </a:lnTo>
                  <a:lnTo>
                    <a:pt x="304" y="66"/>
                  </a:lnTo>
                  <a:lnTo>
                    <a:pt x="302" y="64"/>
                  </a:lnTo>
                  <a:lnTo>
                    <a:pt x="298" y="66"/>
                  </a:lnTo>
                  <a:lnTo>
                    <a:pt x="296" y="66"/>
                  </a:lnTo>
                  <a:lnTo>
                    <a:pt x="296" y="66"/>
                  </a:lnTo>
                  <a:lnTo>
                    <a:pt x="296" y="66"/>
                  </a:lnTo>
                  <a:close/>
                  <a:moveTo>
                    <a:pt x="304" y="70"/>
                  </a:moveTo>
                  <a:lnTo>
                    <a:pt x="306" y="68"/>
                  </a:lnTo>
                  <a:lnTo>
                    <a:pt x="306" y="68"/>
                  </a:lnTo>
                  <a:lnTo>
                    <a:pt x="308" y="68"/>
                  </a:lnTo>
                  <a:lnTo>
                    <a:pt x="308" y="68"/>
                  </a:lnTo>
                  <a:lnTo>
                    <a:pt x="308" y="70"/>
                  </a:lnTo>
                  <a:lnTo>
                    <a:pt x="306" y="70"/>
                  </a:lnTo>
                  <a:lnTo>
                    <a:pt x="304" y="70"/>
                  </a:lnTo>
                  <a:lnTo>
                    <a:pt x="304" y="70"/>
                  </a:lnTo>
                  <a:close/>
                  <a:moveTo>
                    <a:pt x="296" y="44"/>
                  </a:moveTo>
                  <a:lnTo>
                    <a:pt x="294" y="42"/>
                  </a:lnTo>
                  <a:lnTo>
                    <a:pt x="294" y="38"/>
                  </a:lnTo>
                  <a:lnTo>
                    <a:pt x="294" y="38"/>
                  </a:lnTo>
                  <a:lnTo>
                    <a:pt x="296" y="38"/>
                  </a:lnTo>
                  <a:lnTo>
                    <a:pt x="298" y="42"/>
                  </a:lnTo>
                  <a:lnTo>
                    <a:pt x="296" y="44"/>
                  </a:lnTo>
                  <a:lnTo>
                    <a:pt x="296" y="44"/>
                  </a:lnTo>
                  <a:lnTo>
                    <a:pt x="296" y="44"/>
                  </a:lnTo>
                  <a:lnTo>
                    <a:pt x="296" y="44"/>
                  </a:lnTo>
                  <a:close/>
                  <a:moveTo>
                    <a:pt x="284" y="18"/>
                  </a:moveTo>
                  <a:lnTo>
                    <a:pt x="284" y="18"/>
                  </a:lnTo>
                  <a:lnTo>
                    <a:pt x="282" y="14"/>
                  </a:lnTo>
                  <a:lnTo>
                    <a:pt x="282" y="12"/>
                  </a:lnTo>
                  <a:lnTo>
                    <a:pt x="280" y="12"/>
                  </a:lnTo>
                  <a:lnTo>
                    <a:pt x="280" y="14"/>
                  </a:lnTo>
                  <a:lnTo>
                    <a:pt x="280" y="16"/>
                  </a:lnTo>
                  <a:lnTo>
                    <a:pt x="276" y="18"/>
                  </a:lnTo>
                  <a:lnTo>
                    <a:pt x="276" y="18"/>
                  </a:lnTo>
                  <a:lnTo>
                    <a:pt x="276" y="18"/>
                  </a:lnTo>
                  <a:lnTo>
                    <a:pt x="276" y="20"/>
                  </a:lnTo>
                  <a:lnTo>
                    <a:pt x="272" y="24"/>
                  </a:lnTo>
                  <a:lnTo>
                    <a:pt x="270" y="28"/>
                  </a:lnTo>
                  <a:lnTo>
                    <a:pt x="270" y="30"/>
                  </a:lnTo>
                  <a:lnTo>
                    <a:pt x="268" y="34"/>
                  </a:lnTo>
                  <a:lnTo>
                    <a:pt x="266" y="38"/>
                  </a:lnTo>
                  <a:lnTo>
                    <a:pt x="264" y="42"/>
                  </a:lnTo>
                  <a:lnTo>
                    <a:pt x="262" y="42"/>
                  </a:lnTo>
                  <a:lnTo>
                    <a:pt x="260" y="42"/>
                  </a:lnTo>
                  <a:lnTo>
                    <a:pt x="260" y="44"/>
                  </a:lnTo>
                  <a:lnTo>
                    <a:pt x="258" y="46"/>
                  </a:lnTo>
                  <a:lnTo>
                    <a:pt x="256" y="46"/>
                  </a:lnTo>
                  <a:lnTo>
                    <a:pt x="256" y="42"/>
                  </a:lnTo>
                  <a:lnTo>
                    <a:pt x="254" y="42"/>
                  </a:lnTo>
                  <a:lnTo>
                    <a:pt x="254" y="40"/>
                  </a:lnTo>
                  <a:lnTo>
                    <a:pt x="254" y="40"/>
                  </a:lnTo>
                  <a:lnTo>
                    <a:pt x="252" y="42"/>
                  </a:lnTo>
                  <a:lnTo>
                    <a:pt x="250" y="42"/>
                  </a:lnTo>
                  <a:lnTo>
                    <a:pt x="248" y="42"/>
                  </a:lnTo>
                  <a:lnTo>
                    <a:pt x="246" y="40"/>
                  </a:lnTo>
                  <a:lnTo>
                    <a:pt x="246" y="40"/>
                  </a:lnTo>
                  <a:lnTo>
                    <a:pt x="246" y="38"/>
                  </a:lnTo>
                  <a:lnTo>
                    <a:pt x="244" y="36"/>
                  </a:lnTo>
                  <a:lnTo>
                    <a:pt x="244" y="36"/>
                  </a:lnTo>
                  <a:lnTo>
                    <a:pt x="242" y="36"/>
                  </a:lnTo>
                  <a:lnTo>
                    <a:pt x="240" y="32"/>
                  </a:lnTo>
                  <a:lnTo>
                    <a:pt x="236" y="32"/>
                  </a:lnTo>
                  <a:lnTo>
                    <a:pt x="234" y="34"/>
                  </a:lnTo>
                  <a:lnTo>
                    <a:pt x="230" y="34"/>
                  </a:lnTo>
                  <a:lnTo>
                    <a:pt x="226" y="34"/>
                  </a:lnTo>
                  <a:lnTo>
                    <a:pt x="224" y="34"/>
                  </a:lnTo>
                  <a:lnTo>
                    <a:pt x="224" y="38"/>
                  </a:lnTo>
                  <a:lnTo>
                    <a:pt x="226" y="40"/>
                  </a:lnTo>
                  <a:lnTo>
                    <a:pt x="226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4" y="44"/>
                  </a:lnTo>
                  <a:lnTo>
                    <a:pt x="222" y="44"/>
                  </a:lnTo>
                  <a:lnTo>
                    <a:pt x="222" y="44"/>
                  </a:lnTo>
                  <a:lnTo>
                    <a:pt x="220" y="44"/>
                  </a:lnTo>
                  <a:lnTo>
                    <a:pt x="220" y="44"/>
                  </a:lnTo>
                  <a:lnTo>
                    <a:pt x="220" y="44"/>
                  </a:lnTo>
                  <a:lnTo>
                    <a:pt x="216" y="44"/>
                  </a:lnTo>
                  <a:lnTo>
                    <a:pt x="214" y="44"/>
                  </a:lnTo>
                  <a:lnTo>
                    <a:pt x="212" y="42"/>
                  </a:lnTo>
                  <a:lnTo>
                    <a:pt x="208" y="42"/>
                  </a:lnTo>
                  <a:lnTo>
                    <a:pt x="206" y="44"/>
                  </a:lnTo>
                  <a:lnTo>
                    <a:pt x="204" y="48"/>
                  </a:lnTo>
                  <a:lnTo>
                    <a:pt x="200" y="48"/>
                  </a:lnTo>
                  <a:lnTo>
                    <a:pt x="196" y="48"/>
                  </a:lnTo>
                  <a:lnTo>
                    <a:pt x="196" y="50"/>
                  </a:lnTo>
                  <a:lnTo>
                    <a:pt x="194" y="52"/>
                  </a:lnTo>
                  <a:lnTo>
                    <a:pt x="192" y="52"/>
                  </a:lnTo>
                  <a:lnTo>
                    <a:pt x="192" y="52"/>
                  </a:lnTo>
                  <a:lnTo>
                    <a:pt x="190" y="52"/>
                  </a:lnTo>
                  <a:lnTo>
                    <a:pt x="188" y="54"/>
                  </a:lnTo>
                  <a:lnTo>
                    <a:pt x="186" y="52"/>
                  </a:lnTo>
                  <a:lnTo>
                    <a:pt x="182" y="48"/>
                  </a:lnTo>
                  <a:lnTo>
                    <a:pt x="180" y="46"/>
                  </a:lnTo>
                  <a:lnTo>
                    <a:pt x="180" y="44"/>
                  </a:lnTo>
                  <a:lnTo>
                    <a:pt x="176" y="42"/>
                  </a:lnTo>
                  <a:lnTo>
                    <a:pt x="174" y="40"/>
                  </a:lnTo>
                  <a:lnTo>
                    <a:pt x="174" y="36"/>
                  </a:lnTo>
                  <a:lnTo>
                    <a:pt x="174" y="36"/>
                  </a:lnTo>
                  <a:lnTo>
                    <a:pt x="174" y="34"/>
                  </a:lnTo>
                  <a:lnTo>
                    <a:pt x="174" y="32"/>
                  </a:lnTo>
                  <a:lnTo>
                    <a:pt x="176" y="30"/>
                  </a:lnTo>
                  <a:lnTo>
                    <a:pt x="176" y="26"/>
                  </a:lnTo>
                  <a:lnTo>
                    <a:pt x="178" y="22"/>
                  </a:lnTo>
                  <a:lnTo>
                    <a:pt x="178" y="20"/>
                  </a:lnTo>
                  <a:lnTo>
                    <a:pt x="180" y="16"/>
                  </a:lnTo>
                  <a:lnTo>
                    <a:pt x="180" y="16"/>
                  </a:lnTo>
                  <a:lnTo>
                    <a:pt x="178" y="16"/>
                  </a:lnTo>
                  <a:lnTo>
                    <a:pt x="178" y="14"/>
                  </a:lnTo>
                  <a:lnTo>
                    <a:pt x="176" y="12"/>
                  </a:lnTo>
                  <a:lnTo>
                    <a:pt x="174" y="12"/>
                  </a:lnTo>
                  <a:lnTo>
                    <a:pt x="172" y="10"/>
                  </a:lnTo>
                  <a:lnTo>
                    <a:pt x="172" y="10"/>
                  </a:lnTo>
                  <a:lnTo>
                    <a:pt x="174" y="6"/>
                  </a:lnTo>
                  <a:lnTo>
                    <a:pt x="174" y="4"/>
                  </a:lnTo>
                  <a:lnTo>
                    <a:pt x="172" y="0"/>
                  </a:lnTo>
                  <a:lnTo>
                    <a:pt x="170" y="0"/>
                  </a:lnTo>
                  <a:lnTo>
                    <a:pt x="168" y="2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66" y="2"/>
                  </a:lnTo>
                  <a:lnTo>
                    <a:pt x="164" y="6"/>
                  </a:lnTo>
                  <a:lnTo>
                    <a:pt x="158" y="10"/>
                  </a:lnTo>
                  <a:lnTo>
                    <a:pt x="154" y="10"/>
                  </a:lnTo>
                  <a:lnTo>
                    <a:pt x="148" y="14"/>
                  </a:lnTo>
                  <a:lnTo>
                    <a:pt x="146" y="12"/>
                  </a:lnTo>
                  <a:lnTo>
                    <a:pt x="142" y="12"/>
                  </a:lnTo>
                  <a:lnTo>
                    <a:pt x="138" y="16"/>
                  </a:lnTo>
                  <a:lnTo>
                    <a:pt x="134" y="18"/>
                  </a:lnTo>
                  <a:lnTo>
                    <a:pt x="134" y="16"/>
                  </a:lnTo>
                  <a:lnTo>
                    <a:pt x="128" y="18"/>
                  </a:lnTo>
                  <a:lnTo>
                    <a:pt x="124" y="18"/>
                  </a:lnTo>
                  <a:lnTo>
                    <a:pt x="120" y="16"/>
                  </a:lnTo>
                  <a:lnTo>
                    <a:pt x="116" y="14"/>
                  </a:lnTo>
                  <a:lnTo>
                    <a:pt x="112" y="14"/>
                  </a:lnTo>
                  <a:lnTo>
                    <a:pt x="114" y="16"/>
                  </a:lnTo>
                  <a:lnTo>
                    <a:pt x="116" y="18"/>
                  </a:lnTo>
                  <a:lnTo>
                    <a:pt x="120" y="20"/>
                  </a:lnTo>
                  <a:lnTo>
                    <a:pt x="120" y="22"/>
                  </a:lnTo>
                  <a:lnTo>
                    <a:pt x="116" y="28"/>
                  </a:lnTo>
                  <a:lnTo>
                    <a:pt x="118" y="30"/>
                  </a:lnTo>
                  <a:lnTo>
                    <a:pt x="118" y="34"/>
                  </a:lnTo>
                  <a:lnTo>
                    <a:pt x="122" y="36"/>
                  </a:lnTo>
                  <a:lnTo>
                    <a:pt x="126" y="36"/>
                  </a:lnTo>
                  <a:lnTo>
                    <a:pt x="130" y="36"/>
                  </a:lnTo>
                  <a:lnTo>
                    <a:pt x="130" y="40"/>
                  </a:lnTo>
                  <a:lnTo>
                    <a:pt x="128" y="40"/>
                  </a:lnTo>
                  <a:lnTo>
                    <a:pt x="122" y="42"/>
                  </a:lnTo>
                  <a:lnTo>
                    <a:pt x="120" y="44"/>
                  </a:lnTo>
                  <a:lnTo>
                    <a:pt x="118" y="48"/>
                  </a:lnTo>
                  <a:lnTo>
                    <a:pt x="112" y="50"/>
                  </a:lnTo>
                  <a:lnTo>
                    <a:pt x="110" y="54"/>
                  </a:lnTo>
                  <a:lnTo>
                    <a:pt x="106" y="56"/>
                  </a:lnTo>
                  <a:lnTo>
                    <a:pt x="104" y="60"/>
                  </a:lnTo>
                  <a:lnTo>
                    <a:pt x="98" y="60"/>
                  </a:lnTo>
                  <a:lnTo>
                    <a:pt x="96" y="60"/>
                  </a:lnTo>
                  <a:lnTo>
                    <a:pt x="90" y="56"/>
                  </a:lnTo>
                  <a:lnTo>
                    <a:pt x="86" y="52"/>
                  </a:lnTo>
                  <a:lnTo>
                    <a:pt x="82" y="52"/>
                  </a:lnTo>
                  <a:lnTo>
                    <a:pt x="82" y="50"/>
                  </a:lnTo>
                  <a:lnTo>
                    <a:pt x="82" y="46"/>
                  </a:lnTo>
                  <a:lnTo>
                    <a:pt x="80" y="44"/>
                  </a:lnTo>
                  <a:lnTo>
                    <a:pt x="78" y="42"/>
                  </a:lnTo>
                  <a:lnTo>
                    <a:pt x="76" y="44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0" y="44"/>
                  </a:lnTo>
                  <a:lnTo>
                    <a:pt x="68" y="44"/>
                  </a:lnTo>
                  <a:lnTo>
                    <a:pt x="66" y="46"/>
                  </a:lnTo>
                  <a:lnTo>
                    <a:pt x="52" y="46"/>
                  </a:lnTo>
                  <a:lnTo>
                    <a:pt x="50" y="50"/>
                  </a:lnTo>
                  <a:lnTo>
                    <a:pt x="52" y="54"/>
                  </a:lnTo>
                  <a:lnTo>
                    <a:pt x="56" y="54"/>
                  </a:lnTo>
                  <a:lnTo>
                    <a:pt x="58" y="58"/>
                  </a:lnTo>
                  <a:lnTo>
                    <a:pt x="58" y="60"/>
                  </a:lnTo>
                  <a:lnTo>
                    <a:pt x="58" y="62"/>
                  </a:lnTo>
                  <a:lnTo>
                    <a:pt x="58" y="64"/>
                  </a:lnTo>
                  <a:lnTo>
                    <a:pt x="56" y="62"/>
                  </a:lnTo>
                  <a:lnTo>
                    <a:pt x="46" y="64"/>
                  </a:lnTo>
                  <a:lnTo>
                    <a:pt x="48" y="72"/>
                  </a:lnTo>
                  <a:lnTo>
                    <a:pt x="50" y="74"/>
                  </a:lnTo>
                  <a:lnTo>
                    <a:pt x="54" y="78"/>
                  </a:lnTo>
                  <a:lnTo>
                    <a:pt x="58" y="84"/>
                  </a:lnTo>
                  <a:lnTo>
                    <a:pt x="56" y="88"/>
                  </a:lnTo>
                  <a:lnTo>
                    <a:pt x="56" y="90"/>
                  </a:lnTo>
                  <a:lnTo>
                    <a:pt x="50" y="116"/>
                  </a:lnTo>
                  <a:lnTo>
                    <a:pt x="48" y="122"/>
                  </a:lnTo>
                  <a:lnTo>
                    <a:pt x="48" y="124"/>
                  </a:lnTo>
                  <a:lnTo>
                    <a:pt x="46" y="126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2" y="122"/>
                  </a:lnTo>
                  <a:lnTo>
                    <a:pt x="40" y="122"/>
                  </a:lnTo>
                  <a:lnTo>
                    <a:pt x="38" y="122"/>
                  </a:lnTo>
                  <a:lnTo>
                    <a:pt x="38" y="122"/>
                  </a:lnTo>
                  <a:lnTo>
                    <a:pt x="36" y="124"/>
                  </a:lnTo>
                  <a:lnTo>
                    <a:pt x="28" y="126"/>
                  </a:lnTo>
                  <a:lnTo>
                    <a:pt x="22" y="128"/>
                  </a:lnTo>
                  <a:lnTo>
                    <a:pt x="20" y="130"/>
                  </a:lnTo>
                  <a:lnTo>
                    <a:pt x="18" y="130"/>
                  </a:lnTo>
                  <a:lnTo>
                    <a:pt x="16" y="132"/>
                  </a:lnTo>
                  <a:lnTo>
                    <a:pt x="12" y="134"/>
                  </a:lnTo>
                  <a:lnTo>
                    <a:pt x="10" y="136"/>
                  </a:lnTo>
                  <a:lnTo>
                    <a:pt x="10" y="138"/>
                  </a:lnTo>
                  <a:lnTo>
                    <a:pt x="10" y="140"/>
                  </a:lnTo>
                  <a:lnTo>
                    <a:pt x="10" y="142"/>
                  </a:lnTo>
                  <a:lnTo>
                    <a:pt x="6" y="146"/>
                  </a:lnTo>
                  <a:lnTo>
                    <a:pt x="8" y="150"/>
                  </a:lnTo>
                  <a:lnTo>
                    <a:pt x="8" y="152"/>
                  </a:lnTo>
                  <a:lnTo>
                    <a:pt x="6" y="154"/>
                  </a:lnTo>
                  <a:lnTo>
                    <a:pt x="4" y="154"/>
                  </a:lnTo>
                  <a:lnTo>
                    <a:pt x="2" y="156"/>
                  </a:lnTo>
                  <a:lnTo>
                    <a:pt x="2" y="160"/>
                  </a:lnTo>
                  <a:lnTo>
                    <a:pt x="0" y="160"/>
                  </a:lnTo>
                  <a:lnTo>
                    <a:pt x="0" y="162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0" y="170"/>
                  </a:lnTo>
                  <a:lnTo>
                    <a:pt x="0" y="172"/>
                  </a:lnTo>
                  <a:lnTo>
                    <a:pt x="4" y="174"/>
                  </a:lnTo>
                  <a:lnTo>
                    <a:pt x="10" y="184"/>
                  </a:lnTo>
                  <a:lnTo>
                    <a:pt x="6" y="188"/>
                  </a:lnTo>
                  <a:lnTo>
                    <a:pt x="14" y="188"/>
                  </a:lnTo>
                  <a:lnTo>
                    <a:pt x="18" y="188"/>
                  </a:lnTo>
                  <a:lnTo>
                    <a:pt x="20" y="192"/>
                  </a:lnTo>
                  <a:lnTo>
                    <a:pt x="22" y="196"/>
                  </a:lnTo>
                  <a:lnTo>
                    <a:pt x="26" y="196"/>
                  </a:lnTo>
                  <a:lnTo>
                    <a:pt x="32" y="196"/>
                  </a:lnTo>
                  <a:lnTo>
                    <a:pt x="38" y="192"/>
                  </a:lnTo>
                  <a:lnTo>
                    <a:pt x="42" y="190"/>
                  </a:lnTo>
                  <a:lnTo>
                    <a:pt x="44" y="190"/>
                  </a:lnTo>
                  <a:lnTo>
                    <a:pt x="44" y="194"/>
                  </a:lnTo>
                  <a:lnTo>
                    <a:pt x="42" y="194"/>
                  </a:lnTo>
                  <a:lnTo>
                    <a:pt x="42" y="198"/>
                  </a:lnTo>
                  <a:lnTo>
                    <a:pt x="42" y="206"/>
                  </a:lnTo>
                  <a:lnTo>
                    <a:pt x="44" y="210"/>
                  </a:lnTo>
                  <a:lnTo>
                    <a:pt x="44" y="210"/>
                  </a:lnTo>
                  <a:lnTo>
                    <a:pt x="48" y="210"/>
                  </a:lnTo>
                  <a:lnTo>
                    <a:pt x="50" y="210"/>
                  </a:lnTo>
                  <a:lnTo>
                    <a:pt x="52" y="210"/>
                  </a:lnTo>
                  <a:lnTo>
                    <a:pt x="54" y="210"/>
                  </a:lnTo>
                  <a:lnTo>
                    <a:pt x="54" y="210"/>
                  </a:lnTo>
                  <a:lnTo>
                    <a:pt x="56" y="210"/>
                  </a:lnTo>
                  <a:lnTo>
                    <a:pt x="56" y="210"/>
                  </a:lnTo>
                  <a:lnTo>
                    <a:pt x="64" y="210"/>
                  </a:lnTo>
                  <a:lnTo>
                    <a:pt x="66" y="210"/>
                  </a:lnTo>
                  <a:lnTo>
                    <a:pt x="70" y="208"/>
                  </a:lnTo>
                  <a:lnTo>
                    <a:pt x="72" y="208"/>
                  </a:lnTo>
                  <a:lnTo>
                    <a:pt x="76" y="206"/>
                  </a:lnTo>
                  <a:lnTo>
                    <a:pt x="78" y="206"/>
                  </a:lnTo>
                  <a:lnTo>
                    <a:pt x="82" y="206"/>
                  </a:lnTo>
                  <a:lnTo>
                    <a:pt x="84" y="200"/>
                  </a:lnTo>
                  <a:lnTo>
                    <a:pt x="90" y="196"/>
                  </a:lnTo>
                  <a:lnTo>
                    <a:pt x="94" y="194"/>
                  </a:lnTo>
                  <a:lnTo>
                    <a:pt x="98" y="192"/>
                  </a:lnTo>
                  <a:lnTo>
                    <a:pt x="100" y="192"/>
                  </a:lnTo>
                  <a:lnTo>
                    <a:pt x="104" y="194"/>
                  </a:lnTo>
                  <a:lnTo>
                    <a:pt x="106" y="192"/>
                  </a:lnTo>
                  <a:lnTo>
                    <a:pt x="108" y="194"/>
                  </a:lnTo>
                  <a:lnTo>
                    <a:pt x="108" y="198"/>
                  </a:lnTo>
                  <a:lnTo>
                    <a:pt x="108" y="202"/>
                  </a:lnTo>
                  <a:lnTo>
                    <a:pt x="106" y="206"/>
                  </a:lnTo>
                  <a:lnTo>
                    <a:pt x="108" y="210"/>
                  </a:lnTo>
                  <a:lnTo>
                    <a:pt x="108" y="214"/>
                  </a:lnTo>
                  <a:lnTo>
                    <a:pt x="110" y="218"/>
                  </a:lnTo>
                  <a:lnTo>
                    <a:pt x="112" y="220"/>
                  </a:lnTo>
                  <a:lnTo>
                    <a:pt x="114" y="224"/>
                  </a:lnTo>
                  <a:lnTo>
                    <a:pt x="116" y="224"/>
                  </a:lnTo>
                  <a:lnTo>
                    <a:pt x="120" y="228"/>
                  </a:lnTo>
                  <a:lnTo>
                    <a:pt x="124" y="230"/>
                  </a:lnTo>
                  <a:lnTo>
                    <a:pt x="124" y="228"/>
                  </a:lnTo>
                  <a:lnTo>
                    <a:pt x="130" y="228"/>
                  </a:lnTo>
                  <a:lnTo>
                    <a:pt x="134" y="232"/>
                  </a:lnTo>
                  <a:lnTo>
                    <a:pt x="136" y="230"/>
                  </a:lnTo>
                  <a:lnTo>
                    <a:pt x="142" y="236"/>
                  </a:lnTo>
                  <a:lnTo>
                    <a:pt x="144" y="236"/>
                  </a:lnTo>
                  <a:lnTo>
                    <a:pt x="148" y="238"/>
                  </a:lnTo>
                  <a:lnTo>
                    <a:pt x="152" y="238"/>
                  </a:lnTo>
                  <a:lnTo>
                    <a:pt x="154" y="242"/>
                  </a:lnTo>
                  <a:lnTo>
                    <a:pt x="156" y="242"/>
                  </a:lnTo>
                  <a:lnTo>
                    <a:pt x="158" y="244"/>
                  </a:lnTo>
                  <a:lnTo>
                    <a:pt x="166" y="244"/>
                  </a:lnTo>
                  <a:lnTo>
                    <a:pt x="172" y="246"/>
                  </a:lnTo>
                  <a:lnTo>
                    <a:pt x="172" y="250"/>
                  </a:lnTo>
                  <a:lnTo>
                    <a:pt x="172" y="254"/>
                  </a:lnTo>
                  <a:lnTo>
                    <a:pt x="172" y="260"/>
                  </a:lnTo>
                  <a:lnTo>
                    <a:pt x="172" y="262"/>
                  </a:lnTo>
                  <a:lnTo>
                    <a:pt x="176" y="270"/>
                  </a:lnTo>
                  <a:lnTo>
                    <a:pt x="176" y="276"/>
                  </a:lnTo>
                  <a:lnTo>
                    <a:pt x="198" y="276"/>
                  </a:lnTo>
                  <a:lnTo>
                    <a:pt x="198" y="284"/>
                  </a:lnTo>
                  <a:lnTo>
                    <a:pt x="198" y="290"/>
                  </a:lnTo>
                  <a:lnTo>
                    <a:pt x="204" y="292"/>
                  </a:lnTo>
                  <a:lnTo>
                    <a:pt x="212" y="302"/>
                  </a:lnTo>
                  <a:lnTo>
                    <a:pt x="212" y="308"/>
                  </a:lnTo>
                  <a:lnTo>
                    <a:pt x="206" y="322"/>
                  </a:lnTo>
                  <a:lnTo>
                    <a:pt x="206" y="322"/>
                  </a:lnTo>
                  <a:lnTo>
                    <a:pt x="204" y="326"/>
                  </a:lnTo>
                  <a:lnTo>
                    <a:pt x="206" y="326"/>
                  </a:lnTo>
                  <a:lnTo>
                    <a:pt x="204" y="330"/>
                  </a:lnTo>
                  <a:lnTo>
                    <a:pt x="208" y="332"/>
                  </a:lnTo>
                  <a:lnTo>
                    <a:pt x="208" y="336"/>
                  </a:lnTo>
                  <a:lnTo>
                    <a:pt x="210" y="340"/>
                  </a:lnTo>
                  <a:lnTo>
                    <a:pt x="210" y="346"/>
                  </a:lnTo>
                  <a:lnTo>
                    <a:pt x="210" y="350"/>
                  </a:lnTo>
                  <a:lnTo>
                    <a:pt x="210" y="352"/>
                  </a:lnTo>
                  <a:lnTo>
                    <a:pt x="210" y="356"/>
                  </a:lnTo>
                  <a:lnTo>
                    <a:pt x="214" y="356"/>
                  </a:lnTo>
                  <a:lnTo>
                    <a:pt x="216" y="356"/>
                  </a:lnTo>
                  <a:lnTo>
                    <a:pt x="222" y="356"/>
                  </a:lnTo>
                  <a:lnTo>
                    <a:pt x="226" y="356"/>
                  </a:lnTo>
                  <a:lnTo>
                    <a:pt x="232" y="354"/>
                  </a:lnTo>
                  <a:lnTo>
                    <a:pt x="236" y="356"/>
                  </a:lnTo>
                  <a:lnTo>
                    <a:pt x="238" y="358"/>
                  </a:lnTo>
                  <a:lnTo>
                    <a:pt x="238" y="360"/>
                  </a:lnTo>
                  <a:lnTo>
                    <a:pt x="242" y="374"/>
                  </a:lnTo>
                  <a:lnTo>
                    <a:pt x="244" y="378"/>
                  </a:lnTo>
                  <a:lnTo>
                    <a:pt x="246" y="380"/>
                  </a:lnTo>
                  <a:lnTo>
                    <a:pt x="250" y="376"/>
                  </a:lnTo>
                  <a:lnTo>
                    <a:pt x="254" y="378"/>
                  </a:lnTo>
                  <a:lnTo>
                    <a:pt x="256" y="380"/>
                  </a:lnTo>
                  <a:lnTo>
                    <a:pt x="258" y="380"/>
                  </a:lnTo>
                  <a:lnTo>
                    <a:pt x="256" y="382"/>
                  </a:lnTo>
                  <a:lnTo>
                    <a:pt x="256" y="394"/>
                  </a:lnTo>
                  <a:lnTo>
                    <a:pt x="256" y="396"/>
                  </a:lnTo>
                  <a:lnTo>
                    <a:pt x="254" y="396"/>
                  </a:lnTo>
                  <a:lnTo>
                    <a:pt x="254" y="398"/>
                  </a:lnTo>
                  <a:lnTo>
                    <a:pt x="254" y="398"/>
                  </a:lnTo>
                  <a:lnTo>
                    <a:pt x="254" y="400"/>
                  </a:lnTo>
                  <a:lnTo>
                    <a:pt x="256" y="398"/>
                  </a:lnTo>
                  <a:lnTo>
                    <a:pt x="262" y="400"/>
                  </a:lnTo>
                  <a:lnTo>
                    <a:pt x="262" y="402"/>
                  </a:lnTo>
                  <a:lnTo>
                    <a:pt x="266" y="408"/>
                  </a:lnTo>
                  <a:lnTo>
                    <a:pt x="264" y="412"/>
                  </a:lnTo>
                  <a:lnTo>
                    <a:pt x="266" y="416"/>
                  </a:lnTo>
                  <a:lnTo>
                    <a:pt x="266" y="420"/>
                  </a:lnTo>
                  <a:lnTo>
                    <a:pt x="266" y="422"/>
                  </a:lnTo>
                  <a:lnTo>
                    <a:pt x="262" y="422"/>
                  </a:lnTo>
                  <a:lnTo>
                    <a:pt x="260" y="424"/>
                  </a:lnTo>
                  <a:lnTo>
                    <a:pt x="260" y="426"/>
                  </a:lnTo>
                  <a:lnTo>
                    <a:pt x="258" y="426"/>
                  </a:lnTo>
                  <a:lnTo>
                    <a:pt x="256" y="426"/>
                  </a:lnTo>
                  <a:lnTo>
                    <a:pt x="252" y="430"/>
                  </a:lnTo>
                  <a:lnTo>
                    <a:pt x="250" y="432"/>
                  </a:lnTo>
                  <a:lnTo>
                    <a:pt x="248" y="432"/>
                  </a:lnTo>
                  <a:lnTo>
                    <a:pt x="244" y="436"/>
                  </a:lnTo>
                  <a:lnTo>
                    <a:pt x="242" y="436"/>
                  </a:lnTo>
                  <a:lnTo>
                    <a:pt x="242" y="440"/>
                  </a:lnTo>
                  <a:lnTo>
                    <a:pt x="240" y="440"/>
                  </a:lnTo>
                  <a:lnTo>
                    <a:pt x="238" y="440"/>
                  </a:lnTo>
                  <a:lnTo>
                    <a:pt x="234" y="444"/>
                  </a:lnTo>
                  <a:lnTo>
                    <a:pt x="234" y="446"/>
                  </a:lnTo>
                  <a:lnTo>
                    <a:pt x="234" y="450"/>
                  </a:lnTo>
                  <a:lnTo>
                    <a:pt x="232" y="450"/>
                  </a:lnTo>
                  <a:lnTo>
                    <a:pt x="232" y="452"/>
                  </a:lnTo>
                  <a:lnTo>
                    <a:pt x="228" y="456"/>
                  </a:lnTo>
                  <a:lnTo>
                    <a:pt x="226" y="458"/>
                  </a:lnTo>
                  <a:lnTo>
                    <a:pt x="224" y="462"/>
                  </a:lnTo>
                  <a:lnTo>
                    <a:pt x="224" y="462"/>
                  </a:lnTo>
                  <a:lnTo>
                    <a:pt x="222" y="464"/>
                  </a:lnTo>
                  <a:lnTo>
                    <a:pt x="222" y="466"/>
                  </a:lnTo>
                  <a:lnTo>
                    <a:pt x="224" y="466"/>
                  </a:lnTo>
                  <a:lnTo>
                    <a:pt x="226" y="466"/>
                  </a:lnTo>
                  <a:lnTo>
                    <a:pt x="232" y="464"/>
                  </a:lnTo>
                  <a:lnTo>
                    <a:pt x="234" y="466"/>
                  </a:lnTo>
                  <a:lnTo>
                    <a:pt x="238" y="470"/>
                  </a:lnTo>
                  <a:lnTo>
                    <a:pt x="240" y="470"/>
                  </a:lnTo>
                  <a:lnTo>
                    <a:pt x="242" y="474"/>
                  </a:lnTo>
                  <a:lnTo>
                    <a:pt x="244" y="480"/>
                  </a:lnTo>
                  <a:lnTo>
                    <a:pt x="246" y="480"/>
                  </a:lnTo>
                  <a:lnTo>
                    <a:pt x="248" y="476"/>
                  </a:lnTo>
                  <a:lnTo>
                    <a:pt x="250" y="476"/>
                  </a:lnTo>
                  <a:lnTo>
                    <a:pt x="252" y="482"/>
                  </a:lnTo>
                  <a:lnTo>
                    <a:pt x="256" y="482"/>
                  </a:lnTo>
                  <a:lnTo>
                    <a:pt x="258" y="484"/>
                  </a:lnTo>
                  <a:lnTo>
                    <a:pt x="262" y="486"/>
                  </a:lnTo>
                  <a:lnTo>
                    <a:pt x="262" y="490"/>
                  </a:lnTo>
                  <a:lnTo>
                    <a:pt x="264" y="490"/>
                  </a:lnTo>
                  <a:lnTo>
                    <a:pt x="270" y="492"/>
                  </a:lnTo>
                  <a:lnTo>
                    <a:pt x="272" y="496"/>
                  </a:lnTo>
                  <a:lnTo>
                    <a:pt x="276" y="500"/>
                  </a:lnTo>
                  <a:lnTo>
                    <a:pt x="278" y="502"/>
                  </a:lnTo>
                  <a:lnTo>
                    <a:pt x="278" y="506"/>
                  </a:lnTo>
                  <a:lnTo>
                    <a:pt x="276" y="508"/>
                  </a:lnTo>
                  <a:lnTo>
                    <a:pt x="276" y="512"/>
                  </a:lnTo>
                  <a:lnTo>
                    <a:pt x="276" y="514"/>
                  </a:lnTo>
                  <a:lnTo>
                    <a:pt x="276" y="514"/>
                  </a:lnTo>
                  <a:lnTo>
                    <a:pt x="278" y="516"/>
                  </a:lnTo>
                  <a:lnTo>
                    <a:pt x="280" y="516"/>
                  </a:lnTo>
                  <a:lnTo>
                    <a:pt x="284" y="512"/>
                  </a:lnTo>
                  <a:lnTo>
                    <a:pt x="286" y="508"/>
                  </a:lnTo>
                  <a:lnTo>
                    <a:pt x="288" y="500"/>
                  </a:lnTo>
                  <a:lnTo>
                    <a:pt x="290" y="494"/>
                  </a:lnTo>
                  <a:lnTo>
                    <a:pt x="290" y="492"/>
                  </a:lnTo>
                  <a:lnTo>
                    <a:pt x="290" y="492"/>
                  </a:lnTo>
                  <a:lnTo>
                    <a:pt x="288" y="488"/>
                  </a:lnTo>
                  <a:lnTo>
                    <a:pt x="288" y="486"/>
                  </a:lnTo>
                  <a:lnTo>
                    <a:pt x="290" y="486"/>
                  </a:lnTo>
                  <a:lnTo>
                    <a:pt x="290" y="484"/>
                  </a:lnTo>
                  <a:lnTo>
                    <a:pt x="292" y="482"/>
                  </a:lnTo>
                  <a:lnTo>
                    <a:pt x="292" y="480"/>
                  </a:lnTo>
                  <a:lnTo>
                    <a:pt x="294" y="480"/>
                  </a:lnTo>
                  <a:lnTo>
                    <a:pt x="296" y="480"/>
                  </a:lnTo>
                  <a:lnTo>
                    <a:pt x="298" y="478"/>
                  </a:lnTo>
                  <a:lnTo>
                    <a:pt x="298" y="476"/>
                  </a:lnTo>
                  <a:lnTo>
                    <a:pt x="298" y="474"/>
                  </a:lnTo>
                  <a:lnTo>
                    <a:pt x="298" y="472"/>
                  </a:lnTo>
                  <a:lnTo>
                    <a:pt x="300" y="470"/>
                  </a:lnTo>
                  <a:lnTo>
                    <a:pt x="300" y="470"/>
                  </a:lnTo>
                  <a:lnTo>
                    <a:pt x="302" y="468"/>
                  </a:lnTo>
                  <a:lnTo>
                    <a:pt x="302" y="466"/>
                  </a:lnTo>
                  <a:lnTo>
                    <a:pt x="300" y="464"/>
                  </a:lnTo>
                  <a:lnTo>
                    <a:pt x="300" y="462"/>
                  </a:lnTo>
                  <a:lnTo>
                    <a:pt x="298" y="460"/>
                  </a:lnTo>
                  <a:lnTo>
                    <a:pt x="300" y="460"/>
                  </a:lnTo>
                  <a:lnTo>
                    <a:pt x="302" y="464"/>
                  </a:lnTo>
                  <a:lnTo>
                    <a:pt x="304" y="466"/>
                  </a:lnTo>
                  <a:lnTo>
                    <a:pt x="306" y="466"/>
                  </a:lnTo>
                  <a:lnTo>
                    <a:pt x="306" y="466"/>
                  </a:lnTo>
                  <a:lnTo>
                    <a:pt x="308" y="466"/>
                  </a:lnTo>
                  <a:lnTo>
                    <a:pt x="308" y="470"/>
                  </a:lnTo>
                  <a:lnTo>
                    <a:pt x="308" y="470"/>
                  </a:lnTo>
                  <a:lnTo>
                    <a:pt x="306" y="474"/>
                  </a:lnTo>
                  <a:lnTo>
                    <a:pt x="302" y="478"/>
                  </a:lnTo>
                  <a:lnTo>
                    <a:pt x="300" y="478"/>
                  </a:lnTo>
                  <a:lnTo>
                    <a:pt x="300" y="482"/>
                  </a:lnTo>
                  <a:lnTo>
                    <a:pt x="300" y="484"/>
                  </a:lnTo>
                  <a:lnTo>
                    <a:pt x="298" y="484"/>
                  </a:lnTo>
                  <a:lnTo>
                    <a:pt x="296" y="484"/>
                  </a:lnTo>
                  <a:lnTo>
                    <a:pt x="294" y="486"/>
                  </a:lnTo>
                  <a:lnTo>
                    <a:pt x="294" y="488"/>
                  </a:lnTo>
                  <a:lnTo>
                    <a:pt x="292" y="488"/>
                  </a:lnTo>
                  <a:lnTo>
                    <a:pt x="290" y="490"/>
                  </a:lnTo>
                  <a:lnTo>
                    <a:pt x="290" y="490"/>
                  </a:lnTo>
                  <a:lnTo>
                    <a:pt x="294" y="492"/>
                  </a:lnTo>
                  <a:lnTo>
                    <a:pt x="300" y="484"/>
                  </a:lnTo>
                  <a:lnTo>
                    <a:pt x="306" y="480"/>
                  </a:lnTo>
                  <a:lnTo>
                    <a:pt x="310" y="470"/>
                  </a:lnTo>
                  <a:lnTo>
                    <a:pt x="314" y="466"/>
                  </a:lnTo>
                  <a:lnTo>
                    <a:pt x="316" y="458"/>
                  </a:lnTo>
                  <a:lnTo>
                    <a:pt x="322" y="448"/>
                  </a:lnTo>
                  <a:lnTo>
                    <a:pt x="326" y="442"/>
                  </a:lnTo>
                  <a:lnTo>
                    <a:pt x="328" y="440"/>
                  </a:lnTo>
                  <a:lnTo>
                    <a:pt x="328" y="438"/>
                  </a:lnTo>
                  <a:lnTo>
                    <a:pt x="328" y="436"/>
                  </a:lnTo>
                  <a:lnTo>
                    <a:pt x="328" y="436"/>
                  </a:lnTo>
                  <a:lnTo>
                    <a:pt x="330" y="434"/>
                  </a:lnTo>
                  <a:lnTo>
                    <a:pt x="332" y="432"/>
                  </a:lnTo>
                  <a:lnTo>
                    <a:pt x="330" y="430"/>
                  </a:lnTo>
                  <a:lnTo>
                    <a:pt x="332" y="428"/>
                  </a:lnTo>
                  <a:lnTo>
                    <a:pt x="330" y="428"/>
                  </a:lnTo>
                  <a:lnTo>
                    <a:pt x="330" y="428"/>
                  </a:lnTo>
                  <a:lnTo>
                    <a:pt x="330" y="424"/>
                  </a:lnTo>
                  <a:lnTo>
                    <a:pt x="328" y="422"/>
                  </a:lnTo>
                  <a:lnTo>
                    <a:pt x="328" y="420"/>
                  </a:lnTo>
                  <a:lnTo>
                    <a:pt x="328" y="418"/>
                  </a:lnTo>
                  <a:lnTo>
                    <a:pt x="328" y="416"/>
                  </a:lnTo>
                  <a:lnTo>
                    <a:pt x="326" y="412"/>
                  </a:lnTo>
                  <a:lnTo>
                    <a:pt x="326" y="410"/>
                  </a:lnTo>
                  <a:lnTo>
                    <a:pt x="326" y="408"/>
                  </a:lnTo>
                  <a:lnTo>
                    <a:pt x="330" y="408"/>
                  </a:lnTo>
                  <a:lnTo>
                    <a:pt x="328" y="406"/>
                  </a:lnTo>
                  <a:lnTo>
                    <a:pt x="328" y="404"/>
                  </a:lnTo>
                  <a:lnTo>
                    <a:pt x="330" y="404"/>
                  </a:lnTo>
                  <a:lnTo>
                    <a:pt x="330" y="402"/>
                  </a:lnTo>
                  <a:lnTo>
                    <a:pt x="328" y="400"/>
                  </a:lnTo>
                  <a:lnTo>
                    <a:pt x="330" y="400"/>
                  </a:lnTo>
                  <a:lnTo>
                    <a:pt x="332" y="396"/>
                  </a:lnTo>
                  <a:lnTo>
                    <a:pt x="332" y="398"/>
                  </a:lnTo>
                  <a:lnTo>
                    <a:pt x="336" y="394"/>
                  </a:lnTo>
                  <a:lnTo>
                    <a:pt x="338" y="392"/>
                  </a:lnTo>
                  <a:lnTo>
                    <a:pt x="338" y="392"/>
                  </a:lnTo>
                  <a:lnTo>
                    <a:pt x="342" y="388"/>
                  </a:lnTo>
                  <a:lnTo>
                    <a:pt x="346" y="386"/>
                  </a:lnTo>
                  <a:lnTo>
                    <a:pt x="352" y="380"/>
                  </a:lnTo>
                  <a:lnTo>
                    <a:pt x="356" y="380"/>
                  </a:lnTo>
                  <a:lnTo>
                    <a:pt x="358" y="378"/>
                  </a:lnTo>
                  <a:lnTo>
                    <a:pt x="360" y="376"/>
                  </a:lnTo>
                  <a:lnTo>
                    <a:pt x="364" y="376"/>
                  </a:lnTo>
                  <a:lnTo>
                    <a:pt x="364" y="376"/>
                  </a:lnTo>
                  <a:lnTo>
                    <a:pt x="366" y="376"/>
                  </a:lnTo>
                  <a:lnTo>
                    <a:pt x="366" y="376"/>
                  </a:lnTo>
                  <a:lnTo>
                    <a:pt x="368" y="372"/>
                  </a:lnTo>
                  <a:lnTo>
                    <a:pt x="374" y="368"/>
                  </a:lnTo>
                  <a:lnTo>
                    <a:pt x="376" y="368"/>
                  </a:lnTo>
                  <a:lnTo>
                    <a:pt x="376" y="366"/>
                  </a:lnTo>
                  <a:lnTo>
                    <a:pt x="376" y="366"/>
                  </a:lnTo>
                  <a:lnTo>
                    <a:pt x="374" y="366"/>
                  </a:lnTo>
                  <a:lnTo>
                    <a:pt x="372" y="364"/>
                  </a:lnTo>
                  <a:lnTo>
                    <a:pt x="374" y="364"/>
                  </a:lnTo>
                  <a:lnTo>
                    <a:pt x="378" y="362"/>
                  </a:lnTo>
                  <a:lnTo>
                    <a:pt x="380" y="362"/>
                  </a:lnTo>
                  <a:lnTo>
                    <a:pt x="382" y="362"/>
                  </a:lnTo>
                  <a:lnTo>
                    <a:pt x="384" y="360"/>
                  </a:lnTo>
                  <a:lnTo>
                    <a:pt x="386" y="360"/>
                  </a:lnTo>
                  <a:lnTo>
                    <a:pt x="386" y="362"/>
                  </a:lnTo>
                  <a:lnTo>
                    <a:pt x="382" y="364"/>
                  </a:lnTo>
                  <a:lnTo>
                    <a:pt x="378" y="364"/>
                  </a:lnTo>
                  <a:lnTo>
                    <a:pt x="378" y="364"/>
                  </a:lnTo>
                  <a:lnTo>
                    <a:pt x="380" y="366"/>
                  </a:lnTo>
                  <a:lnTo>
                    <a:pt x="384" y="364"/>
                  </a:lnTo>
                  <a:lnTo>
                    <a:pt x="390" y="362"/>
                  </a:lnTo>
                  <a:lnTo>
                    <a:pt x="390" y="360"/>
                  </a:lnTo>
                  <a:lnTo>
                    <a:pt x="392" y="360"/>
                  </a:lnTo>
                  <a:lnTo>
                    <a:pt x="392" y="360"/>
                  </a:lnTo>
                  <a:lnTo>
                    <a:pt x="392" y="360"/>
                  </a:lnTo>
                  <a:lnTo>
                    <a:pt x="392" y="360"/>
                  </a:lnTo>
                  <a:lnTo>
                    <a:pt x="392" y="364"/>
                  </a:lnTo>
                  <a:lnTo>
                    <a:pt x="392" y="364"/>
                  </a:lnTo>
                  <a:lnTo>
                    <a:pt x="396" y="364"/>
                  </a:lnTo>
                  <a:lnTo>
                    <a:pt x="398" y="362"/>
                  </a:lnTo>
                  <a:lnTo>
                    <a:pt x="402" y="362"/>
                  </a:lnTo>
                  <a:lnTo>
                    <a:pt x="406" y="364"/>
                  </a:lnTo>
                  <a:lnTo>
                    <a:pt x="408" y="362"/>
                  </a:lnTo>
                  <a:lnTo>
                    <a:pt x="408" y="360"/>
                  </a:lnTo>
                  <a:lnTo>
                    <a:pt x="408" y="360"/>
                  </a:lnTo>
                  <a:lnTo>
                    <a:pt x="408" y="358"/>
                  </a:lnTo>
                  <a:lnTo>
                    <a:pt x="414" y="354"/>
                  </a:lnTo>
                  <a:lnTo>
                    <a:pt x="418" y="352"/>
                  </a:lnTo>
                  <a:lnTo>
                    <a:pt x="420" y="352"/>
                  </a:lnTo>
                  <a:lnTo>
                    <a:pt x="422" y="350"/>
                  </a:lnTo>
                  <a:lnTo>
                    <a:pt x="422" y="348"/>
                  </a:lnTo>
                  <a:lnTo>
                    <a:pt x="418" y="344"/>
                  </a:lnTo>
                  <a:lnTo>
                    <a:pt x="420" y="340"/>
                  </a:lnTo>
                  <a:lnTo>
                    <a:pt x="422" y="338"/>
                  </a:lnTo>
                  <a:lnTo>
                    <a:pt x="422" y="336"/>
                  </a:lnTo>
                  <a:lnTo>
                    <a:pt x="424" y="334"/>
                  </a:lnTo>
                  <a:lnTo>
                    <a:pt x="426" y="334"/>
                  </a:lnTo>
                  <a:lnTo>
                    <a:pt x="426" y="330"/>
                  </a:lnTo>
                  <a:lnTo>
                    <a:pt x="426" y="330"/>
                  </a:lnTo>
                  <a:lnTo>
                    <a:pt x="428" y="324"/>
                  </a:lnTo>
                  <a:lnTo>
                    <a:pt x="434" y="320"/>
                  </a:lnTo>
                  <a:lnTo>
                    <a:pt x="434" y="316"/>
                  </a:lnTo>
                  <a:lnTo>
                    <a:pt x="432" y="308"/>
                  </a:lnTo>
                  <a:lnTo>
                    <a:pt x="432" y="308"/>
                  </a:lnTo>
                  <a:lnTo>
                    <a:pt x="434" y="302"/>
                  </a:lnTo>
                  <a:lnTo>
                    <a:pt x="434" y="300"/>
                  </a:lnTo>
                  <a:lnTo>
                    <a:pt x="436" y="298"/>
                  </a:lnTo>
                  <a:lnTo>
                    <a:pt x="438" y="296"/>
                  </a:lnTo>
                  <a:lnTo>
                    <a:pt x="440" y="294"/>
                  </a:lnTo>
                  <a:lnTo>
                    <a:pt x="438" y="290"/>
                  </a:lnTo>
                  <a:lnTo>
                    <a:pt x="440" y="284"/>
                  </a:lnTo>
                  <a:lnTo>
                    <a:pt x="440" y="280"/>
                  </a:lnTo>
                  <a:lnTo>
                    <a:pt x="440" y="276"/>
                  </a:lnTo>
                  <a:lnTo>
                    <a:pt x="440" y="274"/>
                  </a:lnTo>
                  <a:lnTo>
                    <a:pt x="442" y="270"/>
                  </a:lnTo>
                  <a:lnTo>
                    <a:pt x="440" y="254"/>
                  </a:lnTo>
                  <a:lnTo>
                    <a:pt x="440" y="250"/>
                  </a:lnTo>
                  <a:lnTo>
                    <a:pt x="442" y="248"/>
                  </a:lnTo>
                  <a:lnTo>
                    <a:pt x="442" y="246"/>
                  </a:lnTo>
                  <a:lnTo>
                    <a:pt x="440" y="246"/>
                  </a:lnTo>
                  <a:lnTo>
                    <a:pt x="438" y="246"/>
                  </a:lnTo>
                  <a:lnTo>
                    <a:pt x="438" y="244"/>
                  </a:lnTo>
                  <a:lnTo>
                    <a:pt x="440" y="240"/>
                  </a:lnTo>
                  <a:lnTo>
                    <a:pt x="440" y="238"/>
                  </a:lnTo>
                  <a:lnTo>
                    <a:pt x="440" y="236"/>
                  </a:lnTo>
                  <a:lnTo>
                    <a:pt x="442" y="236"/>
                  </a:lnTo>
                  <a:lnTo>
                    <a:pt x="442" y="232"/>
                  </a:lnTo>
                  <a:lnTo>
                    <a:pt x="440" y="230"/>
                  </a:lnTo>
                  <a:lnTo>
                    <a:pt x="436" y="228"/>
                  </a:lnTo>
                  <a:lnTo>
                    <a:pt x="438" y="228"/>
                  </a:lnTo>
                  <a:lnTo>
                    <a:pt x="438" y="226"/>
                  </a:lnTo>
                  <a:lnTo>
                    <a:pt x="438" y="228"/>
                  </a:lnTo>
                  <a:lnTo>
                    <a:pt x="440" y="230"/>
                  </a:lnTo>
                  <a:lnTo>
                    <a:pt x="442" y="230"/>
                  </a:lnTo>
                  <a:lnTo>
                    <a:pt x="444" y="228"/>
                  </a:lnTo>
                  <a:lnTo>
                    <a:pt x="446" y="228"/>
                  </a:lnTo>
                  <a:lnTo>
                    <a:pt x="446" y="228"/>
                  </a:lnTo>
                  <a:lnTo>
                    <a:pt x="448" y="230"/>
                  </a:lnTo>
                  <a:lnTo>
                    <a:pt x="446" y="232"/>
                  </a:lnTo>
                  <a:lnTo>
                    <a:pt x="444" y="232"/>
                  </a:lnTo>
                  <a:lnTo>
                    <a:pt x="444" y="234"/>
                  </a:lnTo>
                  <a:lnTo>
                    <a:pt x="444" y="234"/>
                  </a:lnTo>
                  <a:lnTo>
                    <a:pt x="448" y="232"/>
                  </a:lnTo>
                  <a:lnTo>
                    <a:pt x="450" y="230"/>
                  </a:lnTo>
                  <a:lnTo>
                    <a:pt x="454" y="224"/>
                  </a:lnTo>
                  <a:lnTo>
                    <a:pt x="456" y="220"/>
                  </a:lnTo>
                  <a:lnTo>
                    <a:pt x="458" y="216"/>
                  </a:lnTo>
                  <a:lnTo>
                    <a:pt x="458" y="214"/>
                  </a:lnTo>
                  <a:lnTo>
                    <a:pt x="460" y="210"/>
                  </a:lnTo>
                  <a:lnTo>
                    <a:pt x="462" y="206"/>
                  </a:lnTo>
                  <a:lnTo>
                    <a:pt x="468" y="202"/>
                  </a:lnTo>
                  <a:lnTo>
                    <a:pt x="470" y="200"/>
                  </a:lnTo>
                  <a:lnTo>
                    <a:pt x="472" y="200"/>
                  </a:lnTo>
                  <a:lnTo>
                    <a:pt x="474" y="198"/>
                  </a:lnTo>
                  <a:lnTo>
                    <a:pt x="478" y="192"/>
                  </a:lnTo>
                  <a:lnTo>
                    <a:pt x="484" y="186"/>
                  </a:lnTo>
                  <a:lnTo>
                    <a:pt x="486" y="184"/>
                  </a:lnTo>
                  <a:lnTo>
                    <a:pt x="488" y="176"/>
                  </a:lnTo>
                  <a:lnTo>
                    <a:pt x="488" y="174"/>
                  </a:lnTo>
                  <a:lnTo>
                    <a:pt x="490" y="172"/>
                  </a:lnTo>
                  <a:lnTo>
                    <a:pt x="490" y="170"/>
                  </a:lnTo>
                  <a:lnTo>
                    <a:pt x="488" y="166"/>
                  </a:lnTo>
                  <a:lnTo>
                    <a:pt x="490" y="164"/>
                  </a:lnTo>
                  <a:lnTo>
                    <a:pt x="490" y="164"/>
                  </a:lnTo>
                  <a:lnTo>
                    <a:pt x="490" y="156"/>
                  </a:lnTo>
                  <a:lnTo>
                    <a:pt x="490" y="156"/>
                  </a:lnTo>
                  <a:lnTo>
                    <a:pt x="488" y="152"/>
                  </a:lnTo>
                  <a:lnTo>
                    <a:pt x="484" y="144"/>
                  </a:lnTo>
                  <a:lnTo>
                    <a:pt x="484" y="140"/>
                  </a:lnTo>
                  <a:lnTo>
                    <a:pt x="484" y="136"/>
                  </a:lnTo>
                  <a:lnTo>
                    <a:pt x="476" y="132"/>
                  </a:lnTo>
                  <a:lnTo>
                    <a:pt x="470" y="132"/>
                  </a:lnTo>
                  <a:lnTo>
                    <a:pt x="468" y="134"/>
                  </a:lnTo>
                  <a:lnTo>
                    <a:pt x="464" y="130"/>
                  </a:lnTo>
                  <a:lnTo>
                    <a:pt x="462" y="130"/>
                  </a:lnTo>
                  <a:lnTo>
                    <a:pt x="460" y="128"/>
                  </a:lnTo>
                  <a:lnTo>
                    <a:pt x="456" y="126"/>
                  </a:lnTo>
                  <a:lnTo>
                    <a:pt x="454" y="124"/>
                  </a:lnTo>
                  <a:lnTo>
                    <a:pt x="448" y="118"/>
                  </a:lnTo>
                  <a:lnTo>
                    <a:pt x="444" y="112"/>
                  </a:lnTo>
                  <a:lnTo>
                    <a:pt x="440" y="112"/>
                  </a:lnTo>
                  <a:lnTo>
                    <a:pt x="438" y="110"/>
                  </a:lnTo>
                  <a:lnTo>
                    <a:pt x="436" y="110"/>
                  </a:lnTo>
                  <a:lnTo>
                    <a:pt x="428" y="104"/>
                  </a:lnTo>
                  <a:lnTo>
                    <a:pt x="424" y="104"/>
                  </a:lnTo>
                  <a:lnTo>
                    <a:pt x="420" y="102"/>
                  </a:lnTo>
                  <a:lnTo>
                    <a:pt x="418" y="104"/>
                  </a:lnTo>
                  <a:lnTo>
                    <a:pt x="414" y="104"/>
                  </a:lnTo>
                  <a:lnTo>
                    <a:pt x="412" y="102"/>
                  </a:lnTo>
                  <a:lnTo>
                    <a:pt x="410" y="104"/>
                  </a:lnTo>
                  <a:lnTo>
                    <a:pt x="408" y="106"/>
                  </a:lnTo>
                  <a:lnTo>
                    <a:pt x="408" y="104"/>
                  </a:lnTo>
                  <a:lnTo>
                    <a:pt x="404" y="102"/>
                  </a:lnTo>
                  <a:lnTo>
                    <a:pt x="404" y="102"/>
                  </a:lnTo>
                  <a:lnTo>
                    <a:pt x="402" y="102"/>
                  </a:lnTo>
                  <a:lnTo>
                    <a:pt x="402" y="102"/>
                  </a:lnTo>
                  <a:lnTo>
                    <a:pt x="402" y="104"/>
                  </a:lnTo>
                  <a:lnTo>
                    <a:pt x="400" y="102"/>
                  </a:lnTo>
                  <a:lnTo>
                    <a:pt x="398" y="102"/>
                  </a:lnTo>
                  <a:lnTo>
                    <a:pt x="398" y="100"/>
                  </a:lnTo>
                  <a:lnTo>
                    <a:pt x="398" y="102"/>
                  </a:lnTo>
                  <a:lnTo>
                    <a:pt x="398" y="102"/>
                  </a:lnTo>
                  <a:lnTo>
                    <a:pt x="394" y="100"/>
                  </a:lnTo>
                  <a:lnTo>
                    <a:pt x="392" y="102"/>
                  </a:lnTo>
                  <a:lnTo>
                    <a:pt x="390" y="100"/>
                  </a:lnTo>
                  <a:lnTo>
                    <a:pt x="382" y="98"/>
                  </a:lnTo>
                  <a:lnTo>
                    <a:pt x="380" y="98"/>
                  </a:lnTo>
                  <a:lnTo>
                    <a:pt x="380" y="98"/>
                  </a:lnTo>
                  <a:lnTo>
                    <a:pt x="380" y="100"/>
                  </a:lnTo>
                  <a:lnTo>
                    <a:pt x="380" y="100"/>
                  </a:lnTo>
                  <a:lnTo>
                    <a:pt x="378" y="100"/>
                  </a:lnTo>
                  <a:lnTo>
                    <a:pt x="378" y="100"/>
                  </a:lnTo>
                  <a:lnTo>
                    <a:pt x="376" y="100"/>
                  </a:lnTo>
                  <a:lnTo>
                    <a:pt x="374" y="102"/>
                  </a:lnTo>
                  <a:lnTo>
                    <a:pt x="374" y="104"/>
                  </a:lnTo>
                  <a:lnTo>
                    <a:pt x="374" y="106"/>
                  </a:lnTo>
                  <a:lnTo>
                    <a:pt x="372" y="104"/>
                  </a:lnTo>
                  <a:lnTo>
                    <a:pt x="372" y="102"/>
                  </a:lnTo>
                  <a:lnTo>
                    <a:pt x="370" y="102"/>
                  </a:lnTo>
                  <a:lnTo>
                    <a:pt x="370" y="106"/>
                  </a:lnTo>
                  <a:lnTo>
                    <a:pt x="368" y="110"/>
                  </a:lnTo>
                  <a:lnTo>
                    <a:pt x="368" y="112"/>
                  </a:lnTo>
                  <a:lnTo>
                    <a:pt x="368" y="110"/>
                  </a:lnTo>
                  <a:lnTo>
                    <a:pt x="368" y="106"/>
                  </a:lnTo>
                  <a:lnTo>
                    <a:pt x="368" y="104"/>
                  </a:lnTo>
                  <a:lnTo>
                    <a:pt x="368" y="100"/>
                  </a:lnTo>
                  <a:lnTo>
                    <a:pt x="370" y="98"/>
                  </a:lnTo>
                  <a:lnTo>
                    <a:pt x="370" y="98"/>
                  </a:lnTo>
                  <a:lnTo>
                    <a:pt x="368" y="98"/>
                  </a:lnTo>
                  <a:lnTo>
                    <a:pt x="370" y="94"/>
                  </a:lnTo>
                  <a:lnTo>
                    <a:pt x="366" y="90"/>
                  </a:lnTo>
                  <a:lnTo>
                    <a:pt x="364" y="88"/>
                  </a:lnTo>
                  <a:lnTo>
                    <a:pt x="362" y="88"/>
                  </a:lnTo>
                  <a:lnTo>
                    <a:pt x="360" y="88"/>
                  </a:lnTo>
                  <a:lnTo>
                    <a:pt x="358" y="90"/>
                  </a:lnTo>
                  <a:lnTo>
                    <a:pt x="356" y="90"/>
                  </a:lnTo>
                  <a:lnTo>
                    <a:pt x="356" y="88"/>
                  </a:lnTo>
                  <a:lnTo>
                    <a:pt x="354" y="88"/>
                  </a:lnTo>
                  <a:lnTo>
                    <a:pt x="354" y="86"/>
                  </a:lnTo>
                  <a:lnTo>
                    <a:pt x="352" y="84"/>
                  </a:lnTo>
                  <a:lnTo>
                    <a:pt x="350" y="84"/>
                  </a:lnTo>
                  <a:lnTo>
                    <a:pt x="350" y="84"/>
                  </a:lnTo>
                  <a:lnTo>
                    <a:pt x="348" y="82"/>
                  </a:lnTo>
                  <a:lnTo>
                    <a:pt x="346" y="84"/>
                  </a:lnTo>
                  <a:lnTo>
                    <a:pt x="346" y="82"/>
                  </a:lnTo>
                  <a:lnTo>
                    <a:pt x="346" y="82"/>
                  </a:lnTo>
                  <a:lnTo>
                    <a:pt x="344" y="80"/>
                  </a:lnTo>
                  <a:lnTo>
                    <a:pt x="342" y="80"/>
                  </a:lnTo>
                  <a:lnTo>
                    <a:pt x="340" y="80"/>
                  </a:lnTo>
                  <a:lnTo>
                    <a:pt x="336" y="78"/>
                  </a:lnTo>
                  <a:lnTo>
                    <a:pt x="336" y="78"/>
                  </a:lnTo>
                  <a:lnTo>
                    <a:pt x="334" y="78"/>
                  </a:lnTo>
                  <a:lnTo>
                    <a:pt x="332" y="78"/>
                  </a:lnTo>
                  <a:lnTo>
                    <a:pt x="330" y="78"/>
                  </a:lnTo>
                  <a:lnTo>
                    <a:pt x="330" y="80"/>
                  </a:lnTo>
                  <a:lnTo>
                    <a:pt x="330" y="80"/>
                  </a:lnTo>
                  <a:lnTo>
                    <a:pt x="328" y="78"/>
                  </a:lnTo>
                  <a:lnTo>
                    <a:pt x="326" y="78"/>
                  </a:lnTo>
                  <a:lnTo>
                    <a:pt x="324" y="78"/>
                  </a:lnTo>
                  <a:lnTo>
                    <a:pt x="322" y="82"/>
                  </a:lnTo>
                  <a:lnTo>
                    <a:pt x="322" y="82"/>
                  </a:lnTo>
                  <a:lnTo>
                    <a:pt x="320" y="86"/>
                  </a:lnTo>
                  <a:lnTo>
                    <a:pt x="316" y="88"/>
                  </a:lnTo>
                  <a:lnTo>
                    <a:pt x="312" y="90"/>
                  </a:lnTo>
                  <a:lnTo>
                    <a:pt x="310" y="92"/>
                  </a:lnTo>
                  <a:lnTo>
                    <a:pt x="308" y="96"/>
                  </a:lnTo>
                  <a:lnTo>
                    <a:pt x="308" y="100"/>
                  </a:lnTo>
                  <a:lnTo>
                    <a:pt x="306" y="102"/>
                  </a:lnTo>
                  <a:lnTo>
                    <a:pt x="304" y="104"/>
                  </a:lnTo>
                  <a:lnTo>
                    <a:pt x="304" y="106"/>
                  </a:lnTo>
                  <a:lnTo>
                    <a:pt x="304" y="108"/>
                  </a:lnTo>
                  <a:lnTo>
                    <a:pt x="304" y="112"/>
                  </a:lnTo>
                  <a:lnTo>
                    <a:pt x="304" y="110"/>
                  </a:lnTo>
                  <a:lnTo>
                    <a:pt x="302" y="106"/>
                  </a:lnTo>
                  <a:lnTo>
                    <a:pt x="302" y="104"/>
                  </a:lnTo>
                  <a:lnTo>
                    <a:pt x="304" y="102"/>
                  </a:lnTo>
                  <a:lnTo>
                    <a:pt x="306" y="100"/>
                  </a:lnTo>
                  <a:lnTo>
                    <a:pt x="306" y="98"/>
                  </a:lnTo>
                  <a:lnTo>
                    <a:pt x="306" y="94"/>
                  </a:lnTo>
                  <a:lnTo>
                    <a:pt x="306" y="92"/>
                  </a:lnTo>
                  <a:lnTo>
                    <a:pt x="304" y="92"/>
                  </a:lnTo>
                  <a:lnTo>
                    <a:pt x="302" y="94"/>
                  </a:lnTo>
                  <a:lnTo>
                    <a:pt x="298" y="94"/>
                  </a:lnTo>
                  <a:lnTo>
                    <a:pt x="296" y="94"/>
                  </a:lnTo>
                  <a:lnTo>
                    <a:pt x="294" y="94"/>
                  </a:lnTo>
                  <a:lnTo>
                    <a:pt x="292" y="92"/>
                  </a:lnTo>
                  <a:lnTo>
                    <a:pt x="294" y="92"/>
                  </a:lnTo>
                  <a:lnTo>
                    <a:pt x="296" y="92"/>
                  </a:lnTo>
                  <a:lnTo>
                    <a:pt x="298" y="90"/>
                  </a:lnTo>
                  <a:lnTo>
                    <a:pt x="302" y="92"/>
                  </a:lnTo>
                  <a:lnTo>
                    <a:pt x="304" y="90"/>
                  </a:lnTo>
                  <a:lnTo>
                    <a:pt x="306" y="88"/>
                  </a:lnTo>
                  <a:lnTo>
                    <a:pt x="306" y="88"/>
                  </a:lnTo>
                  <a:lnTo>
                    <a:pt x="308" y="90"/>
                  </a:lnTo>
                  <a:lnTo>
                    <a:pt x="310" y="88"/>
                  </a:lnTo>
                  <a:lnTo>
                    <a:pt x="312" y="88"/>
                  </a:lnTo>
                  <a:lnTo>
                    <a:pt x="314" y="86"/>
                  </a:lnTo>
                  <a:lnTo>
                    <a:pt x="314" y="84"/>
                  </a:lnTo>
                  <a:lnTo>
                    <a:pt x="318" y="80"/>
                  </a:lnTo>
                  <a:lnTo>
                    <a:pt x="318" y="76"/>
                  </a:lnTo>
                  <a:lnTo>
                    <a:pt x="320" y="74"/>
                  </a:lnTo>
                  <a:lnTo>
                    <a:pt x="320" y="72"/>
                  </a:lnTo>
                  <a:lnTo>
                    <a:pt x="316" y="72"/>
                  </a:lnTo>
                  <a:lnTo>
                    <a:pt x="314" y="70"/>
                  </a:lnTo>
                  <a:lnTo>
                    <a:pt x="310" y="70"/>
                  </a:lnTo>
                  <a:lnTo>
                    <a:pt x="308" y="72"/>
                  </a:lnTo>
                  <a:lnTo>
                    <a:pt x="304" y="72"/>
                  </a:lnTo>
                  <a:lnTo>
                    <a:pt x="300" y="70"/>
                  </a:lnTo>
                  <a:lnTo>
                    <a:pt x="296" y="70"/>
                  </a:lnTo>
                  <a:lnTo>
                    <a:pt x="292" y="74"/>
                  </a:lnTo>
                  <a:lnTo>
                    <a:pt x="292" y="76"/>
                  </a:lnTo>
                  <a:lnTo>
                    <a:pt x="294" y="76"/>
                  </a:lnTo>
                  <a:lnTo>
                    <a:pt x="294" y="78"/>
                  </a:lnTo>
                  <a:lnTo>
                    <a:pt x="292" y="78"/>
                  </a:lnTo>
                  <a:lnTo>
                    <a:pt x="292" y="78"/>
                  </a:lnTo>
                  <a:lnTo>
                    <a:pt x="290" y="80"/>
                  </a:lnTo>
                  <a:lnTo>
                    <a:pt x="290" y="78"/>
                  </a:lnTo>
                  <a:lnTo>
                    <a:pt x="288" y="78"/>
                  </a:lnTo>
                  <a:lnTo>
                    <a:pt x="286" y="78"/>
                  </a:lnTo>
                  <a:lnTo>
                    <a:pt x="282" y="82"/>
                  </a:lnTo>
                  <a:lnTo>
                    <a:pt x="278" y="88"/>
                  </a:lnTo>
                  <a:lnTo>
                    <a:pt x="282" y="84"/>
                  </a:lnTo>
                  <a:lnTo>
                    <a:pt x="282" y="80"/>
                  </a:lnTo>
                  <a:lnTo>
                    <a:pt x="282" y="80"/>
                  </a:lnTo>
                  <a:lnTo>
                    <a:pt x="282" y="78"/>
                  </a:lnTo>
                  <a:lnTo>
                    <a:pt x="282" y="78"/>
                  </a:lnTo>
                  <a:lnTo>
                    <a:pt x="278" y="80"/>
                  </a:lnTo>
                  <a:lnTo>
                    <a:pt x="278" y="82"/>
                  </a:lnTo>
                  <a:lnTo>
                    <a:pt x="276" y="86"/>
                  </a:lnTo>
                  <a:lnTo>
                    <a:pt x="274" y="86"/>
                  </a:lnTo>
                  <a:lnTo>
                    <a:pt x="276" y="84"/>
                  </a:lnTo>
                  <a:lnTo>
                    <a:pt x="276" y="80"/>
                  </a:lnTo>
                  <a:lnTo>
                    <a:pt x="282" y="74"/>
                  </a:lnTo>
                  <a:lnTo>
                    <a:pt x="282" y="70"/>
                  </a:lnTo>
                  <a:lnTo>
                    <a:pt x="284" y="68"/>
                  </a:lnTo>
                  <a:lnTo>
                    <a:pt x="286" y="68"/>
                  </a:lnTo>
                  <a:lnTo>
                    <a:pt x="288" y="66"/>
                  </a:lnTo>
                  <a:lnTo>
                    <a:pt x="290" y="64"/>
                  </a:lnTo>
                  <a:lnTo>
                    <a:pt x="294" y="62"/>
                  </a:lnTo>
                  <a:lnTo>
                    <a:pt x="298" y="56"/>
                  </a:lnTo>
                  <a:lnTo>
                    <a:pt x="300" y="54"/>
                  </a:lnTo>
                  <a:lnTo>
                    <a:pt x="300" y="52"/>
                  </a:lnTo>
                  <a:lnTo>
                    <a:pt x="300" y="52"/>
                  </a:lnTo>
                  <a:lnTo>
                    <a:pt x="300" y="50"/>
                  </a:lnTo>
                  <a:lnTo>
                    <a:pt x="300" y="48"/>
                  </a:lnTo>
                  <a:lnTo>
                    <a:pt x="300" y="46"/>
                  </a:lnTo>
                  <a:lnTo>
                    <a:pt x="298" y="44"/>
                  </a:lnTo>
                  <a:lnTo>
                    <a:pt x="296" y="44"/>
                  </a:lnTo>
                  <a:lnTo>
                    <a:pt x="294" y="46"/>
                  </a:lnTo>
                  <a:lnTo>
                    <a:pt x="294" y="44"/>
                  </a:lnTo>
                  <a:lnTo>
                    <a:pt x="292" y="38"/>
                  </a:lnTo>
                  <a:lnTo>
                    <a:pt x="290" y="32"/>
                  </a:lnTo>
                  <a:lnTo>
                    <a:pt x="286" y="28"/>
                  </a:lnTo>
                  <a:lnTo>
                    <a:pt x="284" y="24"/>
                  </a:lnTo>
                  <a:lnTo>
                    <a:pt x="284" y="20"/>
                  </a:lnTo>
                  <a:lnTo>
                    <a:pt x="284" y="18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3" name="Country : Bolivia"/>
            <p:cNvSpPr>
              <a:spLocks/>
            </p:cNvSpPr>
            <p:nvPr/>
          </p:nvSpPr>
          <p:spPr bwMode="auto">
            <a:xfrm>
              <a:off x="2612295" y="4399463"/>
              <a:ext cx="319450" cy="360406"/>
            </a:xfrm>
            <a:custGeom>
              <a:avLst/>
              <a:gdLst>
                <a:gd name="T0" fmla="*/ 150 w 156"/>
                <a:gd name="T1" fmla="*/ 130 h 176"/>
                <a:gd name="T2" fmla="*/ 148 w 156"/>
                <a:gd name="T3" fmla="*/ 100 h 176"/>
                <a:gd name="T4" fmla="*/ 142 w 156"/>
                <a:gd name="T5" fmla="*/ 84 h 176"/>
                <a:gd name="T6" fmla="*/ 116 w 156"/>
                <a:gd name="T7" fmla="*/ 70 h 176"/>
                <a:gd name="T8" fmla="*/ 116 w 156"/>
                <a:gd name="T9" fmla="*/ 58 h 176"/>
                <a:gd name="T10" fmla="*/ 102 w 156"/>
                <a:gd name="T11" fmla="*/ 52 h 176"/>
                <a:gd name="T12" fmla="*/ 96 w 156"/>
                <a:gd name="T13" fmla="*/ 46 h 176"/>
                <a:gd name="T14" fmla="*/ 86 w 156"/>
                <a:gd name="T15" fmla="*/ 44 h 176"/>
                <a:gd name="T16" fmla="*/ 74 w 156"/>
                <a:gd name="T17" fmla="*/ 36 h 176"/>
                <a:gd name="T18" fmla="*/ 64 w 156"/>
                <a:gd name="T19" fmla="*/ 36 h 176"/>
                <a:gd name="T20" fmla="*/ 56 w 156"/>
                <a:gd name="T21" fmla="*/ 28 h 176"/>
                <a:gd name="T22" fmla="*/ 52 w 156"/>
                <a:gd name="T23" fmla="*/ 18 h 176"/>
                <a:gd name="T24" fmla="*/ 52 w 156"/>
                <a:gd name="T25" fmla="*/ 6 h 176"/>
                <a:gd name="T26" fmla="*/ 48 w 156"/>
                <a:gd name="T27" fmla="*/ 2 h 176"/>
                <a:gd name="T28" fmla="*/ 38 w 156"/>
                <a:gd name="T29" fmla="*/ 2 h 176"/>
                <a:gd name="T30" fmla="*/ 26 w 156"/>
                <a:gd name="T31" fmla="*/ 14 h 176"/>
                <a:gd name="T32" fmla="*/ 16 w 156"/>
                <a:gd name="T33" fmla="*/ 16 h 176"/>
                <a:gd name="T34" fmla="*/ 8 w 156"/>
                <a:gd name="T35" fmla="*/ 18 h 176"/>
                <a:gd name="T36" fmla="*/ 10 w 156"/>
                <a:gd name="T37" fmla="*/ 36 h 176"/>
                <a:gd name="T38" fmla="*/ 8 w 156"/>
                <a:gd name="T39" fmla="*/ 52 h 176"/>
                <a:gd name="T40" fmla="*/ 8 w 156"/>
                <a:gd name="T41" fmla="*/ 68 h 176"/>
                <a:gd name="T42" fmla="*/ 8 w 156"/>
                <a:gd name="T43" fmla="*/ 74 h 176"/>
                <a:gd name="T44" fmla="*/ 10 w 156"/>
                <a:gd name="T45" fmla="*/ 88 h 176"/>
                <a:gd name="T46" fmla="*/ 4 w 156"/>
                <a:gd name="T47" fmla="*/ 96 h 176"/>
                <a:gd name="T48" fmla="*/ 6 w 156"/>
                <a:gd name="T49" fmla="*/ 102 h 176"/>
                <a:gd name="T50" fmla="*/ 6 w 156"/>
                <a:gd name="T51" fmla="*/ 106 h 176"/>
                <a:gd name="T52" fmla="*/ 10 w 156"/>
                <a:gd name="T53" fmla="*/ 112 h 176"/>
                <a:gd name="T54" fmla="*/ 12 w 156"/>
                <a:gd name="T55" fmla="*/ 120 h 176"/>
                <a:gd name="T56" fmla="*/ 20 w 156"/>
                <a:gd name="T57" fmla="*/ 130 h 176"/>
                <a:gd name="T58" fmla="*/ 16 w 156"/>
                <a:gd name="T59" fmla="*/ 142 h 176"/>
                <a:gd name="T60" fmla="*/ 34 w 156"/>
                <a:gd name="T61" fmla="*/ 176 h 176"/>
                <a:gd name="T62" fmla="*/ 40 w 156"/>
                <a:gd name="T63" fmla="*/ 174 h 176"/>
                <a:gd name="T64" fmla="*/ 44 w 156"/>
                <a:gd name="T65" fmla="*/ 168 h 176"/>
                <a:gd name="T66" fmla="*/ 54 w 156"/>
                <a:gd name="T67" fmla="*/ 164 h 176"/>
                <a:gd name="T68" fmla="*/ 64 w 156"/>
                <a:gd name="T69" fmla="*/ 164 h 176"/>
                <a:gd name="T70" fmla="*/ 70 w 156"/>
                <a:gd name="T71" fmla="*/ 166 h 176"/>
                <a:gd name="T72" fmla="*/ 74 w 156"/>
                <a:gd name="T73" fmla="*/ 172 h 176"/>
                <a:gd name="T74" fmla="*/ 76 w 156"/>
                <a:gd name="T75" fmla="*/ 164 h 176"/>
                <a:gd name="T76" fmla="*/ 92 w 156"/>
                <a:gd name="T77" fmla="*/ 162 h 176"/>
                <a:gd name="T78" fmla="*/ 98 w 156"/>
                <a:gd name="T79" fmla="*/ 154 h 176"/>
                <a:gd name="T80" fmla="*/ 96 w 156"/>
                <a:gd name="T81" fmla="*/ 144 h 176"/>
                <a:gd name="T82" fmla="*/ 102 w 156"/>
                <a:gd name="T83" fmla="*/ 132 h 176"/>
                <a:gd name="T84" fmla="*/ 136 w 156"/>
                <a:gd name="T85" fmla="*/ 126 h 176"/>
                <a:gd name="T86" fmla="*/ 148 w 156"/>
                <a:gd name="T87" fmla="*/ 13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6" h="176">
                  <a:moveTo>
                    <a:pt x="148" y="134"/>
                  </a:moveTo>
                  <a:lnTo>
                    <a:pt x="150" y="130"/>
                  </a:lnTo>
                  <a:lnTo>
                    <a:pt x="150" y="130"/>
                  </a:lnTo>
                  <a:lnTo>
                    <a:pt x="156" y="116"/>
                  </a:lnTo>
                  <a:lnTo>
                    <a:pt x="156" y="110"/>
                  </a:lnTo>
                  <a:lnTo>
                    <a:pt x="148" y="100"/>
                  </a:lnTo>
                  <a:lnTo>
                    <a:pt x="142" y="98"/>
                  </a:lnTo>
                  <a:lnTo>
                    <a:pt x="142" y="92"/>
                  </a:lnTo>
                  <a:lnTo>
                    <a:pt x="142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6" y="70"/>
                  </a:lnTo>
                  <a:lnTo>
                    <a:pt x="116" y="68"/>
                  </a:lnTo>
                  <a:lnTo>
                    <a:pt x="116" y="62"/>
                  </a:lnTo>
                  <a:lnTo>
                    <a:pt x="116" y="58"/>
                  </a:lnTo>
                  <a:lnTo>
                    <a:pt x="116" y="54"/>
                  </a:lnTo>
                  <a:lnTo>
                    <a:pt x="110" y="52"/>
                  </a:lnTo>
                  <a:lnTo>
                    <a:pt x="102" y="52"/>
                  </a:lnTo>
                  <a:lnTo>
                    <a:pt x="100" y="50"/>
                  </a:lnTo>
                  <a:lnTo>
                    <a:pt x="98" y="50"/>
                  </a:lnTo>
                  <a:lnTo>
                    <a:pt x="96" y="46"/>
                  </a:lnTo>
                  <a:lnTo>
                    <a:pt x="92" y="46"/>
                  </a:lnTo>
                  <a:lnTo>
                    <a:pt x="88" y="44"/>
                  </a:lnTo>
                  <a:lnTo>
                    <a:pt x="86" y="44"/>
                  </a:lnTo>
                  <a:lnTo>
                    <a:pt x="80" y="38"/>
                  </a:lnTo>
                  <a:lnTo>
                    <a:pt x="78" y="40"/>
                  </a:lnTo>
                  <a:lnTo>
                    <a:pt x="74" y="36"/>
                  </a:lnTo>
                  <a:lnTo>
                    <a:pt x="68" y="36"/>
                  </a:lnTo>
                  <a:lnTo>
                    <a:pt x="68" y="38"/>
                  </a:lnTo>
                  <a:lnTo>
                    <a:pt x="64" y="36"/>
                  </a:lnTo>
                  <a:lnTo>
                    <a:pt x="60" y="32"/>
                  </a:lnTo>
                  <a:lnTo>
                    <a:pt x="58" y="32"/>
                  </a:lnTo>
                  <a:lnTo>
                    <a:pt x="56" y="28"/>
                  </a:lnTo>
                  <a:lnTo>
                    <a:pt x="54" y="26"/>
                  </a:lnTo>
                  <a:lnTo>
                    <a:pt x="52" y="22"/>
                  </a:lnTo>
                  <a:lnTo>
                    <a:pt x="52" y="18"/>
                  </a:lnTo>
                  <a:lnTo>
                    <a:pt x="50" y="14"/>
                  </a:lnTo>
                  <a:lnTo>
                    <a:pt x="52" y="10"/>
                  </a:lnTo>
                  <a:lnTo>
                    <a:pt x="52" y="6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38" y="2"/>
                  </a:lnTo>
                  <a:lnTo>
                    <a:pt x="34" y="4"/>
                  </a:lnTo>
                  <a:lnTo>
                    <a:pt x="28" y="8"/>
                  </a:lnTo>
                  <a:lnTo>
                    <a:pt x="26" y="14"/>
                  </a:lnTo>
                  <a:lnTo>
                    <a:pt x="22" y="14"/>
                  </a:lnTo>
                  <a:lnTo>
                    <a:pt x="20" y="14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0" y="18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8" y="40"/>
                  </a:lnTo>
                  <a:lnTo>
                    <a:pt x="8" y="48"/>
                  </a:lnTo>
                  <a:lnTo>
                    <a:pt x="8" y="52"/>
                  </a:lnTo>
                  <a:lnTo>
                    <a:pt x="8" y="56"/>
                  </a:lnTo>
                  <a:lnTo>
                    <a:pt x="8" y="64"/>
                  </a:lnTo>
                  <a:lnTo>
                    <a:pt x="8" y="68"/>
                  </a:lnTo>
                  <a:lnTo>
                    <a:pt x="6" y="70"/>
                  </a:lnTo>
                  <a:lnTo>
                    <a:pt x="8" y="72"/>
                  </a:lnTo>
                  <a:lnTo>
                    <a:pt x="8" y="74"/>
                  </a:lnTo>
                  <a:lnTo>
                    <a:pt x="8" y="78"/>
                  </a:lnTo>
                  <a:lnTo>
                    <a:pt x="6" y="80"/>
                  </a:lnTo>
                  <a:lnTo>
                    <a:pt x="10" y="88"/>
                  </a:lnTo>
                  <a:lnTo>
                    <a:pt x="10" y="90"/>
                  </a:lnTo>
                  <a:lnTo>
                    <a:pt x="8" y="94"/>
                  </a:lnTo>
                  <a:lnTo>
                    <a:pt x="4" y="96"/>
                  </a:lnTo>
                  <a:lnTo>
                    <a:pt x="2" y="100"/>
                  </a:lnTo>
                  <a:lnTo>
                    <a:pt x="4" y="102"/>
                  </a:lnTo>
                  <a:lnTo>
                    <a:pt x="6" y="102"/>
                  </a:lnTo>
                  <a:lnTo>
                    <a:pt x="6" y="104"/>
                  </a:lnTo>
                  <a:lnTo>
                    <a:pt x="6" y="104"/>
                  </a:lnTo>
                  <a:lnTo>
                    <a:pt x="6" y="106"/>
                  </a:lnTo>
                  <a:lnTo>
                    <a:pt x="10" y="108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4"/>
                  </a:lnTo>
                  <a:lnTo>
                    <a:pt x="10" y="116"/>
                  </a:lnTo>
                  <a:lnTo>
                    <a:pt x="12" y="120"/>
                  </a:lnTo>
                  <a:lnTo>
                    <a:pt x="14" y="124"/>
                  </a:lnTo>
                  <a:lnTo>
                    <a:pt x="20" y="128"/>
                  </a:lnTo>
                  <a:lnTo>
                    <a:pt x="20" y="130"/>
                  </a:lnTo>
                  <a:lnTo>
                    <a:pt x="18" y="134"/>
                  </a:lnTo>
                  <a:lnTo>
                    <a:pt x="20" y="136"/>
                  </a:lnTo>
                  <a:lnTo>
                    <a:pt x="16" y="142"/>
                  </a:lnTo>
                  <a:lnTo>
                    <a:pt x="18" y="146"/>
                  </a:lnTo>
                  <a:lnTo>
                    <a:pt x="24" y="152"/>
                  </a:lnTo>
                  <a:lnTo>
                    <a:pt x="34" y="176"/>
                  </a:lnTo>
                  <a:lnTo>
                    <a:pt x="36" y="176"/>
                  </a:lnTo>
                  <a:lnTo>
                    <a:pt x="38" y="174"/>
                  </a:lnTo>
                  <a:lnTo>
                    <a:pt x="40" y="174"/>
                  </a:lnTo>
                  <a:lnTo>
                    <a:pt x="40" y="174"/>
                  </a:lnTo>
                  <a:lnTo>
                    <a:pt x="42" y="172"/>
                  </a:lnTo>
                  <a:lnTo>
                    <a:pt x="44" y="168"/>
                  </a:lnTo>
                  <a:lnTo>
                    <a:pt x="48" y="162"/>
                  </a:lnTo>
                  <a:lnTo>
                    <a:pt x="52" y="162"/>
                  </a:lnTo>
                  <a:lnTo>
                    <a:pt x="54" y="164"/>
                  </a:lnTo>
                  <a:lnTo>
                    <a:pt x="58" y="164"/>
                  </a:lnTo>
                  <a:lnTo>
                    <a:pt x="60" y="164"/>
                  </a:lnTo>
                  <a:lnTo>
                    <a:pt x="64" y="164"/>
                  </a:lnTo>
                  <a:lnTo>
                    <a:pt x="68" y="162"/>
                  </a:lnTo>
                  <a:lnTo>
                    <a:pt x="70" y="164"/>
                  </a:lnTo>
                  <a:lnTo>
                    <a:pt x="70" y="166"/>
                  </a:lnTo>
                  <a:lnTo>
                    <a:pt x="72" y="172"/>
                  </a:lnTo>
                  <a:lnTo>
                    <a:pt x="74" y="174"/>
                  </a:lnTo>
                  <a:lnTo>
                    <a:pt x="74" y="172"/>
                  </a:lnTo>
                  <a:lnTo>
                    <a:pt x="74" y="170"/>
                  </a:lnTo>
                  <a:lnTo>
                    <a:pt x="76" y="168"/>
                  </a:lnTo>
                  <a:lnTo>
                    <a:pt x="76" y="164"/>
                  </a:lnTo>
                  <a:lnTo>
                    <a:pt x="78" y="162"/>
                  </a:lnTo>
                  <a:lnTo>
                    <a:pt x="84" y="162"/>
                  </a:lnTo>
                  <a:lnTo>
                    <a:pt x="92" y="162"/>
                  </a:lnTo>
                  <a:lnTo>
                    <a:pt x="94" y="164"/>
                  </a:lnTo>
                  <a:lnTo>
                    <a:pt x="94" y="160"/>
                  </a:lnTo>
                  <a:lnTo>
                    <a:pt x="98" y="154"/>
                  </a:lnTo>
                  <a:lnTo>
                    <a:pt x="98" y="150"/>
                  </a:lnTo>
                  <a:lnTo>
                    <a:pt x="98" y="146"/>
                  </a:lnTo>
                  <a:lnTo>
                    <a:pt x="96" y="144"/>
                  </a:lnTo>
                  <a:lnTo>
                    <a:pt x="100" y="138"/>
                  </a:lnTo>
                  <a:lnTo>
                    <a:pt x="102" y="134"/>
                  </a:lnTo>
                  <a:lnTo>
                    <a:pt x="102" y="132"/>
                  </a:lnTo>
                  <a:lnTo>
                    <a:pt x="106" y="130"/>
                  </a:lnTo>
                  <a:lnTo>
                    <a:pt x="122" y="126"/>
                  </a:lnTo>
                  <a:lnTo>
                    <a:pt x="136" y="126"/>
                  </a:lnTo>
                  <a:lnTo>
                    <a:pt x="144" y="132"/>
                  </a:lnTo>
                  <a:lnTo>
                    <a:pt x="146" y="132"/>
                  </a:lnTo>
                  <a:lnTo>
                    <a:pt x="148" y="1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6" name="Country : Argentina"/>
            <p:cNvSpPr>
              <a:spLocks noEditPoints="1"/>
            </p:cNvSpPr>
            <p:nvPr/>
          </p:nvSpPr>
          <p:spPr bwMode="auto">
            <a:xfrm>
              <a:off x="2628678" y="4731200"/>
              <a:ext cx="413647" cy="1064835"/>
            </a:xfrm>
            <a:custGeom>
              <a:avLst/>
              <a:gdLst>
                <a:gd name="T0" fmla="*/ 52 w 202"/>
                <a:gd name="T1" fmla="*/ 2 h 520"/>
                <a:gd name="T2" fmla="*/ 66 w 202"/>
                <a:gd name="T3" fmla="*/ 8 h 520"/>
                <a:gd name="T4" fmla="*/ 92 w 202"/>
                <a:gd name="T5" fmla="*/ 6 h 520"/>
                <a:gd name="T6" fmla="*/ 126 w 202"/>
                <a:gd name="T7" fmla="*/ 30 h 520"/>
                <a:gd name="T8" fmla="*/ 150 w 202"/>
                <a:gd name="T9" fmla="*/ 54 h 520"/>
                <a:gd name="T10" fmla="*/ 152 w 202"/>
                <a:gd name="T11" fmla="*/ 72 h 520"/>
                <a:gd name="T12" fmla="*/ 176 w 202"/>
                <a:gd name="T13" fmla="*/ 74 h 520"/>
                <a:gd name="T14" fmla="*/ 190 w 202"/>
                <a:gd name="T15" fmla="*/ 50 h 520"/>
                <a:gd name="T16" fmla="*/ 202 w 202"/>
                <a:gd name="T17" fmla="*/ 66 h 520"/>
                <a:gd name="T18" fmla="*/ 186 w 202"/>
                <a:gd name="T19" fmla="*/ 78 h 520"/>
                <a:gd name="T20" fmla="*/ 170 w 202"/>
                <a:gd name="T21" fmla="*/ 92 h 520"/>
                <a:gd name="T22" fmla="*/ 158 w 202"/>
                <a:gd name="T23" fmla="*/ 110 h 520"/>
                <a:gd name="T24" fmla="*/ 154 w 202"/>
                <a:gd name="T25" fmla="*/ 134 h 520"/>
                <a:gd name="T26" fmla="*/ 152 w 202"/>
                <a:gd name="T27" fmla="*/ 156 h 520"/>
                <a:gd name="T28" fmla="*/ 152 w 202"/>
                <a:gd name="T29" fmla="*/ 172 h 520"/>
                <a:gd name="T30" fmla="*/ 168 w 202"/>
                <a:gd name="T31" fmla="*/ 198 h 520"/>
                <a:gd name="T32" fmla="*/ 178 w 202"/>
                <a:gd name="T33" fmla="*/ 210 h 520"/>
                <a:gd name="T34" fmla="*/ 172 w 202"/>
                <a:gd name="T35" fmla="*/ 228 h 520"/>
                <a:gd name="T36" fmla="*/ 136 w 202"/>
                <a:gd name="T37" fmla="*/ 244 h 520"/>
                <a:gd name="T38" fmla="*/ 116 w 202"/>
                <a:gd name="T39" fmla="*/ 240 h 520"/>
                <a:gd name="T40" fmla="*/ 120 w 202"/>
                <a:gd name="T41" fmla="*/ 254 h 520"/>
                <a:gd name="T42" fmla="*/ 120 w 202"/>
                <a:gd name="T43" fmla="*/ 266 h 520"/>
                <a:gd name="T44" fmla="*/ 104 w 202"/>
                <a:gd name="T45" fmla="*/ 280 h 520"/>
                <a:gd name="T46" fmla="*/ 84 w 202"/>
                <a:gd name="T47" fmla="*/ 274 h 520"/>
                <a:gd name="T48" fmla="*/ 96 w 202"/>
                <a:gd name="T49" fmla="*/ 296 h 520"/>
                <a:gd name="T50" fmla="*/ 98 w 202"/>
                <a:gd name="T51" fmla="*/ 294 h 520"/>
                <a:gd name="T52" fmla="*/ 108 w 202"/>
                <a:gd name="T53" fmla="*/ 304 h 520"/>
                <a:gd name="T54" fmla="*/ 94 w 202"/>
                <a:gd name="T55" fmla="*/ 302 h 520"/>
                <a:gd name="T56" fmla="*/ 92 w 202"/>
                <a:gd name="T57" fmla="*/ 314 h 520"/>
                <a:gd name="T58" fmla="*/ 90 w 202"/>
                <a:gd name="T59" fmla="*/ 328 h 520"/>
                <a:gd name="T60" fmla="*/ 90 w 202"/>
                <a:gd name="T61" fmla="*/ 342 h 520"/>
                <a:gd name="T62" fmla="*/ 74 w 202"/>
                <a:gd name="T63" fmla="*/ 350 h 520"/>
                <a:gd name="T64" fmla="*/ 72 w 202"/>
                <a:gd name="T65" fmla="*/ 368 h 520"/>
                <a:gd name="T66" fmla="*/ 94 w 202"/>
                <a:gd name="T67" fmla="*/ 378 h 520"/>
                <a:gd name="T68" fmla="*/ 96 w 202"/>
                <a:gd name="T69" fmla="*/ 392 h 520"/>
                <a:gd name="T70" fmla="*/ 88 w 202"/>
                <a:gd name="T71" fmla="*/ 404 h 520"/>
                <a:gd name="T72" fmla="*/ 78 w 202"/>
                <a:gd name="T73" fmla="*/ 418 h 520"/>
                <a:gd name="T74" fmla="*/ 72 w 202"/>
                <a:gd name="T75" fmla="*/ 428 h 520"/>
                <a:gd name="T76" fmla="*/ 66 w 202"/>
                <a:gd name="T77" fmla="*/ 444 h 520"/>
                <a:gd name="T78" fmla="*/ 72 w 202"/>
                <a:gd name="T79" fmla="*/ 460 h 520"/>
                <a:gd name="T80" fmla="*/ 74 w 202"/>
                <a:gd name="T81" fmla="*/ 466 h 520"/>
                <a:gd name="T82" fmla="*/ 34 w 202"/>
                <a:gd name="T83" fmla="*/ 456 h 520"/>
                <a:gd name="T84" fmla="*/ 14 w 202"/>
                <a:gd name="T85" fmla="*/ 436 h 520"/>
                <a:gd name="T86" fmla="*/ 22 w 202"/>
                <a:gd name="T87" fmla="*/ 388 h 520"/>
                <a:gd name="T88" fmla="*/ 20 w 202"/>
                <a:gd name="T89" fmla="*/ 356 h 520"/>
                <a:gd name="T90" fmla="*/ 12 w 202"/>
                <a:gd name="T91" fmla="*/ 340 h 520"/>
                <a:gd name="T92" fmla="*/ 12 w 202"/>
                <a:gd name="T93" fmla="*/ 324 h 520"/>
                <a:gd name="T94" fmla="*/ 8 w 202"/>
                <a:gd name="T95" fmla="*/ 294 h 520"/>
                <a:gd name="T96" fmla="*/ 8 w 202"/>
                <a:gd name="T97" fmla="*/ 248 h 520"/>
                <a:gd name="T98" fmla="*/ 12 w 202"/>
                <a:gd name="T99" fmla="*/ 204 h 520"/>
                <a:gd name="T100" fmla="*/ 14 w 202"/>
                <a:gd name="T101" fmla="*/ 172 h 520"/>
                <a:gd name="T102" fmla="*/ 0 w 202"/>
                <a:gd name="T103" fmla="*/ 134 h 520"/>
                <a:gd name="T104" fmla="*/ 6 w 202"/>
                <a:gd name="T105" fmla="*/ 98 h 520"/>
                <a:gd name="T106" fmla="*/ 18 w 202"/>
                <a:gd name="T107" fmla="*/ 66 h 520"/>
                <a:gd name="T108" fmla="*/ 18 w 202"/>
                <a:gd name="T109" fmla="*/ 46 h 520"/>
                <a:gd name="T110" fmla="*/ 134 w 202"/>
                <a:gd name="T111" fmla="*/ 514 h 520"/>
                <a:gd name="T112" fmla="*/ 134 w 202"/>
                <a:gd name="T113" fmla="*/ 514 h 520"/>
                <a:gd name="T114" fmla="*/ 84 w 202"/>
                <a:gd name="T115" fmla="*/ 486 h 520"/>
                <a:gd name="T116" fmla="*/ 90 w 202"/>
                <a:gd name="T117" fmla="*/ 496 h 520"/>
                <a:gd name="T118" fmla="*/ 118 w 202"/>
                <a:gd name="T119" fmla="*/ 510 h 520"/>
                <a:gd name="T120" fmla="*/ 120 w 202"/>
                <a:gd name="T121" fmla="*/ 516 h 520"/>
                <a:gd name="T122" fmla="*/ 92 w 202"/>
                <a:gd name="T123" fmla="*/ 518 h 520"/>
                <a:gd name="T124" fmla="*/ 94 w 202"/>
                <a:gd name="T125" fmla="*/ 512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520">
                  <a:moveTo>
                    <a:pt x="32" y="12"/>
                  </a:moveTo>
                  <a:lnTo>
                    <a:pt x="34" y="10"/>
                  </a:lnTo>
                  <a:lnTo>
                    <a:pt x="36" y="6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6" y="2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6" y="2"/>
                  </a:lnTo>
                  <a:lnTo>
                    <a:pt x="60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4" y="10"/>
                  </a:lnTo>
                  <a:lnTo>
                    <a:pt x="66" y="12"/>
                  </a:lnTo>
                  <a:lnTo>
                    <a:pt x="66" y="10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2"/>
                  </a:lnTo>
                  <a:lnTo>
                    <a:pt x="70" y="0"/>
                  </a:lnTo>
                  <a:lnTo>
                    <a:pt x="76" y="0"/>
                  </a:lnTo>
                  <a:lnTo>
                    <a:pt x="84" y="0"/>
                  </a:lnTo>
                  <a:lnTo>
                    <a:pt x="86" y="2"/>
                  </a:lnTo>
                  <a:lnTo>
                    <a:pt x="88" y="6"/>
                  </a:lnTo>
                  <a:lnTo>
                    <a:pt x="92" y="6"/>
                  </a:lnTo>
                  <a:lnTo>
                    <a:pt x="94" y="12"/>
                  </a:lnTo>
                  <a:lnTo>
                    <a:pt x="102" y="20"/>
                  </a:lnTo>
                  <a:lnTo>
                    <a:pt x="106" y="20"/>
                  </a:lnTo>
                  <a:lnTo>
                    <a:pt x="108" y="22"/>
                  </a:lnTo>
                  <a:lnTo>
                    <a:pt x="110" y="26"/>
                  </a:lnTo>
                  <a:lnTo>
                    <a:pt x="118" y="28"/>
                  </a:lnTo>
                  <a:lnTo>
                    <a:pt x="122" y="30"/>
                  </a:lnTo>
                  <a:lnTo>
                    <a:pt x="126" y="30"/>
                  </a:lnTo>
                  <a:lnTo>
                    <a:pt x="130" y="36"/>
                  </a:lnTo>
                  <a:lnTo>
                    <a:pt x="136" y="38"/>
                  </a:lnTo>
                  <a:lnTo>
                    <a:pt x="144" y="40"/>
                  </a:lnTo>
                  <a:lnTo>
                    <a:pt x="146" y="42"/>
                  </a:lnTo>
                  <a:lnTo>
                    <a:pt x="150" y="46"/>
                  </a:lnTo>
                  <a:lnTo>
                    <a:pt x="152" y="48"/>
                  </a:lnTo>
                  <a:lnTo>
                    <a:pt x="152" y="52"/>
                  </a:lnTo>
                  <a:lnTo>
                    <a:pt x="150" y="54"/>
                  </a:lnTo>
                  <a:lnTo>
                    <a:pt x="146" y="56"/>
                  </a:lnTo>
                  <a:lnTo>
                    <a:pt x="146" y="58"/>
                  </a:lnTo>
                  <a:lnTo>
                    <a:pt x="146" y="60"/>
                  </a:lnTo>
                  <a:lnTo>
                    <a:pt x="144" y="66"/>
                  </a:lnTo>
                  <a:lnTo>
                    <a:pt x="140" y="70"/>
                  </a:lnTo>
                  <a:lnTo>
                    <a:pt x="140" y="72"/>
                  </a:lnTo>
                  <a:lnTo>
                    <a:pt x="142" y="72"/>
                  </a:lnTo>
                  <a:lnTo>
                    <a:pt x="152" y="72"/>
                  </a:lnTo>
                  <a:lnTo>
                    <a:pt x="158" y="74"/>
                  </a:lnTo>
                  <a:lnTo>
                    <a:pt x="164" y="76"/>
                  </a:lnTo>
                  <a:lnTo>
                    <a:pt x="166" y="76"/>
                  </a:lnTo>
                  <a:lnTo>
                    <a:pt x="168" y="76"/>
                  </a:lnTo>
                  <a:lnTo>
                    <a:pt x="170" y="76"/>
                  </a:lnTo>
                  <a:lnTo>
                    <a:pt x="172" y="74"/>
                  </a:lnTo>
                  <a:lnTo>
                    <a:pt x="174" y="72"/>
                  </a:lnTo>
                  <a:lnTo>
                    <a:pt x="176" y="74"/>
                  </a:lnTo>
                  <a:lnTo>
                    <a:pt x="178" y="70"/>
                  </a:lnTo>
                  <a:lnTo>
                    <a:pt x="180" y="68"/>
                  </a:lnTo>
                  <a:lnTo>
                    <a:pt x="184" y="64"/>
                  </a:lnTo>
                  <a:lnTo>
                    <a:pt x="186" y="60"/>
                  </a:lnTo>
                  <a:lnTo>
                    <a:pt x="188" y="58"/>
                  </a:lnTo>
                  <a:lnTo>
                    <a:pt x="190" y="56"/>
                  </a:lnTo>
                  <a:lnTo>
                    <a:pt x="190" y="52"/>
                  </a:lnTo>
                  <a:lnTo>
                    <a:pt x="190" y="50"/>
                  </a:lnTo>
                  <a:lnTo>
                    <a:pt x="190" y="46"/>
                  </a:lnTo>
                  <a:lnTo>
                    <a:pt x="192" y="44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202" y="54"/>
                  </a:lnTo>
                  <a:lnTo>
                    <a:pt x="200" y="58"/>
                  </a:lnTo>
                  <a:lnTo>
                    <a:pt x="202" y="62"/>
                  </a:lnTo>
                  <a:lnTo>
                    <a:pt x="202" y="66"/>
                  </a:lnTo>
                  <a:lnTo>
                    <a:pt x="202" y="68"/>
                  </a:lnTo>
                  <a:lnTo>
                    <a:pt x="198" y="68"/>
                  </a:lnTo>
                  <a:lnTo>
                    <a:pt x="196" y="70"/>
                  </a:lnTo>
                  <a:lnTo>
                    <a:pt x="196" y="72"/>
                  </a:lnTo>
                  <a:lnTo>
                    <a:pt x="194" y="72"/>
                  </a:lnTo>
                  <a:lnTo>
                    <a:pt x="192" y="72"/>
                  </a:lnTo>
                  <a:lnTo>
                    <a:pt x="188" y="76"/>
                  </a:lnTo>
                  <a:lnTo>
                    <a:pt x="186" y="78"/>
                  </a:lnTo>
                  <a:lnTo>
                    <a:pt x="184" y="78"/>
                  </a:lnTo>
                  <a:lnTo>
                    <a:pt x="180" y="82"/>
                  </a:lnTo>
                  <a:lnTo>
                    <a:pt x="178" y="82"/>
                  </a:lnTo>
                  <a:lnTo>
                    <a:pt x="178" y="86"/>
                  </a:lnTo>
                  <a:lnTo>
                    <a:pt x="176" y="86"/>
                  </a:lnTo>
                  <a:lnTo>
                    <a:pt x="174" y="86"/>
                  </a:lnTo>
                  <a:lnTo>
                    <a:pt x="170" y="90"/>
                  </a:lnTo>
                  <a:lnTo>
                    <a:pt x="170" y="92"/>
                  </a:lnTo>
                  <a:lnTo>
                    <a:pt x="170" y="96"/>
                  </a:lnTo>
                  <a:lnTo>
                    <a:pt x="168" y="96"/>
                  </a:lnTo>
                  <a:lnTo>
                    <a:pt x="168" y="98"/>
                  </a:lnTo>
                  <a:lnTo>
                    <a:pt x="164" y="102"/>
                  </a:lnTo>
                  <a:lnTo>
                    <a:pt x="162" y="104"/>
                  </a:lnTo>
                  <a:lnTo>
                    <a:pt x="160" y="108"/>
                  </a:lnTo>
                  <a:lnTo>
                    <a:pt x="160" y="108"/>
                  </a:lnTo>
                  <a:lnTo>
                    <a:pt x="158" y="110"/>
                  </a:lnTo>
                  <a:lnTo>
                    <a:pt x="158" y="112"/>
                  </a:lnTo>
                  <a:lnTo>
                    <a:pt x="156" y="114"/>
                  </a:lnTo>
                  <a:lnTo>
                    <a:pt x="154" y="118"/>
                  </a:lnTo>
                  <a:lnTo>
                    <a:pt x="156" y="122"/>
                  </a:lnTo>
                  <a:lnTo>
                    <a:pt x="154" y="124"/>
                  </a:lnTo>
                  <a:lnTo>
                    <a:pt x="154" y="126"/>
                  </a:lnTo>
                  <a:lnTo>
                    <a:pt x="154" y="132"/>
                  </a:lnTo>
                  <a:lnTo>
                    <a:pt x="154" y="134"/>
                  </a:lnTo>
                  <a:lnTo>
                    <a:pt x="154" y="136"/>
                  </a:lnTo>
                  <a:lnTo>
                    <a:pt x="152" y="138"/>
                  </a:lnTo>
                  <a:lnTo>
                    <a:pt x="154" y="142"/>
                  </a:lnTo>
                  <a:lnTo>
                    <a:pt x="152" y="144"/>
                  </a:lnTo>
                  <a:lnTo>
                    <a:pt x="154" y="148"/>
                  </a:lnTo>
                  <a:lnTo>
                    <a:pt x="154" y="152"/>
                  </a:lnTo>
                  <a:lnTo>
                    <a:pt x="154" y="154"/>
                  </a:lnTo>
                  <a:lnTo>
                    <a:pt x="152" y="156"/>
                  </a:lnTo>
                  <a:lnTo>
                    <a:pt x="152" y="158"/>
                  </a:lnTo>
                  <a:lnTo>
                    <a:pt x="152" y="158"/>
                  </a:lnTo>
                  <a:lnTo>
                    <a:pt x="152" y="158"/>
                  </a:lnTo>
                  <a:lnTo>
                    <a:pt x="150" y="162"/>
                  </a:lnTo>
                  <a:lnTo>
                    <a:pt x="152" y="168"/>
                  </a:lnTo>
                  <a:lnTo>
                    <a:pt x="152" y="168"/>
                  </a:lnTo>
                  <a:lnTo>
                    <a:pt x="152" y="170"/>
                  </a:lnTo>
                  <a:lnTo>
                    <a:pt x="152" y="172"/>
                  </a:lnTo>
                  <a:lnTo>
                    <a:pt x="152" y="174"/>
                  </a:lnTo>
                  <a:lnTo>
                    <a:pt x="154" y="176"/>
                  </a:lnTo>
                  <a:lnTo>
                    <a:pt x="158" y="180"/>
                  </a:lnTo>
                  <a:lnTo>
                    <a:pt x="164" y="182"/>
                  </a:lnTo>
                  <a:lnTo>
                    <a:pt x="170" y="186"/>
                  </a:lnTo>
                  <a:lnTo>
                    <a:pt x="172" y="188"/>
                  </a:lnTo>
                  <a:lnTo>
                    <a:pt x="172" y="192"/>
                  </a:lnTo>
                  <a:lnTo>
                    <a:pt x="168" y="198"/>
                  </a:lnTo>
                  <a:lnTo>
                    <a:pt x="168" y="200"/>
                  </a:lnTo>
                  <a:lnTo>
                    <a:pt x="170" y="202"/>
                  </a:lnTo>
                  <a:lnTo>
                    <a:pt x="174" y="204"/>
                  </a:lnTo>
                  <a:lnTo>
                    <a:pt x="176" y="204"/>
                  </a:lnTo>
                  <a:lnTo>
                    <a:pt x="178" y="204"/>
                  </a:lnTo>
                  <a:lnTo>
                    <a:pt x="178" y="204"/>
                  </a:lnTo>
                  <a:lnTo>
                    <a:pt x="178" y="206"/>
                  </a:lnTo>
                  <a:lnTo>
                    <a:pt x="178" y="210"/>
                  </a:lnTo>
                  <a:lnTo>
                    <a:pt x="178" y="214"/>
                  </a:lnTo>
                  <a:lnTo>
                    <a:pt x="176" y="218"/>
                  </a:lnTo>
                  <a:lnTo>
                    <a:pt x="176" y="222"/>
                  </a:lnTo>
                  <a:lnTo>
                    <a:pt x="174" y="222"/>
                  </a:lnTo>
                  <a:lnTo>
                    <a:pt x="174" y="220"/>
                  </a:lnTo>
                  <a:lnTo>
                    <a:pt x="172" y="222"/>
                  </a:lnTo>
                  <a:lnTo>
                    <a:pt x="172" y="226"/>
                  </a:lnTo>
                  <a:lnTo>
                    <a:pt x="172" y="228"/>
                  </a:lnTo>
                  <a:lnTo>
                    <a:pt x="172" y="232"/>
                  </a:lnTo>
                  <a:lnTo>
                    <a:pt x="164" y="236"/>
                  </a:lnTo>
                  <a:lnTo>
                    <a:pt x="160" y="238"/>
                  </a:lnTo>
                  <a:lnTo>
                    <a:pt x="158" y="236"/>
                  </a:lnTo>
                  <a:lnTo>
                    <a:pt x="158" y="238"/>
                  </a:lnTo>
                  <a:lnTo>
                    <a:pt x="150" y="240"/>
                  </a:lnTo>
                  <a:lnTo>
                    <a:pt x="142" y="242"/>
                  </a:lnTo>
                  <a:lnTo>
                    <a:pt x="136" y="244"/>
                  </a:lnTo>
                  <a:lnTo>
                    <a:pt x="132" y="242"/>
                  </a:lnTo>
                  <a:lnTo>
                    <a:pt x="128" y="244"/>
                  </a:lnTo>
                  <a:lnTo>
                    <a:pt x="126" y="244"/>
                  </a:lnTo>
                  <a:lnTo>
                    <a:pt x="122" y="242"/>
                  </a:lnTo>
                  <a:lnTo>
                    <a:pt x="120" y="240"/>
                  </a:lnTo>
                  <a:lnTo>
                    <a:pt x="118" y="240"/>
                  </a:lnTo>
                  <a:lnTo>
                    <a:pt x="116" y="238"/>
                  </a:lnTo>
                  <a:lnTo>
                    <a:pt x="116" y="240"/>
                  </a:lnTo>
                  <a:lnTo>
                    <a:pt x="116" y="242"/>
                  </a:lnTo>
                  <a:lnTo>
                    <a:pt x="116" y="244"/>
                  </a:lnTo>
                  <a:lnTo>
                    <a:pt x="116" y="248"/>
                  </a:lnTo>
                  <a:lnTo>
                    <a:pt x="118" y="250"/>
                  </a:lnTo>
                  <a:lnTo>
                    <a:pt x="118" y="250"/>
                  </a:lnTo>
                  <a:lnTo>
                    <a:pt x="120" y="250"/>
                  </a:lnTo>
                  <a:lnTo>
                    <a:pt x="120" y="252"/>
                  </a:lnTo>
                  <a:lnTo>
                    <a:pt x="120" y="254"/>
                  </a:lnTo>
                  <a:lnTo>
                    <a:pt x="118" y="254"/>
                  </a:lnTo>
                  <a:lnTo>
                    <a:pt x="118" y="256"/>
                  </a:lnTo>
                  <a:lnTo>
                    <a:pt x="116" y="258"/>
                  </a:lnTo>
                  <a:lnTo>
                    <a:pt x="116" y="260"/>
                  </a:lnTo>
                  <a:lnTo>
                    <a:pt x="116" y="260"/>
                  </a:lnTo>
                  <a:lnTo>
                    <a:pt x="116" y="264"/>
                  </a:lnTo>
                  <a:lnTo>
                    <a:pt x="118" y="266"/>
                  </a:lnTo>
                  <a:lnTo>
                    <a:pt x="120" y="266"/>
                  </a:lnTo>
                  <a:lnTo>
                    <a:pt x="118" y="268"/>
                  </a:lnTo>
                  <a:lnTo>
                    <a:pt x="118" y="270"/>
                  </a:lnTo>
                  <a:lnTo>
                    <a:pt x="118" y="272"/>
                  </a:lnTo>
                  <a:lnTo>
                    <a:pt x="118" y="274"/>
                  </a:lnTo>
                  <a:lnTo>
                    <a:pt x="116" y="276"/>
                  </a:lnTo>
                  <a:lnTo>
                    <a:pt x="116" y="276"/>
                  </a:lnTo>
                  <a:lnTo>
                    <a:pt x="112" y="280"/>
                  </a:lnTo>
                  <a:lnTo>
                    <a:pt x="104" y="280"/>
                  </a:lnTo>
                  <a:lnTo>
                    <a:pt x="100" y="278"/>
                  </a:lnTo>
                  <a:lnTo>
                    <a:pt x="96" y="276"/>
                  </a:lnTo>
                  <a:lnTo>
                    <a:pt x="92" y="274"/>
                  </a:lnTo>
                  <a:lnTo>
                    <a:pt x="88" y="274"/>
                  </a:lnTo>
                  <a:lnTo>
                    <a:pt x="88" y="274"/>
                  </a:lnTo>
                  <a:lnTo>
                    <a:pt x="88" y="272"/>
                  </a:lnTo>
                  <a:lnTo>
                    <a:pt x="86" y="272"/>
                  </a:lnTo>
                  <a:lnTo>
                    <a:pt x="84" y="274"/>
                  </a:lnTo>
                  <a:lnTo>
                    <a:pt x="84" y="280"/>
                  </a:lnTo>
                  <a:lnTo>
                    <a:pt x="86" y="282"/>
                  </a:lnTo>
                  <a:lnTo>
                    <a:pt x="88" y="286"/>
                  </a:lnTo>
                  <a:lnTo>
                    <a:pt x="88" y="292"/>
                  </a:lnTo>
                  <a:lnTo>
                    <a:pt x="88" y="294"/>
                  </a:lnTo>
                  <a:lnTo>
                    <a:pt x="92" y="296"/>
                  </a:lnTo>
                  <a:lnTo>
                    <a:pt x="96" y="296"/>
                  </a:lnTo>
                  <a:lnTo>
                    <a:pt x="96" y="296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6" y="300"/>
                  </a:lnTo>
                  <a:lnTo>
                    <a:pt x="100" y="298"/>
                  </a:lnTo>
                  <a:lnTo>
                    <a:pt x="100" y="296"/>
                  </a:lnTo>
                  <a:lnTo>
                    <a:pt x="98" y="296"/>
                  </a:lnTo>
                  <a:lnTo>
                    <a:pt x="98" y="296"/>
                  </a:lnTo>
                  <a:lnTo>
                    <a:pt x="98" y="294"/>
                  </a:lnTo>
                  <a:lnTo>
                    <a:pt x="100" y="294"/>
                  </a:lnTo>
                  <a:lnTo>
                    <a:pt x="104" y="292"/>
                  </a:lnTo>
                  <a:lnTo>
                    <a:pt x="104" y="292"/>
                  </a:lnTo>
                  <a:lnTo>
                    <a:pt x="106" y="296"/>
                  </a:lnTo>
                  <a:lnTo>
                    <a:pt x="106" y="298"/>
                  </a:lnTo>
                  <a:lnTo>
                    <a:pt x="106" y="298"/>
                  </a:lnTo>
                  <a:lnTo>
                    <a:pt x="106" y="300"/>
                  </a:lnTo>
                  <a:lnTo>
                    <a:pt x="108" y="304"/>
                  </a:lnTo>
                  <a:lnTo>
                    <a:pt x="108" y="306"/>
                  </a:lnTo>
                  <a:lnTo>
                    <a:pt x="102" y="308"/>
                  </a:lnTo>
                  <a:lnTo>
                    <a:pt x="100" y="308"/>
                  </a:lnTo>
                  <a:lnTo>
                    <a:pt x="100" y="306"/>
                  </a:lnTo>
                  <a:lnTo>
                    <a:pt x="100" y="304"/>
                  </a:lnTo>
                  <a:lnTo>
                    <a:pt x="100" y="302"/>
                  </a:lnTo>
                  <a:lnTo>
                    <a:pt x="96" y="302"/>
                  </a:lnTo>
                  <a:lnTo>
                    <a:pt x="94" y="302"/>
                  </a:lnTo>
                  <a:lnTo>
                    <a:pt x="92" y="304"/>
                  </a:lnTo>
                  <a:lnTo>
                    <a:pt x="90" y="306"/>
                  </a:lnTo>
                  <a:lnTo>
                    <a:pt x="92" y="308"/>
                  </a:lnTo>
                  <a:lnTo>
                    <a:pt x="94" y="308"/>
                  </a:lnTo>
                  <a:lnTo>
                    <a:pt x="98" y="308"/>
                  </a:lnTo>
                  <a:lnTo>
                    <a:pt x="98" y="310"/>
                  </a:lnTo>
                  <a:lnTo>
                    <a:pt x="96" y="312"/>
                  </a:lnTo>
                  <a:lnTo>
                    <a:pt x="92" y="314"/>
                  </a:lnTo>
                  <a:lnTo>
                    <a:pt x="90" y="316"/>
                  </a:lnTo>
                  <a:lnTo>
                    <a:pt x="92" y="316"/>
                  </a:lnTo>
                  <a:lnTo>
                    <a:pt x="90" y="318"/>
                  </a:lnTo>
                  <a:lnTo>
                    <a:pt x="88" y="320"/>
                  </a:lnTo>
                  <a:lnTo>
                    <a:pt x="88" y="324"/>
                  </a:lnTo>
                  <a:lnTo>
                    <a:pt x="90" y="326"/>
                  </a:lnTo>
                  <a:lnTo>
                    <a:pt x="90" y="328"/>
                  </a:lnTo>
                  <a:lnTo>
                    <a:pt x="90" y="328"/>
                  </a:lnTo>
                  <a:lnTo>
                    <a:pt x="92" y="332"/>
                  </a:lnTo>
                  <a:lnTo>
                    <a:pt x="92" y="332"/>
                  </a:lnTo>
                  <a:lnTo>
                    <a:pt x="92" y="334"/>
                  </a:lnTo>
                  <a:lnTo>
                    <a:pt x="92" y="336"/>
                  </a:lnTo>
                  <a:lnTo>
                    <a:pt x="88" y="338"/>
                  </a:lnTo>
                  <a:lnTo>
                    <a:pt x="88" y="340"/>
                  </a:lnTo>
                  <a:lnTo>
                    <a:pt x="88" y="340"/>
                  </a:lnTo>
                  <a:lnTo>
                    <a:pt x="90" y="342"/>
                  </a:lnTo>
                  <a:lnTo>
                    <a:pt x="92" y="342"/>
                  </a:lnTo>
                  <a:lnTo>
                    <a:pt x="90" y="344"/>
                  </a:lnTo>
                  <a:lnTo>
                    <a:pt x="86" y="344"/>
                  </a:lnTo>
                  <a:lnTo>
                    <a:pt x="84" y="344"/>
                  </a:lnTo>
                  <a:lnTo>
                    <a:pt x="82" y="344"/>
                  </a:lnTo>
                  <a:lnTo>
                    <a:pt x="78" y="348"/>
                  </a:lnTo>
                  <a:lnTo>
                    <a:pt x="76" y="348"/>
                  </a:lnTo>
                  <a:lnTo>
                    <a:pt x="74" y="350"/>
                  </a:lnTo>
                  <a:lnTo>
                    <a:pt x="72" y="350"/>
                  </a:lnTo>
                  <a:lnTo>
                    <a:pt x="72" y="354"/>
                  </a:lnTo>
                  <a:lnTo>
                    <a:pt x="70" y="356"/>
                  </a:lnTo>
                  <a:lnTo>
                    <a:pt x="68" y="358"/>
                  </a:lnTo>
                  <a:lnTo>
                    <a:pt x="68" y="360"/>
                  </a:lnTo>
                  <a:lnTo>
                    <a:pt x="68" y="362"/>
                  </a:lnTo>
                  <a:lnTo>
                    <a:pt x="68" y="364"/>
                  </a:lnTo>
                  <a:lnTo>
                    <a:pt x="72" y="368"/>
                  </a:lnTo>
                  <a:lnTo>
                    <a:pt x="74" y="370"/>
                  </a:lnTo>
                  <a:lnTo>
                    <a:pt x="76" y="372"/>
                  </a:lnTo>
                  <a:lnTo>
                    <a:pt x="80" y="374"/>
                  </a:lnTo>
                  <a:lnTo>
                    <a:pt x="84" y="378"/>
                  </a:lnTo>
                  <a:lnTo>
                    <a:pt x="88" y="378"/>
                  </a:lnTo>
                  <a:lnTo>
                    <a:pt x="90" y="378"/>
                  </a:lnTo>
                  <a:lnTo>
                    <a:pt x="92" y="378"/>
                  </a:lnTo>
                  <a:lnTo>
                    <a:pt x="94" y="378"/>
                  </a:lnTo>
                  <a:lnTo>
                    <a:pt x="94" y="380"/>
                  </a:lnTo>
                  <a:lnTo>
                    <a:pt x="94" y="380"/>
                  </a:lnTo>
                  <a:lnTo>
                    <a:pt x="94" y="382"/>
                  </a:lnTo>
                  <a:lnTo>
                    <a:pt x="94" y="386"/>
                  </a:lnTo>
                  <a:lnTo>
                    <a:pt x="94" y="388"/>
                  </a:lnTo>
                  <a:lnTo>
                    <a:pt x="92" y="390"/>
                  </a:lnTo>
                  <a:lnTo>
                    <a:pt x="94" y="390"/>
                  </a:lnTo>
                  <a:lnTo>
                    <a:pt x="96" y="392"/>
                  </a:lnTo>
                  <a:lnTo>
                    <a:pt x="94" y="392"/>
                  </a:lnTo>
                  <a:lnTo>
                    <a:pt x="94" y="394"/>
                  </a:lnTo>
                  <a:lnTo>
                    <a:pt x="96" y="394"/>
                  </a:lnTo>
                  <a:lnTo>
                    <a:pt x="94" y="398"/>
                  </a:lnTo>
                  <a:lnTo>
                    <a:pt x="92" y="398"/>
                  </a:lnTo>
                  <a:lnTo>
                    <a:pt x="90" y="400"/>
                  </a:lnTo>
                  <a:lnTo>
                    <a:pt x="90" y="400"/>
                  </a:lnTo>
                  <a:lnTo>
                    <a:pt x="88" y="404"/>
                  </a:lnTo>
                  <a:lnTo>
                    <a:pt x="86" y="406"/>
                  </a:lnTo>
                  <a:lnTo>
                    <a:pt x="84" y="406"/>
                  </a:lnTo>
                  <a:lnTo>
                    <a:pt x="82" y="408"/>
                  </a:lnTo>
                  <a:lnTo>
                    <a:pt x="80" y="412"/>
                  </a:lnTo>
                  <a:lnTo>
                    <a:pt x="80" y="414"/>
                  </a:lnTo>
                  <a:lnTo>
                    <a:pt x="78" y="416"/>
                  </a:lnTo>
                  <a:lnTo>
                    <a:pt x="78" y="418"/>
                  </a:lnTo>
                  <a:lnTo>
                    <a:pt x="78" y="418"/>
                  </a:lnTo>
                  <a:lnTo>
                    <a:pt x="80" y="418"/>
                  </a:lnTo>
                  <a:lnTo>
                    <a:pt x="82" y="422"/>
                  </a:lnTo>
                  <a:lnTo>
                    <a:pt x="80" y="424"/>
                  </a:lnTo>
                  <a:lnTo>
                    <a:pt x="78" y="426"/>
                  </a:lnTo>
                  <a:lnTo>
                    <a:pt x="78" y="428"/>
                  </a:lnTo>
                  <a:lnTo>
                    <a:pt x="76" y="430"/>
                  </a:lnTo>
                  <a:lnTo>
                    <a:pt x="74" y="430"/>
                  </a:lnTo>
                  <a:lnTo>
                    <a:pt x="72" y="428"/>
                  </a:lnTo>
                  <a:lnTo>
                    <a:pt x="70" y="426"/>
                  </a:lnTo>
                  <a:lnTo>
                    <a:pt x="72" y="428"/>
                  </a:lnTo>
                  <a:lnTo>
                    <a:pt x="72" y="430"/>
                  </a:lnTo>
                  <a:lnTo>
                    <a:pt x="72" y="432"/>
                  </a:lnTo>
                  <a:lnTo>
                    <a:pt x="70" y="434"/>
                  </a:lnTo>
                  <a:lnTo>
                    <a:pt x="68" y="436"/>
                  </a:lnTo>
                  <a:lnTo>
                    <a:pt x="66" y="440"/>
                  </a:lnTo>
                  <a:lnTo>
                    <a:pt x="66" y="444"/>
                  </a:lnTo>
                  <a:lnTo>
                    <a:pt x="70" y="448"/>
                  </a:lnTo>
                  <a:lnTo>
                    <a:pt x="72" y="454"/>
                  </a:lnTo>
                  <a:lnTo>
                    <a:pt x="72" y="456"/>
                  </a:lnTo>
                  <a:lnTo>
                    <a:pt x="72" y="456"/>
                  </a:lnTo>
                  <a:lnTo>
                    <a:pt x="72" y="458"/>
                  </a:lnTo>
                  <a:lnTo>
                    <a:pt x="70" y="458"/>
                  </a:lnTo>
                  <a:lnTo>
                    <a:pt x="72" y="460"/>
                  </a:lnTo>
                  <a:lnTo>
                    <a:pt x="72" y="460"/>
                  </a:lnTo>
                  <a:lnTo>
                    <a:pt x="74" y="462"/>
                  </a:lnTo>
                  <a:lnTo>
                    <a:pt x="76" y="464"/>
                  </a:lnTo>
                  <a:lnTo>
                    <a:pt x="80" y="466"/>
                  </a:lnTo>
                  <a:lnTo>
                    <a:pt x="82" y="468"/>
                  </a:lnTo>
                  <a:lnTo>
                    <a:pt x="82" y="470"/>
                  </a:lnTo>
                  <a:lnTo>
                    <a:pt x="82" y="470"/>
                  </a:lnTo>
                  <a:lnTo>
                    <a:pt x="78" y="470"/>
                  </a:lnTo>
                  <a:lnTo>
                    <a:pt x="74" y="466"/>
                  </a:lnTo>
                  <a:lnTo>
                    <a:pt x="72" y="466"/>
                  </a:lnTo>
                  <a:lnTo>
                    <a:pt x="72" y="464"/>
                  </a:lnTo>
                  <a:lnTo>
                    <a:pt x="56" y="464"/>
                  </a:lnTo>
                  <a:lnTo>
                    <a:pt x="46" y="466"/>
                  </a:lnTo>
                  <a:lnTo>
                    <a:pt x="44" y="466"/>
                  </a:lnTo>
                  <a:lnTo>
                    <a:pt x="38" y="464"/>
                  </a:lnTo>
                  <a:lnTo>
                    <a:pt x="36" y="460"/>
                  </a:lnTo>
                  <a:lnTo>
                    <a:pt x="34" y="456"/>
                  </a:lnTo>
                  <a:lnTo>
                    <a:pt x="32" y="452"/>
                  </a:lnTo>
                  <a:lnTo>
                    <a:pt x="32" y="446"/>
                  </a:lnTo>
                  <a:lnTo>
                    <a:pt x="32" y="442"/>
                  </a:lnTo>
                  <a:lnTo>
                    <a:pt x="28" y="442"/>
                  </a:lnTo>
                  <a:lnTo>
                    <a:pt x="24" y="444"/>
                  </a:lnTo>
                  <a:lnTo>
                    <a:pt x="22" y="446"/>
                  </a:lnTo>
                  <a:lnTo>
                    <a:pt x="20" y="446"/>
                  </a:lnTo>
                  <a:lnTo>
                    <a:pt x="14" y="436"/>
                  </a:lnTo>
                  <a:lnTo>
                    <a:pt x="14" y="432"/>
                  </a:lnTo>
                  <a:lnTo>
                    <a:pt x="16" y="420"/>
                  </a:lnTo>
                  <a:lnTo>
                    <a:pt x="18" y="416"/>
                  </a:lnTo>
                  <a:lnTo>
                    <a:pt x="22" y="412"/>
                  </a:lnTo>
                  <a:lnTo>
                    <a:pt x="24" y="406"/>
                  </a:lnTo>
                  <a:lnTo>
                    <a:pt x="22" y="400"/>
                  </a:lnTo>
                  <a:lnTo>
                    <a:pt x="20" y="394"/>
                  </a:lnTo>
                  <a:lnTo>
                    <a:pt x="22" y="388"/>
                  </a:lnTo>
                  <a:lnTo>
                    <a:pt x="24" y="386"/>
                  </a:lnTo>
                  <a:lnTo>
                    <a:pt x="22" y="380"/>
                  </a:lnTo>
                  <a:lnTo>
                    <a:pt x="22" y="376"/>
                  </a:lnTo>
                  <a:lnTo>
                    <a:pt x="24" y="374"/>
                  </a:lnTo>
                  <a:lnTo>
                    <a:pt x="22" y="368"/>
                  </a:lnTo>
                  <a:lnTo>
                    <a:pt x="22" y="362"/>
                  </a:lnTo>
                  <a:lnTo>
                    <a:pt x="20" y="358"/>
                  </a:lnTo>
                  <a:lnTo>
                    <a:pt x="20" y="356"/>
                  </a:lnTo>
                  <a:lnTo>
                    <a:pt x="24" y="354"/>
                  </a:lnTo>
                  <a:lnTo>
                    <a:pt x="24" y="350"/>
                  </a:lnTo>
                  <a:lnTo>
                    <a:pt x="20" y="346"/>
                  </a:lnTo>
                  <a:lnTo>
                    <a:pt x="16" y="344"/>
                  </a:lnTo>
                  <a:lnTo>
                    <a:pt x="14" y="344"/>
                  </a:lnTo>
                  <a:lnTo>
                    <a:pt x="14" y="344"/>
                  </a:lnTo>
                  <a:lnTo>
                    <a:pt x="12" y="342"/>
                  </a:lnTo>
                  <a:lnTo>
                    <a:pt x="12" y="340"/>
                  </a:lnTo>
                  <a:lnTo>
                    <a:pt x="18" y="340"/>
                  </a:lnTo>
                  <a:lnTo>
                    <a:pt x="20" y="336"/>
                  </a:lnTo>
                  <a:lnTo>
                    <a:pt x="20" y="334"/>
                  </a:lnTo>
                  <a:lnTo>
                    <a:pt x="20" y="334"/>
                  </a:lnTo>
                  <a:lnTo>
                    <a:pt x="18" y="334"/>
                  </a:lnTo>
                  <a:lnTo>
                    <a:pt x="14" y="334"/>
                  </a:lnTo>
                  <a:lnTo>
                    <a:pt x="14" y="328"/>
                  </a:lnTo>
                  <a:lnTo>
                    <a:pt x="12" y="324"/>
                  </a:lnTo>
                  <a:lnTo>
                    <a:pt x="12" y="320"/>
                  </a:lnTo>
                  <a:lnTo>
                    <a:pt x="12" y="316"/>
                  </a:lnTo>
                  <a:lnTo>
                    <a:pt x="8" y="314"/>
                  </a:lnTo>
                  <a:lnTo>
                    <a:pt x="6" y="310"/>
                  </a:lnTo>
                  <a:lnTo>
                    <a:pt x="6" y="300"/>
                  </a:lnTo>
                  <a:lnTo>
                    <a:pt x="8" y="298"/>
                  </a:lnTo>
                  <a:lnTo>
                    <a:pt x="10" y="296"/>
                  </a:lnTo>
                  <a:lnTo>
                    <a:pt x="8" y="294"/>
                  </a:lnTo>
                  <a:lnTo>
                    <a:pt x="6" y="292"/>
                  </a:lnTo>
                  <a:lnTo>
                    <a:pt x="4" y="286"/>
                  </a:lnTo>
                  <a:lnTo>
                    <a:pt x="4" y="278"/>
                  </a:lnTo>
                  <a:lnTo>
                    <a:pt x="4" y="268"/>
                  </a:lnTo>
                  <a:lnTo>
                    <a:pt x="2" y="264"/>
                  </a:lnTo>
                  <a:lnTo>
                    <a:pt x="2" y="260"/>
                  </a:lnTo>
                  <a:lnTo>
                    <a:pt x="6" y="254"/>
                  </a:lnTo>
                  <a:lnTo>
                    <a:pt x="8" y="248"/>
                  </a:lnTo>
                  <a:lnTo>
                    <a:pt x="10" y="246"/>
                  </a:lnTo>
                  <a:lnTo>
                    <a:pt x="12" y="244"/>
                  </a:lnTo>
                  <a:lnTo>
                    <a:pt x="4" y="228"/>
                  </a:lnTo>
                  <a:lnTo>
                    <a:pt x="6" y="224"/>
                  </a:lnTo>
                  <a:lnTo>
                    <a:pt x="6" y="220"/>
                  </a:lnTo>
                  <a:lnTo>
                    <a:pt x="6" y="212"/>
                  </a:lnTo>
                  <a:lnTo>
                    <a:pt x="8" y="206"/>
                  </a:lnTo>
                  <a:lnTo>
                    <a:pt x="12" y="204"/>
                  </a:lnTo>
                  <a:lnTo>
                    <a:pt x="10" y="198"/>
                  </a:lnTo>
                  <a:lnTo>
                    <a:pt x="8" y="194"/>
                  </a:lnTo>
                  <a:lnTo>
                    <a:pt x="6" y="192"/>
                  </a:lnTo>
                  <a:lnTo>
                    <a:pt x="10" y="188"/>
                  </a:lnTo>
                  <a:lnTo>
                    <a:pt x="8" y="184"/>
                  </a:lnTo>
                  <a:lnTo>
                    <a:pt x="10" y="178"/>
                  </a:lnTo>
                  <a:lnTo>
                    <a:pt x="14" y="178"/>
                  </a:lnTo>
                  <a:lnTo>
                    <a:pt x="14" y="172"/>
                  </a:lnTo>
                  <a:lnTo>
                    <a:pt x="12" y="162"/>
                  </a:lnTo>
                  <a:lnTo>
                    <a:pt x="10" y="160"/>
                  </a:lnTo>
                  <a:lnTo>
                    <a:pt x="10" y="154"/>
                  </a:lnTo>
                  <a:lnTo>
                    <a:pt x="8" y="150"/>
                  </a:lnTo>
                  <a:lnTo>
                    <a:pt x="4" y="144"/>
                  </a:lnTo>
                  <a:lnTo>
                    <a:pt x="4" y="142"/>
                  </a:lnTo>
                  <a:lnTo>
                    <a:pt x="2" y="140"/>
                  </a:lnTo>
                  <a:lnTo>
                    <a:pt x="0" y="134"/>
                  </a:lnTo>
                  <a:lnTo>
                    <a:pt x="2" y="128"/>
                  </a:lnTo>
                  <a:lnTo>
                    <a:pt x="4" y="126"/>
                  </a:lnTo>
                  <a:lnTo>
                    <a:pt x="4" y="120"/>
                  </a:lnTo>
                  <a:lnTo>
                    <a:pt x="6" y="118"/>
                  </a:lnTo>
                  <a:lnTo>
                    <a:pt x="6" y="112"/>
                  </a:lnTo>
                  <a:lnTo>
                    <a:pt x="4" y="108"/>
                  </a:lnTo>
                  <a:lnTo>
                    <a:pt x="4" y="100"/>
                  </a:lnTo>
                  <a:lnTo>
                    <a:pt x="6" y="98"/>
                  </a:lnTo>
                  <a:lnTo>
                    <a:pt x="6" y="90"/>
                  </a:lnTo>
                  <a:lnTo>
                    <a:pt x="10" y="86"/>
                  </a:lnTo>
                  <a:lnTo>
                    <a:pt x="12" y="78"/>
                  </a:lnTo>
                  <a:lnTo>
                    <a:pt x="16" y="74"/>
                  </a:lnTo>
                  <a:lnTo>
                    <a:pt x="18" y="74"/>
                  </a:lnTo>
                  <a:lnTo>
                    <a:pt x="20" y="70"/>
                  </a:lnTo>
                  <a:lnTo>
                    <a:pt x="18" y="70"/>
                  </a:lnTo>
                  <a:lnTo>
                    <a:pt x="18" y="66"/>
                  </a:lnTo>
                  <a:lnTo>
                    <a:pt x="18" y="64"/>
                  </a:lnTo>
                  <a:lnTo>
                    <a:pt x="16" y="62"/>
                  </a:lnTo>
                  <a:lnTo>
                    <a:pt x="16" y="60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8" y="46"/>
                  </a:lnTo>
                  <a:lnTo>
                    <a:pt x="16" y="42"/>
                  </a:lnTo>
                  <a:lnTo>
                    <a:pt x="14" y="40"/>
                  </a:lnTo>
                  <a:lnTo>
                    <a:pt x="16" y="38"/>
                  </a:lnTo>
                  <a:lnTo>
                    <a:pt x="30" y="30"/>
                  </a:lnTo>
                  <a:lnTo>
                    <a:pt x="34" y="16"/>
                  </a:lnTo>
                  <a:lnTo>
                    <a:pt x="32" y="12"/>
                  </a:lnTo>
                  <a:lnTo>
                    <a:pt x="32" y="12"/>
                  </a:lnTo>
                  <a:close/>
                  <a:moveTo>
                    <a:pt x="134" y="514"/>
                  </a:moveTo>
                  <a:lnTo>
                    <a:pt x="136" y="516"/>
                  </a:lnTo>
                  <a:lnTo>
                    <a:pt x="140" y="514"/>
                  </a:lnTo>
                  <a:lnTo>
                    <a:pt x="142" y="514"/>
                  </a:lnTo>
                  <a:lnTo>
                    <a:pt x="144" y="510"/>
                  </a:lnTo>
                  <a:lnTo>
                    <a:pt x="142" y="510"/>
                  </a:lnTo>
                  <a:lnTo>
                    <a:pt x="140" y="512"/>
                  </a:lnTo>
                  <a:lnTo>
                    <a:pt x="136" y="512"/>
                  </a:lnTo>
                  <a:lnTo>
                    <a:pt x="134" y="514"/>
                  </a:lnTo>
                  <a:lnTo>
                    <a:pt x="134" y="514"/>
                  </a:lnTo>
                  <a:close/>
                  <a:moveTo>
                    <a:pt x="78" y="474"/>
                  </a:moveTo>
                  <a:lnTo>
                    <a:pt x="80" y="474"/>
                  </a:lnTo>
                  <a:lnTo>
                    <a:pt x="80" y="476"/>
                  </a:lnTo>
                  <a:lnTo>
                    <a:pt x="84" y="480"/>
                  </a:lnTo>
                  <a:lnTo>
                    <a:pt x="86" y="486"/>
                  </a:lnTo>
                  <a:lnTo>
                    <a:pt x="84" y="486"/>
                  </a:lnTo>
                  <a:lnTo>
                    <a:pt x="84" y="486"/>
                  </a:lnTo>
                  <a:lnTo>
                    <a:pt x="82" y="488"/>
                  </a:lnTo>
                  <a:lnTo>
                    <a:pt x="78" y="474"/>
                  </a:lnTo>
                  <a:lnTo>
                    <a:pt x="78" y="474"/>
                  </a:lnTo>
                  <a:close/>
                  <a:moveTo>
                    <a:pt x="82" y="488"/>
                  </a:moveTo>
                  <a:lnTo>
                    <a:pt x="84" y="490"/>
                  </a:lnTo>
                  <a:lnTo>
                    <a:pt x="88" y="490"/>
                  </a:lnTo>
                  <a:lnTo>
                    <a:pt x="90" y="492"/>
                  </a:lnTo>
                  <a:lnTo>
                    <a:pt x="90" y="496"/>
                  </a:lnTo>
                  <a:lnTo>
                    <a:pt x="94" y="496"/>
                  </a:lnTo>
                  <a:lnTo>
                    <a:pt x="98" y="498"/>
                  </a:lnTo>
                  <a:lnTo>
                    <a:pt x="98" y="502"/>
                  </a:lnTo>
                  <a:lnTo>
                    <a:pt x="100" y="502"/>
                  </a:lnTo>
                  <a:lnTo>
                    <a:pt x="110" y="506"/>
                  </a:lnTo>
                  <a:lnTo>
                    <a:pt x="112" y="508"/>
                  </a:lnTo>
                  <a:lnTo>
                    <a:pt x="114" y="508"/>
                  </a:lnTo>
                  <a:lnTo>
                    <a:pt x="118" y="510"/>
                  </a:lnTo>
                  <a:lnTo>
                    <a:pt x="120" y="512"/>
                  </a:lnTo>
                  <a:lnTo>
                    <a:pt x="126" y="510"/>
                  </a:lnTo>
                  <a:lnTo>
                    <a:pt x="128" y="510"/>
                  </a:lnTo>
                  <a:lnTo>
                    <a:pt x="128" y="514"/>
                  </a:lnTo>
                  <a:lnTo>
                    <a:pt x="124" y="514"/>
                  </a:lnTo>
                  <a:lnTo>
                    <a:pt x="124" y="514"/>
                  </a:lnTo>
                  <a:lnTo>
                    <a:pt x="120" y="514"/>
                  </a:lnTo>
                  <a:lnTo>
                    <a:pt x="120" y="516"/>
                  </a:lnTo>
                  <a:lnTo>
                    <a:pt x="118" y="520"/>
                  </a:lnTo>
                  <a:lnTo>
                    <a:pt x="116" y="520"/>
                  </a:lnTo>
                  <a:lnTo>
                    <a:pt x="112" y="518"/>
                  </a:lnTo>
                  <a:lnTo>
                    <a:pt x="110" y="518"/>
                  </a:lnTo>
                  <a:lnTo>
                    <a:pt x="104" y="516"/>
                  </a:lnTo>
                  <a:lnTo>
                    <a:pt x="100" y="518"/>
                  </a:lnTo>
                  <a:lnTo>
                    <a:pt x="96" y="516"/>
                  </a:lnTo>
                  <a:lnTo>
                    <a:pt x="92" y="518"/>
                  </a:lnTo>
                  <a:lnTo>
                    <a:pt x="90" y="518"/>
                  </a:lnTo>
                  <a:lnTo>
                    <a:pt x="88" y="514"/>
                  </a:lnTo>
                  <a:lnTo>
                    <a:pt x="94" y="514"/>
                  </a:lnTo>
                  <a:lnTo>
                    <a:pt x="98" y="512"/>
                  </a:lnTo>
                  <a:lnTo>
                    <a:pt x="100" y="512"/>
                  </a:lnTo>
                  <a:lnTo>
                    <a:pt x="100" y="510"/>
                  </a:lnTo>
                  <a:lnTo>
                    <a:pt x="96" y="512"/>
                  </a:lnTo>
                  <a:lnTo>
                    <a:pt x="94" y="512"/>
                  </a:lnTo>
                  <a:lnTo>
                    <a:pt x="90" y="512"/>
                  </a:lnTo>
                  <a:lnTo>
                    <a:pt x="88" y="512"/>
                  </a:lnTo>
                  <a:lnTo>
                    <a:pt x="82" y="488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6" name="Continent : North America"/>
          <p:cNvGrpSpPr/>
          <p:nvPr/>
        </p:nvGrpSpPr>
        <p:grpSpPr>
          <a:xfrm>
            <a:off x="1662603" y="869127"/>
            <a:ext cx="7990354" cy="3088020"/>
            <a:chOff x="138603" y="869127"/>
            <a:chExt cx="7990354" cy="3088020"/>
          </a:xfrm>
        </p:grpSpPr>
        <p:sp>
          <p:nvSpPr>
            <p:cNvPr id="385" name="Country : USA"/>
            <p:cNvSpPr>
              <a:spLocks noEditPoints="1"/>
            </p:cNvSpPr>
            <p:nvPr/>
          </p:nvSpPr>
          <p:spPr bwMode="auto">
            <a:xfrm>
              <a:off x="1326303" y="2609722"/>
              <a:ext cx="1453909" cy="855963"/>
            </a:xfrm>
            <a:custGeom>
              <a:avLst/>
              <a:gdLst>
                <a:gd name="T0" fmla="*/ 412 w 710"/>
                <a:gd name="T1" fmla="*/ 40 h 418"/>
                <a:gd name="T2" fmla="*/ 500 w 710"/>
                <a:gd name="T3" fmla="*/ 80 h 418"/>
                <a:gd name="T4" fmla="*/ 594 w 710"/>
                <a:gd name="T5" fmla="*/ 126 h 418"/>
                <a:gd name="T6" fmla="*/ 668 w 710"/>
                <a:gd name="T7" fmla="*/ 104 h 418"/>
                <a:gd name="T8" fmla="*/ 702 w 710"/>
                <a:gd name="T9" fmla="*/ 86 h 418"/>
                <a:gd name="T10" fmla="*/ 708 w 710"/>
                <a:gd name="T11" fmla="*/ 124 h 418"/>
                <a:gd name="T12" fmla="*/ 684 w 710"/>
                <a:gd name="T13" fmla="*/ 130 h 418"/>
                <a:gd name="T14" fmla="*/ 664 w 710"/>
                <a:gd name="T15" fmla="*/ 142 h 418"/>
                <a:gd name="T16" fmla="*/ 660 w 710"/>
                <a:gd name="T17" fmla="*/ 166 h 418"/>
                <a:gd name="T18" fmla="*/ 646 w 710"/>
                <a:gd name="T19" fmla="*/ 178 h 418"/>
                <a:gd name="T20" fmla="*/ 610 w 710"/>
                <a:gd name="T21" fmla="*/ 192 h 418"/>
                <a:gd name="T22" fmla="*/ 596 w 710"/>
                <a:gd name="T23" fmla="*/ 214 h 418"/>
                <a:gd name="T24" fmla="*/ 592 w 710"/>
                <a:gd name="T25" fmla="*/ 220 h 418"/>
                <a:gd name="T26" fmla="*/ 580 w 710"/>
                <a:gd name="T27" fmla="*/ 234 h 418"/>
                <a:gd name="T28" fmla="*/ 578 w 710"/>
                <a:gd name="T29" fmla="*/ 210 h 418"/>
                <a:gd name="T30" fmla="*/ 574 w 710"/>
                <a:gd name="T31" fmla="*/ 228 h 418"/>
                <a:gd name="T32" fmla="*/ 574 w 710"/>
                <a:gd name="T33" fmla="*/ 236 h 418"/>
                <a:gd name="T34" fmla="*/ 568 w 710"/>
                <a:gd name="T35" fmla="*/ 244 h 418"/>
                <a:gd name="T36" fmla="*/ 570 w 710"/>
                <a:gd name="T37" fmla="*/ 260 h 418"/>
                <a:gd name="T38" fmla="*/ 578 w 710"/>
                <a:gd name="T39" fmla="*/ 268 h 418"/>
                <a:gd name="T40" fmla="*/ 568 w 710"/>
                <a:gd name="T41" fmla="*/ 276 h 418"/>
                <a:gd name="T42" fmla="*/ 546 w 710"/>
                <a:gd name="T43" fmla="*/ 294 h 418"/>
                <a:gd name="T44" fmla="*/ 516 w 710"/>
                <a:gd name="T45" fmla="*/ 312 h 418"/>
                <a:gd name="T46" fmla="*/ 498 w 710"/>
                <a:gd name="T47" fmla="*/ 346 h 418"/>
                <a:gd name="T48" fmla="*/ 508 w 710"/>
                <a:gd name="T49" fmla="*/ 400 h 418"/>
                <a:gd name="T50" fmla="*/ 488 w 710"/>
                <a:gd name="T51" fmla="*/ 408 h 418"/>
                <a:gd name="T52" fmla="*/ 478 w 710"/>
                <a:gd name="T53" fmla="*/ 390 h 418"/>
                <a:gd name="T54" fmla="*/ 476 w 710"/>
                <a:gd name="T55" fmla="*/ 362 h 418"/>
                <a:gd name="T56" fmla="*/ 454 w 710"/>
                <a:gd name="T57" fmla="*/ 352 h 418"/>
                <a:gd name="T58" fmla="*/ 442 w 710"/>
                <a:gd name="T59" fmla="*/ 344 h 418"/>
                <a:gd name="T60" fmla="*/ 420 w 710"/>
                <a:gd name="T61" fmla="*/ 342 h 418"/>
                <a:gd name="T62" fmla="*/ 392 w 710"/>
                <a:gd name="T63" fmla="*/ 350 h 418"/>
                <a:gd name="T64" fmla="*/ 394 w 710"/>
                <a:gd name="T65" fmla="*/ 362 h 418"/>
                <a:gd name="T66" fmla="*/ 374 w 710"/>
                <a:gd name="T67" fmla="*/ 358 h 418"/>
                <a:gd name="T68" fmla="*/ 354 w 710"/>
                <a:gd name="T69" fmla="*/ 352 h 418"/>
                <a:gd name="T70" fmla="*/ 328 w 710"/>
                <a:gd name="T71" fmla="*/ 354 h 418"/>
                <a:gd name="T72" fmla="*/ 306 w 710"/>
                <a:gd name="T73" fmla="*/ 368 h 418"/>
                <a:gd name="T74" fmla="*/ 292 w 710"/>
                <a:gd name="T75" fmla="*/ 404 h 418"/>
                <a:gd name="T76" fmla="*/ 270 w 710"/>
                <a:gd name="T77" fmla="*/ 386 h 418"/>
                <a:gd name="T78" fmla="*/ 256 w 710"/>
                <a:gd name="T79" fmla="*/ 352 h 418"/>
                <a:gd name="T80" fmla="*/ 232 w 710"/>
                <a:gd name="T81" fmla="*/ 354 h 418"/>
                <a:gd name="T82" fmla="*/ 216 w 710"/>
                <a:gd name="T83" fmla="*/ 352 h 418"/>
                <a:gd name="T84" fmla="*/ 206 w 710"/>
                <a:gd name="T85" fmla="*/ 336 h 418"/>
                <a:gd name="T86" fmla="*/ 190 w 710"/>
                <a:gd name="T87" fmla="*/ 316 h 418"/>
                <a:gd name="T88" fmla="*/ 50 w 710"/>
                <a:gd name="T89" fmla="*/ 276 h 418"/>
                <a:gd name="T90" fmla="*/ 26 w 710"/>
                <a:gd name="T91" fmla="*/ 258 h 418"/>
                <a:gd name="T92" fmla="*/ 16 w 710"/>
                <a:gd name="T93" fmla="*/ 224 h 418"/>
                <a:gd name="T94" fmla="*/ 16 w 710"/>
                <a:gd name="T95" fmla="*/ 208 h 418"/>
                <a:gd name="T96" fmla="*/ 12 w 710"/>
                <a:gd name="T97" fmla="*/ 206 h 418"/>
                <a:gd name="T98" fmla="*/ 2 w 710"/>
                <a:gd name="T99" fmla="*/ 164 h 418"/>
                <a:gd name="T100" fmla="*/ 8 w 710"/>
                <a:gd name="T101" fmla="*/ 120 h 418"/>
                <a:gd name="T102" fmla="*/ 30 w 710"/>
                <a:gd name="T103" fmla="*/ 60 h 418"/>
                <a:gd name="T104" fmla="*/ 32 w 710"/>
                <a:gd name="T105" fmla="*/ 50 h 418"/>
                <a:gd name="T106" fmla="*/ 36 w 710"/>
                <a:gd name="T107" fmla="*/ 22 h 418"/>
                <a:gd name="T108" fmla="*/ 52 w 710"/>
                <a:gd name="T109" fmla="*/ 24 h 418"/>
                <a:gd name="T110" fmla="*/ 54 w 710"/>
                <a:gd name="T111" fmla="*/ 36 h 418"/>
                <a:gd name="T112" fmla="*/ 64 w 710"/>
                <a:gd name="T113" fmla="*/ 8 h 418"/>
                <a:gd name="T114" fmla="*/ 612 w 710"/>
                <a:gd name="T115" fmla="*/ 188 h 418"/>
                <a:gd name="T116" fmla="*/ 632 w 710"/>
                <a:gd name="T117" fmla="*/ 182 h 418"/>
                <a:gd name="T118" fmla="*/ 62 w 710"/>
                <a:gd name="T119" fmla="*/ 20 h 418"/>
                <a:gd name="T120" fmla="*/ 298 w 710"/>
                <a:gd name="T121" fmla="*/ 380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10" h="418">
                  <a:moveTo>
                    <a:pt x="62" y="0"/>
                  </a:moveTo>
                  <a:lnTo>
                    <a:pt x="388" y="32"/>
                  </a:lnTo>
                  <a:lnTo>
                    <a:pt x="390" y="32"/>
                  </a:lnTo>
                  <a:lnTo>
                    <a:pt x="392" y="32"/>
                  </a:lnTo>
                  <a:lnTo>
                    <a:pt x="396" y="34"/>
                  </a:lnTo>
                  <a:lnTo>
                    <a:pt x="396" y="36"/>
                  </a:lnTo>
                  <a:lnTo>
                    <a:pt x="398" y="36"/>
                  </a:lnTo>
                  <a:lnTo>
                    <a:pt x="398" y="38"/>
                  </a:lnTo>
                  <a:lnTo>
                    <a:pt x="400" y="38"/>
                  </a:lnTo>
                  <a:lnTo>
                    <a:pt x="400" y="38"/>
                  </a:lnTo>
                  <a:lnTo>
                    <a:pt x="404" y="40"/>
                  </a:lnTo>
                  <a:lnTo>
                    <a:pt x="404" y="42"/>
                  </a:lnTo>
                  <a:lnTo>
                    <a:pt x="406" y="40"/>
                  </a:lnTo>
                  <a:lnTo>
                    <a:pt x="408" y="40"/>
                  </a:lnTo>
                  <a:lnTo>
                    <a:pt x="410" y="40"/>
                  </a:lnTo>
                  <a:lnTo>
                    <a:pt x="412" y="40"/>
                  </a:lnTo>
                  <a:lnTo>
                    <a:pt x="416" y="42"/>
                  </a:lnTo>
                  <a:lnTo>
                    <a:pt x="418" y="42"/>
                  </a:lnTo>
                  <a:lnTo>
                    <a:pt x="418" y="46"/>
                  </a:lnTo>
                  <a:lnTo>
                    <a:pt x="422" y="48"/>
                  </a:lnTo>
                  <a:lnTo>
                    <a:pt x="426" y="48"/>
                  </a:lnTo>
                  <a:lnTo>
                    <a:pt x="426" y="50"/>
                  </a:lnTo>
                  <a:lnTo>
                    <a:pt x="428" y="50"/>
                  </a:lnTo>
                  <a:lnTo>
                    <a:pt x="432" y="50"/>
                  </a:lnTo>
                  <a:lnTo>
                    <a:pt x="434" y="50"/>
                  </a:lnTo>
                  <a:lnTo>
                    <a:pt x="436" y="50"/>
                  </a:lnTo>
                  <a:lnTo>
                    <a:pt x="438" y="52"/>
                  </a:lnTo>
                  <a:lnTo>
                    <a:pt x="444" y="52"/>
                  </a:lnTo>
                  <a:lnTo>
                    <a:pt x="444" y="54"/>
                  </a:lnTo>
                  <a:lnTo>
                    <a:pt x="448" y="54"/>
                  </a:lnTo>
                  <a:lnTo>
                    <a:pt x="450" y="56"/>
                  </a:lnTo>
                  <a:lnTo>
                    <a:pt x="500" y="80"/>
                  </a:lnTo>
                  <a:lnTo>
                    <a:pt x="502" y="84"/>
                  </a:lnTo>
                  <a:lnTo>
                    <a:pt x="510" y="90"/>
                  </a:lnTo>
                  <a:lnTo>
                    <a:pt x="518" y="128"/>
                  </a:lnTo>
                  <a:lnTo>
                    <a:pt x="518" y="146"/>
                  </a:lnTo>
                  <a:lnTo>
                    <a:pt x="516" y="148"/>
                  </a:lnTo>
                  <a:lnTo>
                    <a:pt x="514" y="150"/>
                  </a:lnTo>
                  <a:lnTo>
                    <a:pt x="512" y="154"/>
                  </a:lnTo>
                  <a:lnTo>
                    <a:pt x="508" y="156"/>
                  </a:lnTo>
                  <a:lnTo>
                    <a:pt x="506" y="158"/>
                  </a:lnTo>
                  <a:lnTo>
                    <a:pt x="508" y="162"/>
                  </a:lnTo>
                  <a:lnTo>
                    <a:pt x="550" y="152"/>
                  </a:lnTo>
                  <a:lnTo>
                    <a:pt x="556" y="150"/>
                  </a:lnTo>
                  <a:lnTo>
                    <a:pt x="558" y="144"/>
                  </a:lnTo>
                  <a:lnTo>
                    <a:pt x="582" y="136"/>
                  </a:lnTo>
                  <a:lnTo>
                    <a:pt x="592" y="128"/>
                  </a:lnTo>
                  <a:lnTo>
                    <a:pt x="594" y="126"/>
                  </a:lnTo>
                  <a:lnTo>
                    <a:pt x="598" y="126"/>
                  </a:lnTo>
                  <a:lnTo>
                    <a:pt x="602" y="120"/>
                  </a:lnTo>
                  <a:lnTo>
                    <a:pt x="606" y="118"/>
                  </a:lnTo>
                  <a:lnTo>
                    <a:pt x="608" y="118"/>
                  </a:lnTo>
                  <a:lnTo>
                    <a:pt x="610" y="116"/>
                  </a:lnTo>
                  <a:lnTo>
                    <a:pt x="616" y="114"/>
                  </a:lnTo>
                  <a:lnTo>
                    <a:pt x="652" y="116"/>
                  </a:lnTo>
                  <a:lnTo>
                    <a:pt x="654" y="112"/>
                  </a:lnTo>
                  <a:lnTo>
                    <a:pt x="656" y="112"/>
                  </a:lnTo>
                  <a:lnTo>
                    <a:pt x="656" y="112"/>
                  </a:lnTo>
                  <a:lnTo>
                    <a:pt x="658" y="112"/>
                  </a:lnTo>
                  <a:lnTo>
                    <a:pt x="660" y="112"/>
                  </a:lnTo>
                  <a:lnTo>
                    <a:pt x="662" y="110"/>
                  </a:lnTo>
                  <a:lnTo>
                    <a:pt x="662" y="110"/>
                  </a:lnTo>
                  <a:lnTo>
                    <a:pt x="666" y="104"/>
                  </a:lnTo>
                  <a:lnTo>
                    <a:pt x="668" y="104"/>
                  </a:lnTo>
                  <a:lnTo>
                    <a:pt x="672" y="100"/>
                  </a:lnTo>
                  <a:lnTo>
                    <a:pt x="672" y="98"/>
                  </a:lnTo>
                  <a:lnTo>
                    <a:pt x="674" y="94"/>
                  </a:lnTo>
                  <a:lnTo>
                    <a:pt x="676" y="92"/>
                  </a:lnTo>
                  <a:lnTo>
                    <a:pt x="676" y="90"/>
                  </a:lnTo>
                  <a:lnTo>
                    <a:pt x="678" y="88"/>
                  </a:lnTo>
                  <a:lnTo>
                    <a:pt x="682" y="82"/>
                  </a:lnTo>
                  <a:lnTo>
                    <a:pt x="684" y="80"/>
                  </a:lnTo>
                  <a:lnTo>
                    <a:pt x="686" y="78"/>
                  </a:lnTo>
                  <a:lnTo>
                    <a:pt x="686" y="78"/>
                  </a:lnTo>
                  <a:lnTo>
                    <a:pt x="688" y="80"/>
                  </a:lnTo>
                  <a:lnTo>
                    <a:pt x="690" y="82"/>
                  </a:lnTo>
                  <a:lnTo>
                    <a:pt x="692" y="80"/>
                  </a:lnTo>
                  <a:lnTo>
                    <a:pt x="696" y="82"/>
                  </a:lnTo>
                  <a:lnTo>
                    <a:pt x="696" y="80"/>
                  </a:lnTo>
                  <a:lnTo>
                    <a:pt x="702" y="86"/>
                  </a:lnTo>
                  <a:lnTo>
                    <a:pt x="702" y="90"/>
                  </a:lnTo>
                  <a:lnTo>
                    <a:pt x="700" y="106"/>
                  </a:lnTo>
                  <a:lnTo>
                    <a:pt x="698" y="106"/>
                  </a:lnTo>
                  <a:lnTo>
                    <a:pt x="700" y="108"/>
                  </a:lnTo>
                  <a:lnTo>
                    <a:pt x="700" y="108"/>
                  </a:lnTo>
                  <a:lnTo>
                    <a:pt x="702" y="110"/>
                  </a:lnTo>
                  <a:lnTo>
                    <a:pt x="702" y="112"/>
                  </a:lnTo>
                  <a:lnTo>
                    <a:pt x="702" y="114"/>
                  </a:lnTo>
                  <a:lnTo>
                    <a:pt x="702" y="114"/>
                  </a:lnTo>
                  <a:lnTo>
                    <a:pt x="700" y="116"/>
                  </a:lnTo>
                  <a:lnTo>
                    <a:pt x="702" y="116"/>
                  </a:lnTo>
                  <a:lnTo>
                    <a:pt x="702" y="116"/>
                  </a:lnTo>
                  <a:lnTo>
                    <a:pt x="702" y="116"/>
                  </a:lnTo>
                  <a:lnTo>
                    <a:pt x="706" y="120"/>
                  </a:lnTo>
                  <a:lnTo>
                    <a:pt x="706" y="122"/>
                  </a:lnTo>
                  <a:lnTo>
                    <a:pt x="708" y="124"/>
                  </a:lnTo>
                  <a:lnTo>
                    <a:pt x="708" y="122"/>
                  </a:lnTo>
                  <a:lnTo>
                    <a:pt x="710" y="124"/>
                  </a:lnTo>
                  <a:lnTo>
                    <a:pt x="710" y="126"/>
                  </a:lnTo>
                  <a:lnTo>
                    <a:pt x="706" y="126"/>
                  </a:lnTo>
                  <a:lnTo>
                    <a:pt x="706" y="124"/>
                  </a:lnTo>
                  <a:lnTo>
                    <a:pt x="702" y="126"/>
                  </a:lnTo>
                  <a:lnTo>
                    <a:pt x="700" y="126"/>
                  </a:lnTo>
                  <a:lnTo>
                    <a:pt x="698" y="128"/>
                  </a:lnTo>
                  <a:lnTo>
                    <a:pt x="698" y="128"/>
                  </a:lnTo>
                  <a:lnTo>
                    <a:pt x="696" y="128"/>
                  </a:lnTo>
                  <a:lnTo>
                    <a:pt x="694" y="130"/>
                  </a:lnTo>
                  <a:lnTo>
                    <a:pt x="692" y="130"/>
                  </a:lnTo>
                  <a:lnTo>
                    <a:pt x="690" y="128"/>
                  </a:lnTo>
                  <a:lnTo>
                    <a:pt x="688" y="128"/>
                  </a:lnTo>
                  <a:lnTo>
                    <a:pt x="686" y="130"/>
                  </a:lnTo>
                  <a:lnTo>
                    <a:pt x="684" y="130"/>
                  </a:lnTo>
                  <a:lnTo>
                    <a:pt x="682" y="128"/>
                  </a:lnTo>
                  <a:lnTo>
                    <a:pt x="684" y="126"/>
                  </a:lnTo>
                  <a:lnTo>
                    <a:pt x="680" y="130"/>
                  </a:lnTo>
                  <a:lnTo>
                    <a:pt x="678" y="134"/>
                  </a:lnTo>
                  <a:lnTo>
                    <a:pt x="676" y="134"/>
                  </a:lnTo>
                  <a:lnTo>
                    <a:pt x="676" y="134"/>
                  </a:lnTo>
                  <a:lnTo>
                    <a:pt x="674" y="136"/>
                  </a:lnTo>
                  <a:lnTo>
                    <a:pt x="674" y="136"/>
                  </a:lnTo>
                  <a:lnTo>
                    <a:pt x="672" y="134"/>
                  </a:lnTo>
                  <a:lnTo>
                    <a:pt x="672" y="136"/>
                  </a:lnTo>
                  <a:lnTo>
                    <a:pt x="670" y="138"/>
                  </a:lnTo>
                  <a:lnTo>
                    <a:pt x="668" y="138"/>
                  </a:lnTo>
                  <a:lnTo>
                    <a:pt x="668" y="136"/>
                  </a:lnTo>
                  <a:lnTo>
                    <a:pt x="666" y="138"/>
                  </a:lnTo>
                  <a:lnTo>
                    <a:pt x="666" y="138"/>
                  </a:lnTo>
                  <a:lnTo>
                    <a:pt x="664" y="142"/>
                  </a:lnTo>
                  <a:lnTo>
                    <a:pt x="660" y="144"/>
                  </a:lnTo>
                  <a:lnTo>
                    <a:pt x="658" y="150"/>
                  </a:lnTo>
                  <a:lnTo>
                    <a:pt x="656" y="152"/>
                  </a:lnTo>
                  <a:lnTo>
                    <a:pt x="656" y="154"/>
                  </a:lnTo>
                  <a:lnTo>
                    <a:pt x="654" y="154"/>
                  </a:lnTo>
                  <a:lnTo>
                    <a:pt x="654" y="156"/>
                  </a:lnTo>
                  <a:lnTo>
                    <a:pt x="656" y="156"/>
                  </a:lnTo>
                  <a:lnTo>
                    <a:pt x="656" y="158"/>
                  </a:lnTo>
                  <a:lnTo>
                    <a:pt x="652" y="162"/>
                  </a:lnTo>
                  <a:lnTo>
                    <a:pt x="652" y="162"/>
                  </a:lnTo>
                  <a:lnTo>
                    <a:pt x="654" y="164"/>
                  </a:lnTo>
                  <a:lnTo>
                    <a:pt x="656" y="168"/>
                  </a:lnTo>
                  <a:lnTo>
                    <a:pt x="656" y="170"/>
                  </a:lnTo>
                  <a:lnTo>
                    <a:pt x="660" y="170"/>
                  </a:lnTo>
                  <a:lnTo>
                    <a:pt x="660" y="168"/>
                  </a:lnTo>
                  <a:lnTo>
                    <a:pt x="660" y="166"/>
                  </a:lnTo>
                  <a:lnTo>
                    <a:pt x="662" y="166"/>
                  </a:lnTo>
                  <a:lnTo>
                    <a:pt x="662" y="170"/>
                  </a:lnTo>
                  <a:lnTo>
                    <a:pt x="662" y="172"/>
                  </a:lnTo>
                  <a:lnTo>
                    <a:pt x="656" y="174"/>
                  </a:lnTo>
                  <a:lnTo>
                    <a:pt x="654" y="174"/>
                  </a:lnTo>
                  <a:lnTo>
                    <a:pt x="654" y="172"/>
                  </a:lnTo>
                  <a:lnTo>
                    <a:pt x="652" y="170"/>
                  </a:lnTo>
                  <a:lnTo>
                    <a:pt x="650" y="174"/>
                  </a:lnTo>
                  <a:lnTo>
                    <a:pt x="648" y="178"/>
                  </a:lnTo>
                  <a:lnTo>
                    <a:pt x="646" y="176"/>
                  </a:lnTo>
                  <a:lnTo>
                    <a:pt x="646" y="176"/>
                  </a:lnTo>
                  <a:lnTo>
                    <a:pt x="646" y="172"/>
                  </a:lnTo>
                  <a:lnTo>
                    <a:pt x="644" y="170"/>
                  </a:lnTo>
                  <a:lnTo>
                    <a:pt x="644" y="172"/>
                  </a:lnTo>
                  <a:lnTo>
                    <a:pt x="644" y="176"/>
                  </a:lnTo>
                  <a:lnTo>
                    <a:pt x="646" y="178"/>
                  </a:lnTo>
                  <a:lnTo>
                    <a:pt x="644" y="178"/>
                  </a:lnTo>
                  <a:lnTo>
                    <a:pt x="638" y="178"/>
                  </a:lnTo>
                  <a:lnTo>
                    <a:pt x="636" y="178"/>
                  </a:lnTo>
                  <a:lnTo>
                    <a:pt x="632" y="178"/>
                  </a:lnTo>
                  <a:lnTo>
                    <a:pt x="628" y="178"/>
                  </a:lnTo>
                  <a:lnTo>
                    <a:pt x="626" y="178"/>
                  </a:lnTo>
                  <a:lnTo>
                    <a:pt x="626" y="178"/>
                  </a:lnTo>
                  <a:lnTo>
                    <a:pt x="622" y="180"/>
                  </a:lnTo>
                  <a:lnTo>
                    <a:pt x="618" y="180"/>
                  </a:lnTo>
                  <a:lnTo>
                    <a:pt x="614" y="182"/>
                  </a:lnTo>
                  <a:lnTo>
                    <a:pt x="612" y="184"/>
                  </a:lnTo>
                  <a:lnTo>
                    <a:pt x="610" y="186"/>
                  </a:lnTo>
                  <a:lnTo>
                    <a:pt x="610" y="188"/>
                  </a:lnTo>
                  <a:lnTo>
                    <a:pt x="608" y="188"/>
                  </a:lnTo>
                  <a:lnTo>
                    <a:pt x="608" y="190"/>
                  </a:lnTo>
                  <a:lnTo>
                    <a:pt x="610" y="192"/>
                  </a:lnTo>
                  <a:lnTo>
                    <a:pt x="610" y="194"/>
                  </a:lnTo>
                  <a:lnTo>
                    <a:pt x="608" y="196"/>
                  </a:lnTo>
                  <a:lnTo>
                    <a:pt x="608" y="196"/>
                  </a:lnTo>
                  <a:lnTo>
                    <a:pt x="608" y="198"/>
                  </a:lnTo>
                  <a:lnTo>
                    <a:pt x="608" y="200"/>
                  </a:lnTo>
                  <a:lnTo>
                    <a:pt x="608" y="202"/>
                  </a:lnTo>
                  <a:lnTo>
                    <a:pt x="606" y="204"/>
                  </a:lnTo>
                  <a:lnTo>
                    <a:pt x="606" y="204"/>
                  </a:lnTo>
                  <a:lnTo>
                    <a:pt x="604" y="206"/>
                  </a:lnTo>
                  <a:lnTo>
                    <a:pt x="602" y="210"/>
                  </a:lnTo>
                  <a:lnTo>
                    <a:pt x="602" y="210"/>
                  </a:lnTo>
                  <a:lnTo>
                    <a:pt x="600" y="212"/>
                  </a:lnTo>
                  <a:lnTo>
                    <a:pt x="600" y="210"/>
                  </a:lnTo>
                  <a:lnTo>
                    <a:pt x="598" y="212"/>
                  </a:lnTo>
                  <a:lnTo>
                    <a:pt x="596" y="216"/>
                  </a:lnTo>
                  <a:lnTo>
                    <a:pt x="596" y="214"/>
                  </a:lnTo>
                  <a:lnTo>
                    <a:pt x="594" y="216"/>
                  </a:lnTo>
                  <a:lnTo>
                    <a:pt x="596" y="212"/>
                  </a:lnTo>
                  <a:lnTo>
                    <a:pt x="596" y="212"/>
                  </a:lnTo>
                  <a:lnTo>
                    <a:pt x="594" y="212"/>
                  </a:lnTo>
                  <a:lnTo>
                    <a:pt x="590" y="208"/>
                  </a:lnTo>
                  <a:lnTo>
                    <a:pt x="590" y="206"/>
                  </a:lnTo>
                  <a:lnTo>
                    <a:pt x="590" y="206"/>
                  </a:lnTo>
                  <a:lnTo>
                    <a:pt x="594" y="200"/>
                  </a:lnTo>
                  <a:lnTo>
                    <a:pt x="592" y="202"/>
                  </a:lnTo>
                  <a:lnTo>
                    <a:pt x="590" y="204"/>
                  </a:lnTo>
                  <a:lnTo>
                    <a:pt x="588" y="206"/>
                  </a:lnTo>
                  <a:lnTo>
                    <a:pt x="588" y="210"/>
                  </a:lnTo>
                  <a:lnTo>
                    <a:pt x="590" y="210"/>
                  </a:lnTo>
                  <a:lnTo>
                    <a:pt x="590" y="214"/>
                  </a:lnTo>
                  <a:lnTo>
                    <a:pt x="590" y="216"/>
                  </a:lnTo>
                  <a:lnTo>
                    <a:pt x="592" y="220"/>
                  </a:lnTo>
                  <a:lnTo>
                    <a:pt x="592" y="222"/>
                  </a:lnTo>
                  <a:lnTo>
                    <a:pt x="590" y="228"/>
                  </a:lnTo>
                  <a:lnTo>
                    <a:pt x="588" y="228"/>
                  </a:lnTo>
                  <a:lnTo>
                    <a:pt x="586" y="234"/>
                  </a:lnTo>
                  <a:lnTo>
                    <a:pt x="584" y="236"/>
                  </a:lnTo>
                  <a:lnTo>
                    <a:pt x="584" y="238"/>
                  </a:lnTo>
                  <a:lnTo>
                    <a:pt x="584" y="238"/>
                  </a:lnTo>
                  <a:lnTo>
                    <a:pt x="584" y="238"/>
                  </a:lnTo>
                  <a:lnTo>
                    <a:pt x="582" y="236"/>
                  </a:lnTo>
                  <a:lnTo>
                    <a:pt x="580" y="242"/>
                  </a:lnTo>
                  <a:lnTo>
                    <a:pt x="580" y="242"/>
                  </a:lnTo>
                  <a:lnTo>
                    <a:pt x="580" y="244"/>
                  </a:lnTo>
                  <a:lnTo>
                    <a:pt x="580" y="242"/>
                  </a:lnTo>
                  <a:lnTo>
                    <a:pt x="580" y="238"/>
                  </a:lnTo>
                  <a:lnTo>
                    <a:pt x="582" y="236"/>
                  </a:lnTo>
                  <a:lnTo>
                    <a:pt x="580" y="234"/>
                  </a:lnTo>
                  <a:lnTo>
                    <a:pt x="582" y="232"/>
                  </a:lnTo>
                  <a:lnTo>
                    <a:pt x="582" y="232"/>
                  </a:lnTo>
                  <a:lnTo>
                    <a:pt x="584" y="230"/>
                  </a:lnTo>
                  <a:lnTo>
                    <a:pt x="582" y="230"/>
                  </a:lnTo>
                  <a:lnTo>
                    <a:pt x="580" y="228"/>
                  </a:lnTo>
                  <a:lnTo>
                    <a:pt x="582" y="228"/>
                  </a:lnTo>
                  <a:lnTo>
                    <a:pt x="582" y="228"/>
                  </a:lnTo>
                  <a:lnTo>
                    <a:pt x="580" y="228"/>
                  </a:lnTo>
                  <a:lnTo>
                    <a:pt x="580" y="226"/>
                  </a:lnTo>
                  <a:lnTo>
                    <a:pt x="578" y="228"/>
                  </a:lnTo>
                  <a:lnTo>
                    <a:pt x="576" y="224"/>
                  </a:lnTo>
                  <a:lnTo>
                    <a:pt x="576" y="222"/>
                  </a:lnTo>
                  <a:lnTo>
                    <a:pt x="578" y="220"/>
                  </a:lnTo>
                  <a:lnTo>
                    <a:pt x="580" y="216"/>
                  </a:lnTo>
                  <a:lnTo>
                    <a:pt x="578" y="212"/>
                  </a:lnTo>
                  <a:lnTo>
                    <a:pt x="578" y="210"/>
                  </a:lnTo>
                  <a:lnTo>
                    <a:pt x="580" y="208"/>
                  </a:lnTo>
                  <a:lnTo>
                    <a:pt x="580" y="208"/>
                  </a:lnTo>
                  <a:lnTo>
                    <a:pt x="580" y="206"/>
                  </a:lnTo>
                  <a:lnTo>
                    <a:pt x="580" y="204"/>
                  </a:lnTo>
                  <a:lnTo>
                    <a:pt x="580" y="206"/>
                  </a:lnTo>
                  <a:lnTo>
                    <a:pt x="580" y="208"/>
                  </a:lnTo>
                  <a:lnTo>
                    <a:pt x="576" y="210"/>
                  </a:lnTo>
                  <a:lnTo>
                    <a:pt x="576" y="210"/>
                  </a:lnTo>
                  <a:lnTo>
                    <a:pt x="574" y="210"/>
                  </a:lnTo>
                  <a:lnTo>
                    <a:pt x="576" y="212"/>
                  </a:lnTo>
                  <a:lnTo>
                    <a:pt x="574" y="214"/>
                  </a:lnTo>
                  <a:lnTo>
                    <a:pt x="574" y="218"/>
                  </a:lnTo>
                  <a:lnTo>
                    <a:pt x="574" y="220"/>
                  </a:lnTo>
                  <a:lnTo>
                    <a:pt x="574" y="220"/>
                  </a:lnTo>
                  <a:lnTo>
                    <a:pt x="574" y="224"/>
                  </a:lnTo>
                  <a:lnTo>
                    <a:pt x="574" y="228"/>
                  </a:lnTo>
                  <a:lnTo>
                    <a:pt x="574" y="228"/>
                  </a:lnTo>
                  <a:lnTo>
                    <a:pt x="570" y="224"/>
                  </a:lnTo>
                  <a:lnTo>
                    <a:pt x="568" y="224"/>
                  </a:lnTo>
                  <a:lnTo>
                    <a:pt x="566" y="222"/>
                  </a:lnTo>
                  <a:lnTo>
                    <a:pt x="566" y="222"/>
                  </a:lnTo>
                  <a:lnTo>
                    <a:pt x="566" y="220"/>
                  </a:lnTo>
                  <a:lnTo>
                    <a:pt x="566" y="218"/>
                  </a:lnTo>
                  <a:lnTo>
                    <a:pt x="564" y="220"/>
                  </a:lnTo>
                  <a:lnTo>
                    <a:pt x="564" y="222"/>
                  </a:lnTo>
                  <a:lnTo>
                    <a:pt x="566" y="224"/>
                  </a:lnTo>
                  <a:lnTo>
                    <a:pt x="568" y="226"/>
                  </a:lnTo>
                  <a:lnTo>
                    <a:pt x="570" y="226"/>
                  </a:lnTo>
                  <a:lnTo>
                    <a:pt x="574" y="230"/>
                  </a:lnTo>
                  <a:lnTo>
                    <a:pt x="576" y="232"/>
                  </a:lnTo>
                  <a:lnTo>
                    <a:pt x="576" y="234"/>
                  </a:lnTo>
                  <a:lnTo>
                    <a:pt x="574" y="236"/>
                  </a:lnTo>
                  <a:lnTo>
                    <a:pt x="572" y="236"/>
                  </a:lnTo>
                  <a:lnTo>
                    <a:pt x="572" y="234"/>
                  </a:lnTo>
                  <a:lnTo>
                    <a:pt x="570" y="232"/>
                  </a:lnTo>
                  <a:lnTo>
                    <a:pt x="572" y="236"/>
                  </a:lnTo>
                  <a:lnTo>
                    <a:pt x="574" y="238"/>
                  </a:lnTo>
                  <a:lnTo>
                    <a:pt x="576" y="240"/>
                  </a:lnTo>
                  <a:lnTo>
                    <a:pt x="574" y="240"/>
                  </a:lnTo>
                  <a:lnTo>
                    <a:pt x="574" y="242"/>
                  </a:lnTo>
                  <a:lnTo>
                    <a:pt x="572" y="240"/>
                  </a:lnTo>
                  <a:lnTo>
                    <a:pt x="576" y="244"/>
                  </a:lnTo>
                  <a:lnTo>
                    <a:pt x="574" y="246"/>
                  </a:lnTo>
                  <a:lnTo>
                    <a:pt x="572" y="244"/>
                  </a:lnTo>
                  <a:lnTo>
                    <a:pt x="572" y="242"/>
                  </a:lnTo>
                  <a:lnTo>
                    <a:pt x="568" y="242"/>
                  </a:lnTo>
                  <a:lnTo>
                    <a:pt x="566" y="242"/>
                  </a:lnTo>
                  <a:lnTo>
                    <a:pt x="568" y="244"/>
                  </a:lnTo>
                  <a:lnTo>
                    <a:pt x="570" y="244"/>
                  </a:lnTo>
                  <a:lnTo>
                    <a:pt x="572" y="244"/>
                  </a:lnTo>
                  <a:lnTo>
                    <a:pt x="572" y="248"/>
                  </a:lnTo>
                  <a:lnTo>
                    <a:pt x="574" y="248"/>
                  </a:lnTo>
                  <a:lnTo>
                    <a:pt x="576" y="248"/>
                  </a:lnTo>
                  <a:lnTo>
                    <a:pt x="578" y="248"/>
                  </a:lnTo>
                  <a:lnTo>
                    <a:pt x="578" y="250"/>
                  </a:lnTo>
                  <a:lnTo>
                    <a:pt x="578" y="252"/>
                  </a:lnTo>
                  <a:lnTo>
                    <a:pt x="576" y="252"/>
                  </a:lnTo>
                  <a:lnTo>
                    <a:pt x="576" y="254"/>
                  </a:lnTo>
                  <a:lnTo>
                    <a:pt x="576" y="254"/>
                  </a:lnTo>
                  <a:lnTo>
                    <a:pt x="578" y="258"/>
                  </a:lnTo>
                  <a:lnTo>
                    <a:pt x="576" y="258"/>
                  </a:lnTo>
                  <a:lnTo>
                    <a:pt x="574" y="258"/>
                  </a:lnTo>
                  <a:lnTo>
                    <a:pt x="574" y="260"/>
                  </a:lnTo>
                  <a:lnTo>
                    <a:pt x="570" y="260"/>
                  </a:lnTo>
                  <a:lnTo>
                    <a:pt x="570" y="262"/>
                  </a:lnTo>
                  <a:lnTo>
                    <a:pt x="568" y="260"/>
                  </a:lnTo>
                  <a:lnTo>
                    <a:pt x="566" y="258"/>
                  </a:lnTo>
                  <a:lnTo>
                    <a:pt x="566" y="258"/>
                  </a:lnTo>
                  <a:lnTo>
                    <a:pt x="566" y="262"/>
                  </a:lnTo>
                  <a:lnTo>
                    <a:pt x="566" y="264"/>
                  </a:lnTo>
                  <a:lnTo>
                    <a:pt x="568" y="264"/>
                  </a:lnTo>
                  <a:lnTo>
                    <a:pt x="572" y="262"/>
                  </a:lnTo>
                  <a:lnTo>
                    <a:pt x="574" y="262"/>
                  </a:lnTo>
                  <a:lnTo>
                    <a:pt x="574" y="266"/>
                  </a:lnTo>
                  <a:lnTo>
                    <a:pt x="576" y="268"/>
                  </a:lnTo>
                  <a:lnTo>
                    <a:pt x="576" y="266"/>
                  </a:lnTo>
                  <a:lnTo>
                    <a:pt x="576" y="264"/>
                  </a:lnTo>
                  <a:lnTo>
                    <a:pt x="578" y="262"/>
                  </a:lnTo>
                  <a:lnTo>
                    <a:pt x="578" y="264"/>
                  </a:lnTo>
                  <a:lnTo>
                    <a:pt x="578" y="268"/>
                  </a:lnTo>
                  <a:lnTo>
                    <a:pt x="578" y="268"/>
                  </a:lnTo>
                  <a:lnTo>
                    <a:pt x="574" y="270"/>
                  </a:lnTo>
                  <a:lnTo>
                    <a:pt x="574" y="272"/>
                  </a:lnTo>
                  <a:lnTo>
                    <a:pt x="572" y="272"/>
                  </a:lnTo>
                  <a:lnTo>
                    <a:pt x="570" y="272"/>
                  </a:lnTo>
                  <a:lnTo>
                    <a:pt x="570" y="272"/>
                  </a:lnTo>
                  <a:lnTo>
                    <a:pt x="568" y="270"/>
                  </a:lnTo>
                  <a:lnTo>
                    <a:pt x="568" y="270"/>
                  </a:lnTo>
                  <a:lnTo>
                    <a:pt x="566" y="272"/>
                  </a:lnTo>
                  <a:lnTo>
                    <a:pt x="564" y="270"/>
                  </a:lnTo>
                  <a:lnTo>
                    <a:pt x="562" y="270"/>
                  </a:lnTo>
                  <a:lnTo>
                    <a:pt x="564" y="272"/>
                  </a:lnTo>
                  <a:lnTo>
                    <a:pt x="568" y="272"/>
                  </a:lnTo>
                  <a:lnTo>
                    <a:pt x="568" y="274"/>
                  </a:lnTo>
                  <a:lnTo>
                    <a:pt x="566" y="276"/>
                  </a:lnTo>
                  <a:lnTo>
                    <a:pt x="568" y="276"/>
                  </a:lnTo>
                  <a:lnTo>
                    <a:pt x="564" y="278"/>
                  </a:lnTo>
                  <a:lnTo>
                    <a:pt x="562" y="276"/>
                  </a:lnTo>
                  <a:lnTo>
                    <a:pt x="564" y="278"/>
                  </a:lnTo>
                  <a:lnTo>
                    <a:pt x="566" y="278"/>
                  </a:lnTo>
                  <a:lnTo>
                    <a:pt x="568" y="276"/>
                  </a:lnTo>
                  <a:lnTo>
                    <a:pt x="570" y="278"/>
                  </a:lnTo>
                  <a:lnTo>
                    <a:pt x="570" y="278"/>
                  </a:lnTo>
                  <a:lnTo>
                    <a:pt x="568" y="280"/>
                  </a:lnTo>
                  <a:lnTo>
                    <a:pt x="566" y="280"/>
                  </a:lnTo>
                  <a:lnTo>
                    <a:pt x="566" y="280"/>
                  </a:lnTo>
                  <a:lnTo>
                    <a:pt x="564" y="280"/>
                  </a:lnTo>
                  <a:lnTo>
                    <a:pt x="564" y="280"/>
                  </a:lnTo>
                  <a:lnTo>
                    <a:pt x="560" y="282"/>
                  </a:lnTo>
                  <a:lnTo>
                    <a:pt x="554" y="284"/>
                  </a:lnTo>
                  <a:lnTo>
                    <a:pt x="548" y="290"/>
                  </a:lnTo>
                  <a:lnTo>
                    <a:pt x="546" y="294"/>
                  </a:lnTo>
                  <a:lnTo>
                    <a:pt x="544" y="294"/>
                  </a:lnTo>
                  <a:lnTo>
                    <a:pt x="544" y="292"/>
                  </a:lnTo>
                  <a:lnTo>
                    <a:pt x="540" y="294"/>
                  </a:lnTo>
                  <a:lnTo>
                    <a:pt x="538" y="296"/>
                  </a:lnTo>
                  <a:lnTo>
                    <a:pt x="532" y="302"/>
                  </a:lnTo>
                  <a:lnTo>
                    <a:pt x="532" y="304"/>
                  </a:lnTo>
                  <a:lnTo>
                    <a:pt x="530" y="304"/>
                  </a:lnTo>
                  <a:lnTo>
                    <a:pt x="530" y="304"/>
                  </a:lnTo>
                  <a:lnTo>
                    <a:pt x="530" y="306"/>
                  </a:lnTo>
                  <a:lnTo>
                    <a:pt x="528" y="308"/>
                  </a:lnTo>
                  <a:lnTo>
                    <a:pt x="526" y="308"/>
                  </a:lnTo>
                  <a:lnTo>
                    <a:pt x="524" y="308"/>
                  </a:lnTo>
                  <a:lnTo>
                    <a:pt x="524" y="310"/>
                  </a:lnTo>
                  <a:lnTo>
                    <a:pt x="520" y="310"/>
                  </a:lnTo>
                  <a:lnTo>
                    <a:pt x="520" y="312"/>
                  </a:lnTo>
                  <a:lnTo>
                    <a:pt x="516" y="312"/>
                  </a:lnTo>
                  <a:lnTo>
                    <a:pt x="516" y="314"/>
                  </a:lnTo>
                  <a:lnTo>
                    <a:pt x="512" y="314"/>
                  </a:lnTo>
                  <a:lnTo>
                    <a:pt x="512" y="314"/>
                  </a:lnTo>
                  <a:lnTo>
                    <a:pt x="510" y="314"/>
                  </a:lnTo>
                  <a:lnTo>
                    <a:pt x="508" y="316"/>
                  </a:lnTo>
                  <a:lnTo>
                    <a:pt x="510" y="316"/>
                  </a:lnTo>
                  <a:lnTo>
                    <a:pt x="510" y="318"/>
                  </a:lnTo>
                  <a:lnTo>
                    <a:pt x="508" y="320"/>
                  </a:lnTo>
                  <a:lnTo>
                    <a:pt x="506" y="320"/>
                  </a:lnTo>
                  <a:lnTo>
                    <a:pt x="506" y="322"/>
                  </a:lnTo>
                  <a:lnTo>
                    <a:pt x="504" y="322"/>
                  </a:lnTo>
                  <a:lnTo>
                    <a:pt x="502" y="326"/>
                  </a:lnTo>
                  <a:lnTo>
                    <a:pt x="500" y="330"/>
                  </a:lnTo>
                  <a:lnTo>
                    <a:pt x="500" y="334"/>
                  </a:lnTo>
                  <a:lnTo>
                    <a:pt x="498" y="342"/>
                  </a:lnTo>
                  <a:lnTo>
                    <a:pt x="498" y="346"/>
                  </a:lnTo>
                  <a:lnTo>
                    <a:pt x="498" y="350"/>
                  </a:lnTo>
                  <a:lnTo>
                    <a:pt x="500" y="354"/>
                  </a:lnTo>
                  <a:lnTo>
                    <a:pt x="500" y="360"/>
                  </a:lnTo>
                  <a:lnTo>
                    <a:pt x="502" y="362"/>
                  </a:lnTo>
                  <a:lnTo>
                    <a:pt x="502" y="368"/>
                  </a:lnTo>
                  <a:lnTo>
                    <a:pt x="504" y="370"/>
                  </a:lnTo>
                  <a:lnTo>
                    <a:pt x="506" y="372"/>
                  </a:lnTo>
                  <a:lnTo>
                    <a:pt x="504" y="376"/>
                  </a:lnTo>
                  <a:lnTo>
                    <a:pt x="504" y="380"/>
                  </a:lnTo>
                  <a:lnTo>
                    <a:pt x="504" y="380"/>
                  </a:lnTo>
                  <a:lnTo>
                    <a:pt x="506" y="388"/>
                  </a:lnTo>
                  <a:lnTo>
                    <a:pt x="508" y="390"/>
                  </a:lnTo>
                  <a:lnTo>
                    <a:pt x="510" y="394"/>
                  </a:lnTo>
                  <a:lnTo>
                    <a:pt x="508" y="396"/>
                  </a:lnTo>
                  <a:lnTo>
                    <a:pt x="508" y="396"/>
                  </a:lnTo>
                  <a:lnTo>
                    <a:pt x="508" y="400"/>
                  </a:lnTo>
                  <a:lnTo>
                    <a:pt x="508" y="402"/>
                  </a:lnTo>
                  <a:lnTo>
                    <a:pt x="508" y="404"/>
                  </a:lnTo>
                  <a:lnTo>
                    <a:pt x="506" y="408"/>
                  </a:lnTo>
                  <a:lnTo>
                    <a:pt x="504" y="412"/>
                  </a:lnTo>
                  <a:lnTo>
                    <a:pt x="502" y="414"/>
                  </a:lnTo>
                  <a:lnTo>
                    <a:pt x="502" y="416"/>
                  </a:lnTo>
                  <a:lnTo>
                    <a:pt x="500" y="418"/>
                  </a:lnTo>
                  <a:lnTo>
                    <a:pt x="498" y="418"/>
                  </a:lnTo>
                  <a:lnTo>
                    <a:pt x="496" y="418"/>
                  </a:lnTo>
                  <a:lnTo>
                    <a:pt x="494" y="416"/>
                  </a:lnTo>
                  <a:lnTo>
                    <a:pt x="492" y="416"/>
                  </a:lnTo>
                  <a:lnTo>
                    <a:pt x="494" y="414"/>
                  </a:lnTo>
                  <a:lnTo>
                    <a:pt x="490" y="412"/>
                  </a:lnTo>
                  <a:lnTo>
                    <a:pt x="490" y="410"/>
                  </a:lnTo>
                  <a:lnTo>
                    <a:pt x="490" y="408"/>
                  </a:lnTo>
                  <a:lnTo>
                    <a:pt x="488" y="408"/>
                  </a:lnTo>
                  <a:lnTo>
                    <a:pt x="486" y="408"/>
                  </a:lnTo>
                  <a:lnTo>
                    <a:pt x="486" y="404"/>
                  </a:lnTo>
                  <a:lnTo>
                    <a:pt x="486" y="402"/>
                  </a:lnTo>
                  <a:lnTo>
                    <a:pt x="484" y="400"/>
                  </a:lnTo>
                  <a:lnTo>
                    <a:pt x="482" y="398"/>
                  </a:lnTo>
                  <a:lnTo>
                    <a:pt x="484" y="396"/>
                  </a:lnTo>
                  <a:lnTo>
                    <a:pt x="484" y="394"/>
                  </a:lnTo>
                  <a:lnTo>
                    <a:pt x="486" y="392"/>
                  </a:lnTo>
                  <a:lnTo>
                    <a:pt x="484" y="394"/>
                  </a:lnTo>
                  <a:lnTo>
                    <a:pt x="482" y="392"/>
                  </a:lnTo>
                  <a:lnTo>
                    <a:pt x="482" y="394"/>
                  </a:lnTo>
                  <a:lnTo>
                    <a:pt x="482" y="394"/>
                  </a:lnTo>
                  <a:lnTo>
                    <a:pt x="482" y="392"/>
                  </a:lnTo>
                  <a:lnTo>
                    <a:pt x="480" y="392"/>
                  </a:lnTo>
                  <a:lnTo>
                    <a:pt x="480" y="392"/>
                  </a:lnTo>
                  <a:lnTo>
                    <a:pt x="478" y="390"/>
                  </a:lnTo>
                  <a:lnTo>
                    <a:pt x="478" y="388"/>
                  </a:lnTo>
                  <a:lnTo>
                    <a:pt x="478" y="386"/>
                  </a:lnTo>
                  <a:lnTo>
                    <a:pt x="480" y="382"/>
                  </a:lnTo>
                  <a:lnTo>
                    <a:pt x="480" y="380"/>
                  </a:lnTo>
                  <a:lnTo>
                    <a:pt x="478" y="378"/>
                  </a:lnTo>
                  <a:lnTo>
                    <a:pt x="478" y="380"/>
                  </a:lnTo>
                  <a:lnTo>
                    <a:pt x="478" y="380"/>
                  </a:lnTo>
                  <a:lnTo>
                    <a:pt x="476" y="382"/>
                  </a:lnTo>
                  <a:lnTo>
                    <a:pt x="476" y="382"/>
                  </a:lnTo>
                  <a:lnTo>
                    <a:pt x="474" y="380"/>
                  </a:lnTo>
                  <a:lnTo>
                    <a:pt x="474" y="378"/>
                  </a:lnTo>
                  <a:lnTo>
                    <a:pt x="478" y="374"/>
                  </a:lnTo>
                  <a:lnTo>
                    <a:pt x="478" y="368"/>
                  </a:lnTo>
                  <a:lnTo>
                    <a:pt x="478" y="366"/>
                  </a:lnTo>
                  <a:lnTo>
                    <a:pt x="478" y="362"/>
                  </a:lnTo>
                  <a:lnTo>
                    <a:pt x="476" y="362"/>
                  </a:lnTo>
                  <a:lnTo>
                    <a:pt x="474" y="360"/>
                  </a:lnTo>
                  <a:lnTo>
                    <a:pt x="474" y="358"/>
                  </a:lnTo>
                  <a:lnTo>
                    <a:pt x="474" y="358"/>
                  </a:lnTo>
                  <a:lnTo>
                    <a:pt x="472" y="358"/>
                  </a:lnTo>
                  <a:lnTo>
                    <a:pt x="472" y="354"/>
                  </a:lnTo>
                  <a:lnTo>
                    <a:pt x="470" y="354"/>
                  </a:lnTo>
                  <a:lnTo>
                    <a:pt x="470" y="354"/>
                  </a:lnTo>
                  <a:lnTo>
                    <a:pt x="468" y="348"/>
                  </a:lnTo>
                  <a:lnTo>
                    <a:pt x="464" y="348"/>
                  </a:lnTo>
                  <a:lnTo>
                    <a:pt x="464" y="348"/>
                  </a:lnTo>
                  <a:lnTo>
                    <a:pt x="460" y="348"/>
                  </a:lnTo>
                  <a:lnTo>
                    <a:pt x="460" y="348"/>
                  </a:lnTo>
                  <a:lnTo>
                    <a:pt x="460" y="350"/>
                  </a:lnTo>
                  <a:lnTo>
                    <a:pt x="458" y="350"/>
                  </a:lnTo>
                  <a:lnTo>
                    <a:pt x="458" y="350"/>
                  </a:lnTo>
                  <a:lnTo>
                    <a:pt x="454" y="352"/>
                  </a:lnTo>
                  <a:lnTo>
                    <a:pt x="452" y="352"/>
                  </a:lnTo>
                  <a:lnTo>
                    <a:pt x="448" y="354"/>
                  </a:lnTo>
                  <a:lnTo>
                    <a:pt x="448" y="352"/>
                  </a:lnTo>
                  <a:lnTo>
                    <a:pt x="448" y="352"/>
                  </a:lnTo>
                  <a:lnTo>
                    <a:pt x="448" y="352"/>
                  </a:lnTo>
                  <a:lnTo>
                    <a:pt x="450" y="352"/>
                  </a:lnTo>
                  <a:lnTo>
                    <a:pt x="448" y="350"/>
                  </a:lnTo>
                  <a:lnTo>
                    <a:pt x="448" y="350"/>
                  </a:lnTo>
                  <a:lnTo>
                    <a:pt x="444" y="348"/>
                  </a:lnTo>
                  <a:lnTo>
                    <a:pt x="444" y="346"/>
                  </a:lnTo>
                  <a:lnTo>
                    <a:pt x="446" y="348"/>
                  </a:lnTo>
                  <a:lnTo>
                    <a:pt x="446" y="346"/>
                  </a:lnTo>
                  <a:lnTo>
                    <a:pt x="444" y="346"/>
                  </a:lnTo>
                  <a:lnTo>
                    <a:pt x="444" y="344"/>
                  </a:lnTo>
                  <a:lnTo>
                    <a:pt x="442" y="344"/>
                  </a:lnTo>
                  <a:lnTo>
                    <a:pt x="442" y="344"/>
                  </a:lnTo>
                  <a:lnTo>
                    <a:pt x="444" y="346"/>
                  </a:lnTo>
                  <a:lnTo>
                    <a:pt x="442" y="346"/>
                  </a:lnTo>
                  <a:lnTo>
                    <a:pt x="440" y="344"/>
                  </a:lnTo>
                  <a:lnTo>
                    <a:pt x="436" y="344"/>
                  </a:lnTo>
                  <a:lnTo>
                    <a:pt x="434" y="344"/>
                  </a:lnTo>
                  <a:lnTo>
                    <a:pt x="434" y="342"/>
                  </a:lnTo>
                  <a:lnTo>
                    <a:pt x="436" y="342"/>
                  </a:lnTo>
                  <a:lnTo>
                    <a:pt x="438" y="342"/>
                  </a:lnTo>
                  <a:lnTo>
                    <a:pt x="438" y="342"/>
                  </a:lnTo>
                  <a:lnTo>
                    <a:pt x="434" y="342"/>
                  </a:lnTo>
                  <a:lnTo>
                    <a:pt x="432" y="344"/>
                  </a:lnTo>
                  <a:lnTo>
                    <a:pt x="432" y="342"/>
                  </a:lnTo>
                  <a:lnTo>
                    <a:pt x="428" y="344"/>
                  </a:lnTo>
                  <a:lnTo>
                    <a:pt x="426" y="342"/>
                  </a:lnTo>
                  <a:lnTo>
                    <a:pt x="424" y="342"/>
                  </a:lnTo>
                  <a:lnTo>
                    <a:pt x="420" y="342"/>
                  </a:lnTo>
                  <a:lnTo>
                    <a:pt x="418" y="344"/>
                  </a:lnTo>
                  <a:lnTo>
                    <a:pt x="416" y="342"/>
                  </a:lnTo>
                  <a:lnTo>
                    <a:pt x="416" y="340"/>
                  </a:lnTo>
                  <a:lnTo>
                    <a:pt x="416" y="338"/>
                  </a:lnTo>
                  <a:lnTo>
                    <a:pt x="414" y="338"/>
                  </a:lnTo>
                  <a:lnTo>
                    <a:pt x="414" y="340"/>
                  </a:lnTo>
                  <a:lnTo>
                    <a:pt x="412" y="342"/>
                  </a:lnTo>
                  <a:lnTo>
                    <a:pt x="410" y="342"/>
                  </a:lnTo>
                  <a:lnTo>
                    <a:pt x="410" y="342"/>
                  </a:lnTo>
                  <a:lnTo>
                    <a:pt x="406" y="342"/>
                  </a:lnTo>
                  <a:lnTo>
                    <a:pt x="398" y="344"/>
                  </a:lnTo>
                  <a:lnTo>
                    <a:pt x="396" y="346"/>
                  </a:lnTo>
                  <a:lnTo>
                    <a:pt x="392" y="346"/>
                  </a:lnTo>
                  <a:lnTo>
                    <a:pt x="390" y="350"/>
                  </a:lnTo>
                  <a:lnTo>
                    <a:pt x="390" y="352"/>
                  </a:lnTo>
                  <a:lnTo>
                    <a:pt x="392" y="350"/>
                  </a:lnTo>
                  <a:lnTo>
                    <a:pt x="394" y="348"/>
                  </a:lnTo>
                  <a:lnTo>
                    <a:pt x="394" y="350"/>
                  </a:lnTo>
                  <a:lnTo>
                    <a:pt x="396" y="350"/>
                  </a:lnTo>
                  <a:lnTo>
                    <a:pt x="398" y="352"/>
                  </a:lnTo>
                  <a:lnTo>
                    <a:pt x="396" y="352"/>
                  </a:lnTo>
                  <a:lnTo>
                    <a:pt x="392" y="354"/>
                  </a:lnTo>
                  <a:lnTo>
                    <a:pt x="392" y="356"/>
                  </a:lnTo>
                  <a:lnTo>
                    <a:pt x="394" y="358"/>
                  </a:lnTo>
                  <a:lnTo>
                    <a:pt x="398" y="358"/>
                  </a:lnTo>
                  <a:lnTo>
                    <a:pt x="400" y="362"/>
                  </a:lnTo>
                  <a:lnTo>
                    <a:pt x="400" y="362"/>
                  </a:lnTo>
                  <a:lnTo>
                    <a:pt x="398" y="362"/>
                  </a:lnTo>
                  <a:lnTo>
                    <a:pt x="398" y="364"/>
                  </a:lnTo>
                  <a:lnTo>
                    <a:pt x="398" y="362"/>
                  </a:lnTo>
                  <a:lnTo>
                    <a:pt x="396" y="360"/>
                  </a:lnTo>
                  <a:lnTo>
                    <a:pt x="394" y="362"/>
                  </a:lnTo>
                  <a:lnTo>
                    <a:pt x="394" y="360"/>
                  </a:lnTo>
                  <a:lnTo>
                    <a:pt x="392" y="358"/>
                  </a:lnTo>
                  <a:lnTo>
                    <a:pt x="390" y="356"/>
                  </a:lnTo>
                  <a:lnTo>
                    <a:pt x="388" y="356"/>
                  </a:lnTo>
                  <a:lnTo>
                    <a:pt x="388" y="358"/>
                  </a:lnTo>
                  <a:lnTo>
                    <a:pt x="388" y="362"/>
                  </a:lnTo>
                  <a:lnTo>
                    <a:pt x="386" y="362"/>
                  </a:lnTo>
                  <a:lnTo>
                    <a:pt x="386" y="360"/>
                  </a:lnTo>
                  <a:lnTo>
                    <a:pt x="384" y="360"/>
                  </a:lnTo>
                  <a:lnTo>
                    <a:pt x="382" y="360"/>
                  </a:lnTo>
                  <a:lnTo>
                    <a:pt x="380" y="362"/>
                  </a:lnTo>
                  <a:lnTo>
                    <a:pt x="378" y="362"/>
                  </a:lnTo>
                  <a:lnTo>
                    <a:pt x="376" y="360"/>
                  </a:lnTo>
                  <a:lnTo>
                    <a:pt x="374" y="360"/>
                  </a:lnTo>
                  <a:lnTo>
                    <a:pt x="372" y="360"/>
                  </a:lnTo>
                  <a:lnTo>
                    <a:pt x="374" y="358"/>
                  </a:lnTo>
                  <a:lnTo>
                    <a:pt x="374" y="358"/>
                  </a:lnTo>
                  <a:lnTo>
                    <a:pt x="374" y="356"/>
                  </a:lnTo>
                  <a:lnTo>
                    <a:pt x="372" y="356"/>
                  </a:lnTo>
                  <a:lnTo>
                    <a:pt x="370" y="356"/>
                  </a:lnTo>
                  <a:lnTo>
                    <a:pt x="370" y="354"/>
                  </a:lnTo>
                  <a:lnTo>
                    <a:pt x="370" y="352"/>
                  </a:lnTo>
                  <a:lnTo>
                    <a:pt x="368" y="354"/>
                  </a:lnTo>
                  <a:lnTo>
                    <a:pt x="366" y="352"/>
                  </a:lnTo>
                  <a:lnTo>
                    <a:pt x="368" y="352"/>
                  </a:lnTo>
                  <a:lnTo>
                    <a:pt x="366" y="350"/>
                  </a:lnTo>
                  <a:lnTo>
                    <a:pt x="364" y="352"/>
                  </a:lnTo>
                  <a:lnTo>
                    <a:pt x="364" y="352"/>
                  </a:lnTo>
                  <a:lnTo>
                    <a:pt x="364" y="354"/>
                  </a:lnTo>
                  <a:lnTo>
                    <a:pt x="362" y="354"/>
                  </a:lnTo>
                  <a:lnTo>
                    <a:pt x="354" y="354"/>
                  </a:lnTo>
                  <a:lnTo>
                    <a:pt x="354" y="352"/>
                  </a:lnTo>
                  <a:lnTo>
                    <a:pt x="348" y="352"/>
                  </a:lnTo>
                  <a:lnTo>
                    <a:pt x="344" y="352"/>
                  </a:lnTo>
                  <a:lnTo>
                    <a:pt x="340" y="352"/>
                  </a:lnTo>
                  <a:lnTo>
                    <a:pt x="338" y="354"/>
                  </a:lnTo>
                  <a:lnTo>
                    <a:pt x="336" y="354"/>
                  </a:lnTo>
                  <a:lnTo>
                    <a:pt x="334" y="356"/>
                  </a:lnTo>
                  <a:lnTo>
                    <a:pt x="332" y="356"/>
                  </a:lnTo>
                  <a:lnTo>
                    <a:pt x="332" y="354"/>
                  </a:lnTo>
                  <a:lnTo>
                    <a:pt x="332" y="352"/>
                  </a:lnTo>
                  <a:lnTo>
                    <a:pt x="334" y="350"/>
                  </a:lnTo>
                  <a:lnTo>
                    <a:pt x="332" y="348"/>
                  </a:lnTo>
                  <a:lnTo>
                    <a:pt x="332" y="350"/>
                  </a:lnTo>
                  <a:lnTo>
                    <a:pt x="330" y="352"/>
                  </a:lnTo>
                  <a:lnTo>
                    <a:pt x="328" y="352"/>
                  </a:lnTo>
                  <a:lnTo>
                    <a:pt x="326" y="350"/>
                  </a:lnTo>
                  <a:lnTo>
                    <a:pt x="328" y="354"/>
                  </a:lnTo>
                  <a:lnTo>
                    <a:pt x="328" y="356"/>
                  </a:lnTo>
                  <a:lnTo>
                    <a:pt x="328" y="358"/>
                  </a:lnTo>
                  <a:lnTo>
                    <a:pt x="328" y="360"/>
                  </a:lnTo>
                  <a:lnTo>
                    <a:pt x="326" y="360"/>
                  </a:lnTo>
                  <a:lnTo>
                    <a:pt x="322" y="364"/>
                  </a:lnTo>
                  <a:lnTo>
                    <a:pt x="316" y="366"/>
                  </a:lnTo>
                  <a:lnTo>
                    <a:pt x="314" y="366"/>
                  </a:lnTo>
                  <a:lnTo>
                    <a:pt x="312" y="368"/>
                  </a:lnTo>
                  <a:lnTo>
                    <a:pt x="310" y="368"/>
                  </a:lnTo>
                  <a:lnTo>
                    <a:pt x="312" y="366"/>
                  </a:lnTo>
                  <a:lnTo>
                    <a:pt x="310" y="366"/>
                  </a:lnTo>
                  <a:lnTo>
                    <a:pt x="310" y="366"/>
                  </a:lnTo>
                  <a:lnTo>
                    <a:pt x="308" y="366"/>
                  </a:lnTo>
                  <a:lnTo>
                    <a:pt x="306" y="366"/>
                  </a:lnTo>
                  <a:lnTo>
                    <a:pt x="308" y="368"/>
                  </a:lnTo>
                  <a:lnTo>
                    <a:pt x="306" y="368"/>
                  </a:lnTo>
                  <a:lnTo>
                    <a:pt x="304" y="368"/>
                  </a:lnTo>
                  <a:lnTo>
                    <a:pt x="304" y="370"/>
                  </a:lnTo>
                  <a:lnTo>
                    <a:pt x="302" y="372"/>
                  </a:lnTo>
                  <a:lnTo>
                    <a:pt x="300" y="372"/>
                  </a:lnTo>
                  <a:lnTo>
                    <a:pt x="298" y="374"/>
                  </a:lnTo>
                  <a:lnTo>
                    <a:pt x="300" y="376"/>
                  </a:lnTo>
                  <a:lnTo>
                    <a:pt x="298" y="378"/>
                  </a:lnTo>
                  <a:lnTo>
                    <a:pt x="296" y="378"/>
                  </a:lnTo>
                  <a:lnTo>
                    <a:pt x="296" y="384"/>
                  </a:lnTo>
                  <a:lnTo>
                    <a:pt x="294" y="386"/>
                  </a:lnTo>
                  <a:lnTo>
                    <a:pt x="294" y="390"/>
                  </a:lnTo>
                  <a:lnTo>
                    <a:pt x="292" y="392"/>
                  </a:lnTo>
                  <a:lnTo>
                    <a:pt x="292" y="394"/>
                  </a:lnTo>
                  <a:lnTo>
                    <a:pt x="292" y="400"/>
                  </a:lnTo>
                  <a:lnTo>
                    <a:pt x="294" y="402"/>
                  </a:lnTo>
                  <a:lnTo>
                    <a:pt x="292" y="404"/>
                  </a:lnTo>
                  <a:lnTo>
                    <a:pt x="292" y="408"/>
                  </a:lnTo>
                  <a:lnTo>
                    <a:pt x="290" y="408"/>
                  </a:lnTo>
                  <a:lnTo>
                    <a:pt x="290" y="406"/>
                  </a:lnTo>
                  <a:lnTo>
                    <a:pt x="288" y="406"/>
                  </a:lnTo>
                  <a:lnTo>
                    <a:pt x="284" y="404"/>
                  </a:lnTo>
                  <a:lnTo>
                    <a:pt x="280" y="402"/>
                  </a:lnTo>
                  <a:lnTo>
                    <a:pt x="278" y="400"/>
                  </a:lnTo>
                  <a:lnTo>
                    <a:pt x="276" y="400"/>
                  </a:lnTo>
                  <a:lnTo>
                    <a:pt x="276" y="400"/>
                  </a:lnTo>
                  <a:lnTo>
                    <a:pt x="274" y="400"/>
                  </a:lnTo>
                  <a:lnTo>
                    <a:pt x="274" y="400"/>
                  </a:lnTo>
                  <a:lnTo>
                    <a:pt x="272" y="398"/>
                  </a:lnTo>
                  <a:lnTo>
                    <a:pt x="272" y="394"/>
                  </a:lnTo>
                  <a:lnTo>
                    <a:pt x="270" y="388"/>
                  </a:lnTo>
                  <a:lnTo>
                    <a:pt x="270" y="386"/>
                  </a:lnTo>
                  <a:lnTo>
                    <a:pt x="270" y="386"/>
                  </a:lnTo>
                  <a:lnTo>
                    <a:pt x="270" y="384"/>
                  </a:lnTo>
                  <a:lnTo>
                    <a:pt x="270" y="382"/>
                  </a:lnTo>
                  <a:lnTo>
                    <a:pt x="268" y="378"/>
                  </a:lnTo>
                  <a:lnTo>
                    <a:pt x="268" y="376"/>
                  </a:lnTo>
                  <a:lnTo>
                    <a:pt x="266" y="374"/>
                  </a:lnTo>
                  <a:lnTo>
                    <a:pt x="264" y="374"/>
                  </a:lnTo>
                  <a:lnTo>
                    <a:pt x="264" y="372"/>
                  </a:lnTo>
                  <a:lnTo>
                    <a:pt x="264" y="372"/>
                  </a:lnTo>
                  <a:lnTo>
                    <a:pt x="262" y="366"/>
                  </a:lnTo>
                  <a:lnTo>
                    <a:pt x="260" y="364"/>
                  </a:lnTo>
                  <a:lnTo>
                    <a:pt x="260" y="364"/>
                  </a:lnTo>
                  <a:lnTo>
                    <a:pt x="260" y="362"/>
                  </a:lnTo>
                  <a:lnTo>
                    <a:pt x="258" y="360"/>
                  </a:lnTo>
                  <a:lnTo>
                    <a:pt x="258" y="358"/>
                  </a:lnTo>
                  <a:lnTo>
                    <a:pt x="258" y="356"/>
                  </a:lnTo>
                  <a:lnTo>
                    <a:pt x="256" y="352"/>
                  </a:lnTo>
                  <a:lnTo>
                    <a:pt x="252" y="350"/>
                  </a:lnTo>
                  <a:lnTo>
                    <a:pt x="252" y="348"/>
                  </a:lnTo>
                  <a:lnTo>
                    <a:pt x="250" y="348"/>
                  </a:lnTo>
                  <a:lnTo>
                    <a:pt x="248" y="348"/>
                  </a:lnTo>
                  <a:lnTo>
                    <a:pt x="248" y="348"/>
                  </a:lnTo>
                  <a:lnTo>
                    <a:pt x="246" y="346"/>
                  </a:lnTo>
                  <a:lnTo>
                    <a:pt x="244" y="348"/>
                  </a:lnTo>
                  <a:lnTo>
                    <a:pt x="242" y="346"/>
                  </a:lnTo>
                  <a:lnTo>
                    <a:pt x="240" y="346"/>
                  </a:lnTo>
                  <a:lnTo>
                    <a:pt x="240" y="348"/>
                  </a:lnTo>
                  <a:lnTo>
                    <a:pt x="238" y="348"/>
                  </a:lnTo>
                  <a:lnTo>
                    <a:pt x="238" y="348"/>
                  </a:lnTo>
                  <a:lnTo>
                    <a:pt x="238" y="348"/>
                  </a:lnTo>
                  <a:lnTo>
                    <a:pt x="236" y="348"/>
                  </a:lnTo>
                  <a:lnTo>
                    <a:pt x="234" y="350"/>
                  </a:lnTo>
                  <a:lnTo>
                    <a:pt x="232" y="354"/>
                  </a:lnTo>
                  <a:lnTo>
                    <a:pt x="232" y="354"/>
                  </a:lnTo>
                  <a:lnTo>
                    <a:pt x="232" y="356"/>
                  </a:lnTo>
                  <a:lnTo>
                    <a:pt x="232" y="356"/>
                  </a:lnTo>
                  <a:lnTo>
                    <a:pt x="230" y="356"/>
                  </a:lnTo>
                  <a:lnTo>
                    <a:pt x="228" y="358"/>
                  </a:lnTo>
                  <a:lnTo>
                    <a:pt x="228" y="358"/>
                  </a:lnTo>
                  <a:lnTo>
                    <a:pt x="228" y="360"/>
                  </a:lnTo>
                  <a:lnTo>
                    <a:pt x="226" y="360"/>
                  </a:lnTo>
                  <a:lnTo>
                    <a:pt x="226" y="358"/>
                  </a:lnTo>
                  <a:lnTo>
                    <a:pt x="222" y="356"/>
                  </a:lnTo>
                  <a:lnTo>
                    <a:pt x="220" y="356"/>
                  </a:lnTo>
                  <a:lnTo>
                    <a:pt x="220" y="356"/>
                  </a:lnTo>
                  <a:lnTo>
                    <a:pt x="218" y="354"/>
                  </a:lnTo>
                  <a:lnTo>
                    <a:pt x="216" y="354"/>
                  </a:lnTo>
                  <a:lnTo>
                    <a:pt x="216" y="354"/>
                  </a:lnTo>
                  <a:lnTo>
                    <a:pt x="216" y="352"/>
                  </a:lnTo>
                  <a:lnTo>
                    <a:pt x="214" y="352"/>
                  </a:lnTo>
                  <a:lnTo>
                    <a:pt x="214" y="350"/>
                  </a:lnTo>
                  <a:lnTo>
                    <a:pt x="212" y="350"/>
                  </a:lnTo>
                  <a:lnTo>
                    <a:pt x="212" y="350"/>
                  </a:lnTo>
                  <a:lnTo>
                    <a:pt x="212" y="350"/>
                  </a:lnTo>
                  <a:lnTo>
                    <a:pt x="212" y="350"/>
                  </a:lnTo>
                  <a:lnTo>
                    <a:pt x="210" y="348"/>
                  </a:lnTo>
                  <a:lnTo>
                    <a:pt x="208" y="346"/>
                  </a:lnTo>
                  <a:lnTo>
                    <a:pt x="206" y="342"/>
                  </a:lnTo>
                  <a:lnTo>
                    <a:pt x="206" y="342"/>
                  </a:lnTo>
                  <a:lnTo>
                    <a:pt x="208" y="342"/>
                  </a:lnTo>
                  <a:lnTo>
                    <a:pt x="208" y="342"/>
                  </a:lnTo>
                  <a:lnTo>
                    <a:pt x="208" y="340"/>
                  </a:lnTo>
                  <a:lnTo>
                    <a:pt x="208" y="338"/>
                  </a:lnTo>
                  <a:lnTo>
                    <a:pt x="206" y="336"/>
                  </a:lnTo>
                  <a:lnTo>
                    <a:pt x="206" y="336"/>
                  </a:lnTo>
                  <a:lnTo>
                    <a:pt x="206" y="336"/>
                  </a:lnTo>
                  <a:lnTo>
                    <a:pt x="206" y="332"/>
                  </a:lnTo>
                  <a:lnTo>
                    <a:pt x="204" y="332"/>
                  </a:lnTo>
                  <a:lnTo>
                    <a:pt x="202" y="330"/>
                  </a:lnTo>
                  <a:lnTo>
                    <a:pt x="200" y="330"/>
                  </a:lnTo>
                  <a:lnTo>
                    <a:pt x="202" y="328"/>
                  </a:lnTo>
                  <a:lnTo>
                    <a:pt x="202" y="328"/>
                  </a:lnTo>
                  <a:lnTo>
                    <a:pt x="200" y="326"/>
                  </a:lnTo>
                  <a:lnTo>
                    <a:pt x="198" y="326"/>
                  </a:lnTo>
                  <a:lnTo>
                    <a:pt x="198" y="324"/>
                  </a:lnTo>
                  <a:lnTo>
                    <a:pt x="196" y="322"/>
                  </a:lnTo>
                  <a:lnTo>
                    <a:pt x="196" y="322"/>
                  </a:lnTo>
                  <a:lnTo>
                    <a:pt x="196" y="322"/>
                  </a:lnTo>
                  <a:lnTo>
                    <a:pt x="194" y="320"/>
                  </a:lnTo>
                  <a:lnTo>
                    <a:pt x="192" y="316"/>
                  </a:lnTo>
                  <a:lnTo>
                    <a:pt x="190" y="316"/>
                  </a:lnTo>
                  <a:lnTo>
                    <a:pt x="170" y="314"/>
                  </a:lnTo>
                  <a:lnTo>
                    <a:pt x="170" y="320"/>
                  </a:lnTo>
                  <a:lnTo>
                    <a:pt x="134" y="318"/>
                  </a:lnTo>
                  <a:lnTo>
                    <a:pt x="90" y="298"/>
                  </a:lnTo>
                  <a:lnTo>
                    <a:pt x="92" y="298"/>
                  </a:lnTo>
                  <a:lnTo>
                    <a:pt x="90" y="296"/>
                  </a:lnTo>
                  <a:lnTo>
                    <a:pt x="60" y="298"/>
                  </a:lnTo>
                  <a:lnTo>
                    <a:pt x="60" y="296"/>
                  </a:lnTo>
                  <a:lnTo>
                    <a:pt x="60" y="292"/>
                  </a:lnTo>
                  <a:lnTo>
                    <a:pt x="60" y="288"/>
                  </a:lnTo>
                  <a:lnTo>
                    <a:pt x="56" y="282"/>
                  </a:lnTo>
                  <a:lnTo>
                    <a:pt x="54" y="278"/>
                  </a:lnTo>
                  <a:lnTo>
                    <a:pt x="52" y="280"/>
                  </a:lnTo>
                  <a:lnTo>
                    <a:pt x="50" y="280"/>
                  </a:lnTo>
                  <a:lnTo>
                    <a:pt x="50" y="278"/>
                  </a:lnTo>
                  <a:lnTo>
                    <a:pt x="50" y="276"/>
                  </a:lnTo>
                  <a:lnTo>
                    <a:pt x="50" y="276"/>
                  </a:lnTo>
                  <a:lnTo>
                    <a:pt x="46" y="274"/>
                  </a:lnTo>
                  <a:lnTo>
                    <a:pt x="44" y="274"/>
                  </a:lnTo>
                  <a:lnTo>
                    <a:pt x="40" y="272"/>
                  </a:lnTo>
                  <a:lnTo>
                    <a:pt x="40" y="270"/>
                  </a:lnTo>
                  <a:lnTo>
                    <a:pt x="38" y="268"/>
                  </a:lnTo>
                  <a:lnTo>
                    <a:pt x="36" y="268"/>
                  </a:lnTo>
                  <a:lnTo>
                    <a:pt x="34" y="268"/>
                  </a:lnTo>
                  <a:lnTo>
                    <a:pt x="32" y="266"/>
                  </a:lnTo>
                  <a:lnTo>
                    <a:pt x="30" y="266"/>
                  </a:lnTo>
                  <a:lnTo>
                    <a:pt x="24" y="266"/>
                  </a:lnTo>
                  <a:lnTo>
                    <a:pt x="24" y="266"/>
                  </a:lnTo>
                  <a:lnTo>
                    <a:pt x="22" y="264"/>
                  </a:lnTo>
                  <a:lnTo>
                    <a:pt x="24" y="262"/>
                  </a:lnTo>
                  <a:lnTo>
                    <a:pt x="24" y="260"/>
                  </a:lnTo>
                  <a:lnTo>
                    <a:pt x="26" y="258"/>
                  </a:lnTo>
                  <a:lnTo>
                    <a:pt x="24" y="254"/>
                  </a:lnTo>
                  <a:lnTo>
                    <a:pt x="22" y="252"/>
                  </a:lnTo>
                  <a:lnTo>
                    <a:pt x="22" y="252"/>
                  </a:lnTo>
                  <a:lnTo>
                    <a:pt x="22" y="250"/>
                  </a:lnTo>
                  <a:lnTo>
                    <a:pt x="22" y="250"/>
                  </a:lnTo>
                  <a:lnTo>
                    <a:pt x="20" y="248"/>
                  </a:lnTo>
                  <a:lnTo>
                    <a:pt x="16" y="242"/>
                  </a:lnTo>
                  <a:lnTo>
                    <a:pt x="16" y="238"/>
                  </a:lnTo>
                  <a:lnTo>
                    <a:pt x="14" y="236"/>
                  </a:lnTo>
                  <a:lnTo>
                    <a:pt x="14" y="234"/>
                  </a:lnTo>
                  <a:lnTo>
                    <a:pt x="14" y="232"/>
                  </a:lnTo>
                  <a:lnTo>
                    <a:pt x="14" y="230"/>
                  </a:lnTo>
                  <a:lnTo>
                    <a:pt x="14" y="228"/>
                  </a:lnTo>
                  <a:lnTo>
                    <a:pt x="14" y="228"/>
                  </a:lnTo>
                  <a:lnTo>
                    <a:pt x="16" y="226"/>
                  </a:lnTo>
                  <a:lnTo>
                    <a:pt x="16" y="224"/>
                  </a:lnTo>
                  <a:lnTo>
                    <a:pt x="14" y="224"/>
                  </a:lnTo>
                  <a:lnTo>
                    <a:pt x="14" y="222"/>
                  </a:lnTo>
                  <a:lnTo>
                    <a:pt x="12" y="220"/>
                  </a:lnTo>
                  <a:lnTo>
                    <a:pt x="12" y="218"/>
                  </a:lnTo>
                  <a:lnTo>
                    <a:pt x="12" y="216"/>
                  </a:lnTo>
                  <a:lnTo>
                    <a:pt x="12" y="214"/>
                  </a:lnTo>
                  <a:lnTo>
                    <a:pt x="12" y="214"/>
                  </a:lnTo>
                  <a:lnTo>
                    <a:pt x="12" y="212"/>
                  </a:lnTo>
                  <a:lnTo>
                    <a:pt x="12" y="210"/>
                  </a:lnTo>
                  <a:lnTo>
                    <a:pt x="14" y="210"/>
                  </a:lnTo>
                  <a:lnTo>
                    <a:pt x="14" y="210"/>
                  </a:lnTo>
                  <a:lnTo>
                    <a:pt x="16" y="212"/>
                  </a:lnTo>
                  <a:lnTo>
                    <a:pt x="18" y="214"/>
                  </a:lnTo>
                  <a:lnTo>
                    <a:pt x="16" y="212"/>
                  </a:lnTo>
                  <a:lnTo>
                    <a:pt x="16" y="210"/>
                  </a:lnTo>
                  <a:lnTo>
                    <a:pt x="16" y="208"/>
                  </a:lnTo>
                  <a:lnTo>
                    <a:pt x="14" y="206"/>
                  </a:lnTo>
                  <a:lnTo>
                    <a:pt x="14" y="204"/>
                  </a:lnTo>
                  <a:lnTo>
                    <a:pt x="16" y="204"/>
                  </a:lnTo>
                  <a:lnTo>
                    <a:pt x="16" y="206"/>
                  </a:lnTo>
                  <a:lnTo>
                    <a:pt x="18" y="206"/>
                  </a:lnTo>
                  <a:lnTo>
                    <a:pt x="22" y="204"/>
                  </a:lnTo>
                  <a:lnTo>
                    <a:pt x="18" y="204"/>
                  </a:lnTo>
                  <a:lnTo>
                    <a:pt x="18" y="204"/>
                  </a:lnTo>
                  <a:lnTo>
                    <a:pt x="16" y="204"/>
                  </a:lnTo>
                  <a:lnTo>
                    <a:pt x="16" y="202"/>
                  </a:lnTo>
                  <a:lnTo>
                    <a:pt x="14" y="202"/>
                  </a:lnTo>
                  <a:lnTo>
                    <a:pt x="12" y="202"/>
                  </a:lnTo>
                  <a:lnTo>
                    <a:pt x="12" y="204"/>
                  </a:lnTo>
                  <a:lnTo>
                    <a:pt x="12" y="208"/>
                  </a:lnTo>
                  <a:lnTo>
                    <a:pt x="12" y="206"/>
                  </a:lnTo>
                  <a:lnTo>
                    <a:pt x="12" y="206"/>
                  </a:lnTo>
                  <a:lnTo>
                    <a:pt x="10" y="206"/>
                  </a:lnTo>
                  <a:lnTo>
                    <a:pt x="8" y="204"/>
                  </a:lnTo>
                  <a:lnTo>
                    <a:pt x="8" y="202"/>
                  </a:lnTo>
                  <a:lnTo>
                    <a:pt x="8" y="200"/>
                  </a:lnTo>
                  <a:lnTo>
                    <a:pt x="8" y="198"/>
                  </a:lnTo>
                  <a:lnTo>
                    <a:pt x="2" y="190"/>
                  </a:lnTo>
                  <a:lnTo>
                    <a:pt x="2" y="188"/>
                  </a:lnTo>
                  <a:lnTo>
                    <a:pt x="2" y="186"/>
                  </a:lnTo>
                  <a:lnTo>
                    <a:pt x="4" y="184"/>
                  </a:lnTo>
                  <a:lnTo>
                    <a:pt x="2" y="182"/>
                  </a:lnTo>
                  <a:lnTo>
                    <a:pt x="2" y="180"/>
                  </a:lnTo>
                  <a:lnTo>
                    <a:pt x="2" y="178"/>
                  </a:lnTo>
                  <a:lnTo>
                    <a:pt x="4" y="176"/>
                  </a:lnTo>
                  <a:lnTo>
                    <a:pt x="4" y="174"/>
                  </a:lnTo>
                  <a:lnTo>
                    <a:pt x="4" y="168"/>
                  </a:lnTo>
                  <a:lnTo>
                    <a:pt x="2" y="164"/>
                  </a:lnTo>
                  <a:lnTo>
                    <a:pt x="0" y="160"/>
                  </a:lnTo>
                  <a:lnTo>
                    <a:pt x="0" y="158"/>
                  </a:lnTo>
                  <a:lnTo>
                    <a:pt x="0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4" y="148"/>
                  </a:lnTo>
                  <a:lnTo>
                    <a:pt x="4" y="146"/>
                  </a:lnTo>
                  <a:lnTo>
                    <a:pt x="6" y="146"/>
                  </a:lnTo>
                  <a:lnTo>
                    <a:pt x="8" y="142"/>
                  </a:lnTo>
                  <a:lnTo>
                    <a:pt x="8" y="138"/>
                  </a:lnTo>
                  <a:lnTo>
                    <a:pt x="6" y="134"/>
                  </a:lnTo>
                  <a:lnTo>
                    <a:pt x="8" y="132"/>
                  </a:lnTo>
                  <a:lnTo>
                    <a:pt x="8" y="130"/>
                  </a:lnTo>
                  <a:lnTo>
                    <a:pt x="6" y="128"/>
                  </a:lnTo>
                  <a:lnTo>
                    <a:pt x="6" y="126"/>
                  </a:lnTo>
                  <a:lnTo>
                    <a:pt x="8" y="120"/>
                  </a:lnTo>
                  <a:lnTo>
                    <a:pt x="8" y="116"/>
                  </a:lnTo>
                  <a:lnTo>
                    <a:pt x="8" y="114"/>
                  </a:lnTo>
                  <a:lnTo>
                    <a:pt x="12" y="110"/>
                  </a:lnTo>
                  <a:lnTo>
                    <a:pt x="12" y="106"/>
                  </a:lnTo>
                  <a:lnTo>
                    <a:pt x="14" y="106"/>
                  </a:lnTo>
                  <a:lnTo>
                    <a:pt x="16" y="102"/>
                  </a:lnTo>
                  <a:lnTo>
                    <a:pt x="18" y="98"/>
                  </a:lnTo>
                  <a:lnTo>
                    <a:pt x="20" y="96"/>
                  </a:lnTo>
                  <a:lnTo>
                    <a:pt x="20" y="88"/>
                  </a:lnTo>
                  <a:lnTo>
                    <a:pt x="24" y="82"/>
                  </a:lnTo>
                  <a:lnTo>
                    <a:pt x="24" y="76"/>
                  </a:lnTo>
                  <a:lnTo>
                    <a:pt x="28" y="70"/>
                  </a:lnTo>
                  <a:lnTo>
                    <a:pt x="28" y="66"/>
                  </a:lnTo>
                  <a:lnTo>
                    <a:pt x="30" y="64"/>
                  </a:lnTo>
                  <a:lnTo>
                    <a:pt x="30" y="62"/>
                  </a:lnTo>
                  <a:lnTo>
                    <a:pt x="30" y="60"/>
                  </a:lnTo>
                  <a:lnTo>
                    <a:pt x="32" y="56"/>
                  </a:lnTo>
                  <a:lnTo>
                    <a:pt x="32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8" y="54"/>
                  </a:lnTo>
                  <a:lnTo>
                    <a:pt x="40" y="56"/>
                  </a:lnTo>
                  <a:lnTo>
                    <a:pt x="42" y="56"/>
                  </a:lnTo>
                  <a:lnTo>
                    <a:pt x="44" y="58"/>
                  </a:lnTo>
                  <a:lnTo>
                    <a:pt x="46" y="60"/>
                  </a:lnTo>
                  <a:lnTo>
                    <a:pt x="46" y="56"/>
                  </a:lnTo>
                  <a:lnTo>
                    <a:pt x="44" y="56"/>
                  </a:lnTo>
                  <a:lnTo>
                    <a:pt x="42" y="54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2" y="52"/>
                  </a:lnTo>
                  <a:lnTo>
                    <a:pt x="32" y="50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36" y="48"/>
                  </a:lnTo>
                  <a:lnTo>
                    <a:pt x="36" y="46"/>
                  </a:lnTo>
                  <a:lnTo>
                    <a:pt x="36" y="44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0"/>
                  </a:lnTo>
                  <a:lnTo>
                    <a:pt x="36" y="40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4" y="38"/>
                  </a:lnTo>
                  <a:lnTo>
                    <a:pt x="34" y="36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6" y="22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8" y="8"/>
                  </a:lnTo>
                  <a:lnTo>
                    <a:pt x="42" y="14"/>
                  </a:lnTo>
                  <a:lnTo>
                    <a:pt x="46" y="16"/>
                  </a:lnTo>
                  <a:lnTo>
                    <a:pt x="52" y="16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6" y="18"/>
                  </a:lnTo>
                  <a:lnTo>
                    <a:pt x="58" y="18"/>
                  </a:lnTo>
                  <a:lnTo>
                    <a:pt x="58" y="20"/>
                  </a:lnTo>
                  <a:lnTo>
                    <a:pt x="58" y="22"/>
                  </a:lnTo>
                  <a:lnTo>
                    <a:pt x="54" y="22"/>
                  </a:lnTo>
                  <a:lnTo>
                    <a:pt x="52" y="24"/>
                  </a:lnTo>
                  <a:lnTo>
                    <a:pt x="52" y="26"/>
                  </a:lnTo>
                  <a:lnTo>
                    <a:pt x="54" y="26"/>
                  </a:lnTo>
                  <a:lnTo>
                    <a:pt x="56" y="24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60" y="24"/>
                  </a:lnTo>
                  <a:lnTo>
                    <a:pt x="58" y="26"/>
                  </a:lnTo>
                  <a:lnTo>
                    <a:pt x="56" y="28"/>
                  </a:lnTo>
                  <a:lnTo>
                    <a:pt x="56" y="32"/>
                  </a:lnTo>
                  <a:lnTo>
                    <a:pt x="54" y="32"/>
                  </a:lnTo>
                  <a:lnTo>
                    <a:pt x="54" y="30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0" y="34"/>
                  </a:lnTo>
                  <a:lnTo>
                    <a:pt x="52" y="34"/>
                  </a:lnTo>
                  <a:lnTo>
                    <a:pt x="54" y="36"/>
                  </a:lnTo>
                  <a:lnTo>
                    <a:pt x="56" y="34"/>
                  </a:lnTo>
                  <a:lnTo>
                    <a:pt x="56" y="32"/>
                  </a:lnTo>
                  <a:lnTo>
                    <a:pt x="58" y="30"/>
                  </a:lnTo>
                  <a:lnTo>
                    <a:pt x="58" y="28"/>
                  </a:lnTo>
                  <a:lnTo>
                    <a:pt x="60" y="26"/>
                  </a:lnTo>
                  <a:lnTo>
                    <a:pt x="60" y="24"/>
                  </a:lnTo>
                  <a:lnTo>
                    <a:pt x="62" y="22"/>
                  </a:lnTo>
                  <a:lnTo>
                    <a:pt x="64" y="20"/>
                  </a:lnTo>
                  <a:lnTo>
                    <a:pt x="64" y="18"/>
                  </a:lnTo>
                  <a:lnTo>
                    <a:pt x="64" y="16"/>
                  </a:lnTo>
                  <a:lnTo>
                    <a:pt x="62" y="16"/>
                  </a:lnTo>
                  <a:lnTo>
                    <a:pt x="64" y="14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2" y="8"/>
                  </a:lnTo>
                  <a:lnTo>
                    <a:pt x="64" y="8"/>
                  </a:lnTo>
                  <a:lnTo>
                    <a:pt x="66" y="6"/>
                  </a:lnTo>
                  <a:lnTo>
                    <a:pt x="62" y="4"/>
                  </a:lnTo>
                  <a:lnTo>
                    <a:pt x="62" y="0"/>
                  </a:lnTo>
                  <a:lnTo>
                    <a:pt x="62" y="0"/>
                  </a:lnTo>
                  <a:close/>
                  <a:moveTo>
                    <a:pt x="652" y="178"/>
                  </a:moveTo>
                  <a:lnTo>
                    <a:pt x="652" y="178"/>
                  </a:lnTo>
                  <a:lnTo>
                    <a:pt x="654" y="178"/>
                  </a:lnTo>
                  <a:lnTo>
                    <a:pt x="654" y="178"/>
                  </a:lnTo>
                  <a:lnTo>
                    <a:pt x="656" y="178"/>
                  </a:lnTo>
                  <a:lnTo>
                    <a:pt x="656" y="176"/>
                  </a:lnTo>
                  <a:lnTo>
                    <a:pt x="654" y="176"/>
                  </a:lnTo>
                  <a:lnTo>
                    <a:pt x="652" y="176"/>
                  </a:lnTo>
                  <a:lnTo>
                    <a:pt x="652" y="178"/>
                  </a:lnTo>
                  <a:lnTo>
                    <a:pt x="652" y="178"/>
                  </a:lnTo>
                  <a:close/>
                  <a:moveTo>
                    <a:pt x="614" y="188"/>
                  </a:moveTo>
                  <a:lnTo>
                    <a:pt x="612" y="188"/>
                  </a:lnTo>
                  <a:lnTo>
                    <a:pt x="614" y="188"/>
                  </a:lnTo>
                  <a:lnTo>
                    <a:pt x="616" y="188"/>
                  </a:lnTo>
                  <a:lnTo>
                    <a:pt x="618" y="188"/>
                  </a:lnTo>
                  <a:lnTo>
                    <a:pt x="620" y="186"/>
                  </a:lnTo>
                  <a:lnTo>
                    <a:pt x="624" y="186"/>
                  </a:lnTo>
                  <a:lnTo>
                    <a:pt x="626" y="186"/>
                  </a:lnTo>
                  <a:lnTo>
                    <a:pt x="630" y="186"/>
                  </a:lnTo>
                  <a:lnTo>
                    <a:pt x="632" y="184"/>
                  </a:lnTo>
                  <a:lnTo>
                    <a:pt x="632" y="184"/>
                  </a:lnTo>
                  <a:lnTo>
                    <a:pt x="636" y="184"/>
                  </a:lnTo>
                  <a:lnTo>
                    <a:pt x="636" y="182"/>
                  </a:lnTo>
                  <a:lnTo>
                    <a:pt x="634" y="184"/>
                  </a:lnTo>
                  <a:lnTo>
                    <a:pt x="634" y="182"/>
                  </a:lnTo>
                  <a:lnTo>
                    <a:pt x="632" y="184"/>
                  </a:lnTo>
                  <a:lnTo>
                    <a:pt x="632" y="182"/>
                  </a:lnTo>
                  <a:lnTo>
                    <a:pt x="632" y="182"/>
                  </a:lnTo>
                  <a:lnTo>
                    <a:pt x="632" y="180"/>
                  </a:lnTo>
                  <a:lnTo>
                    <a:pt x="630" y="182"/>
                  </a:lnTo>
                  <a:lnTo>
                    <a:pt x="626" y="182"/>
                  </a:lnTo>
                  <a:lnTo>
                    <a:pt x="622" y="184"/>
                  </a:lnTo>
                  <a:lnTo>
                    <a:pt x="620" y="184"/>
                  </a:lnTo>
                  <a:lnTo>
                    <a:pt x="616" y="184"/>
                  </a:lnTo>
                  <a:lnTo>
                    <a:pt x="614" y="186"/>
                  </a:lnTo>
                  <a:lnTo>
                    <a:pt x="612" y="186"/>
                  </a:lnTo>
                  <a:lnTo>
                    <a:pt x="612" y="188"/>
                  </a:lnTo>
                  <a:lnTo>
                    <a:pt x="614" y="188"/>
                  </a:lnTo>
                  <a:lnTo>
                    <a:pt x="614" y="188"/>
                  </a:lnTo>
                  <a:close/>
                  <a:moveTo>
                    <a:pt x="62" y="12"/>
                  </a:moveTo>
                  <a:lnTo>
                    <a:pt x="60" y="14"/>
                  </a:lnTo>
                  <a:lnTo>
                    <a:pt x="60" y="18"/>
                  </a:lnTo>
                  <a:lnTo>
                    <a:pt x="60" y="20"/>
                  </a:lnTo>
                  <a:lnTo>
                    <a:pt x="62" y="20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close/>
                  <a:moveTo>
                    <a:pt x="300" y="378"/>
                  </a:moveTo>
                  <a:lnTo>
                    <a:pt x="300" y="378"/>
                  </a:lnTo>
                  <a:lnTo>
                    <a:pt x="304" y="374"/>
                  </a:lnTo>
                  <a:lnTo>
                    <a:pt x="306" y="372"/>
                  </a:lnTo>
                  <a:lnTo>
                    <a:pt x="302" y="374"/>
                  </a:lnTo>
                  <a:lnTo>
                    <a:pt x="300" y="378"/>
                  </a:lnTo>
                  <a:lnTo>
                    <a:pt x="300" y="378"/>
                  </a:lnTo>
                  <a:close/>
                  <a:moveTo>
                    <a:pt x="296" y="384"/>
                  </a:moveTo>
                  <a:lnTo>
                    <a:pt x="298" y="384"/>
                  </a:lnTo>
                  <a:lnTo>
                    <a:pt x="298" y="380"/>
                  </a:lnTo>
                  <a:lnTo>
                    <a:pt x="298" y="380"/>
                  </a:lnTo>
                  <a:lnTo>
                    <a:pt x="296" y="384"/>
                  </a:lnTo>
                  <a:lnTo>
                    <a:pt x="296" y="384"/>
                  </a:lnTo>
                  <a:close/>
                  <a:moveTo>
                    <a:pt x="296" y="402"/>
                  </a:moveTo>
                  <a:lnTo>
                    <a:pt x="294" y="398"/>
                  </a:lnTo>
                  <a:lnTo>
                    <a:pt x="294" y="392"/>
                  </a:lnTo>
                  <a:lnTo>
                    <a:pt x="296" y="386"/>
                  </a:lnTo>
                  <a:lnTo>
                    <a:pt x="294" y="392"/>
                  </a:lnTo>
                  <a:lnTo>
                    <a:pt x="294" y="398"/>
                  </a:lnTo>
                  <a:lnTo>
                    <a:pt x="294" y="398"/>
                  </a:lnTo>
                  <a:lnTo>
                    <a:pt x="296" y="402"/>
                  </a:lnTo>
                  <a:lnTo>
                    <a:pt x="296" y="402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Country : Trinidad and Tobago"/>
            <p:cNvSpPr>
              <a:spLocks noEditPoints="1"/>
            </p:cNvSpPr>
            <p:nvPr/>
          </p:nvSpPr>
          <p:spPr bwMode="auto">
            <a:xfrm>
              <a:off x="2804785" y="3850664"/>
              <a:ext cx="36860" cy="32764"/>
            </a:xfrm>
            <a:custGeom>
              <a:avLst/>
              <a:gdLst>
                <a:gd name="T0" fmla="*/ 14 w 18"/>
                <a:gd name="T1" fmla="*/ 2 h 16"/>
                <a:gd name="T2" fmla="*/ 18 w 18"/>
                <a:gd name="T3" fmla="*/ 0 h 16"/>
                <a:gd name="T4" fmla="*/ 16 w 18"/>
                <a:gd name="T5" fmla="*/ 2 h 16"/>
                <a:gd name="T6" fmla="*/ 14 w 18"/>
                <a:gd name="T7" fmla="*/ 2 h 16"/>
                <a:gd name="T8" fmla="*/ 14 w 18"/>
                <a:gd name="T9" fmla="*/ 2 h 16"/>
                <a:gd name="T10" fmla="*/ 14 w 18"/>
                <a:gd name="T11" fmla="*/ 4 h 16"/>
                <a:gd name="T12" fmla="*/ 8 w 18"/>
                <a:gd name="T13" fmla="*/ 6 h 16"/>
                <a:gd name="T14" fmla="*/ 6 w 18"/>
                <a:gd name="T15" fmla="*/ 4 h 16"/>
                <a:gd name="T16" fmla="*/ 4 w 18"/>
                <a:gd name="T17" fmla="*/ 6 h 16"/>
                <a:gd name="T18" fmla="*/ 2 w 18"/>
                <a:gd name="T19" fmla="*/ 6 h 16"/>
                <a:gd name="T20" fmla="*/ 6 w 18"/>
                <a:gd name="T21" fmla="*/ 8 h 16"/>
                <a:gd name="T22" fmla="*/ 6 w 18"/>
                <a:gd name="T23" fmla="*/ 12 h 16"/>
                <a:gd name="T24" fmla="*/ 4 w 18"/>
                <a:gd name="T25" fmla="*/ 14 h 16"/>
                <a:gd name="T26" fmla="*/ 0 w 18"/>
                <a:gd name="T27" fmla="*/ 14 h 16"/>
                <a:gd name="T28" fmla="*/ 4 w 18"/>
                <a:gd name="T29" fmla="*/ 16 h 16"/>
                <a:gd name="T30" fmla="*/ 10 w 18"/>
                <a:gd name="T31" fmla="*/ 14 h 16"/>
                <a:gd name="T32" fmla="*/ 12 w 18"/>
                <a:gd name="T33" fmla="*/ 12 h 16"/>
                <a:gd name="T34" fmla="*/ 12 w 18"/>
                <a:gd name="T35" fmla="*/ 10 h 16"/>
                <a:gd name="T36" fmla="*/ 10 w 18"/>
                <a:gd name="T37" fmla="*/ 8 h 16"/>
                <a:gd name="T38" fmla="*/ 14 w 18"/>
                <a:gd name="T39" fmla="*/ 4 h 16"/>
                <a:gd name="T40" fmla="*/ 14 w 18"/>
                <a:gd name="T41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6">
                  <a:moveTo>
                    <a:pt x="14" y="2"/>
                  </a:moveTo>
                  <a:lnTo>
                    <a:pt x="18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2"/>
                  </a:lnTo>
                  <a:close/>
                  <a:moveTo>
                    <a:pt x="14" y="4"/>
                  </a:moveTo>
                  <a:lnTo>
                    <a:pt x="8" y="6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6" y="8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4" y="16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8" name="Country : San Jose"/>
            <p:cNvSpPr>
              <a:spLocks/>
            </p:cNvSpPr>
            <p:nvPr/>
          </p:nvSpPr>
          <p:spPr bwMode="auto">
            <a:xfrm>
              <a:off x="2190457" y="3850664"/>
              <a:ext cx="86006" cy="81910"/>
            </a:xfrm>
            <a:custGeom>
              <a:avLst/>
              <a:gdLst>
                <a:gd name="T0" fmla="*/ 38 w 42"/>
                <a:gd name="T1" fmla="*/ 36 h 40"/>
                <a:gd name="T2" fmla="*/ 38 w 42"/>
                <a:gd name="T3" fmla="*/ 36 h 40"/>
                <a:gd name="T4" fmla="*/ 38 w 42"/>
                <a:gd name="T5" fmla="*/ 40 h 40"/>
                <a:gd name="T6" fmla="*/ 34 w 42"/>
                <a:gd name="T7" fmla="*/ 38 h 40"/>
                <a:gd name="T8" fmla="*/ 34 w 42"/>
                <a:gd name="T9" fmla="*/ 38 h 40"/>
                <a:gd name="T10" fmla="*/ 32 w 42"/>
                <a:gd name="T11" fmla="*/ 32 h 40"/>
                <a:gd name="T12" fmla="*/ 30 w 42"/>
                <a:gd name="T13" fmla="*/ 32 h 40"/>
                <a:gd name="T14" fmla="*/ 32 w 42"/>
                <a:gd name="T15" fmla="*/ 34 h 40"/>
                <a:gd name="T16" fmla="*/ 32 w 42"/>
                <a:gd name="T17" fmla="*/ 38 h 40"/>
                <a:gd name="T18" fmla="*/ 30 w 42"/>
                <a:gd name="T19" fmla="*/ 36 h 40"/>
                <a:gd name="T20" fmla="*/ 26 w 42"/>
                <a:gd name="T21" fmla="*/ 34 h 40"/>
                <a:gd name="T22" fmla="*/ 26 w 42"/>
                <a:gd name="T23" fmla="*/ 30 h 40"/>
                <a:gd name="T24" fmla="*/ 24 w 42"/>
                <a:gd name="T25" fmla="*/ 26 h 40"/>
                <a:gd name="T26" fmla="*/ 20 w 42"/>
                <a:gd name="T27" fmla="*/ 22 h 40"/>
                <a:gd name="T28" fmla="*/ 16 w 42"/>
                <a:gd name="T29" fmla="*/ 18 h 40"/>
                <a:gd name="T30" fmla="*/ 14 w 42"/>
                <a:gd name="T31" fmla="*/ 14 h 40"/>
                <a:gd name="T32" fmla="*/ 8 w 42"/>
                <a:gd name="T33" fmla="*/ 12 h 40"/>
                <a:gd name="T34" fmla="*/ 8 w 42"/>
                <a:gd name="T35" fmla="*/ 14 h 40"/>
                <a:gd name="T36" fmla="*/ 12 w 42"/>
                <a:gd name="T37" fmla="*/ 18 h 40"/>
                <a:gd name="T38" fmla="*/ 10 w 42"/>
                <a:gd name="T39" fmla="*/ 22 h 40"/>
                <a:gd name="T40" fmla="*/ 6 w 42"/>
                <a:gd name="T41" fmla="*/ 18 h 40"/>
                <a:gd name="T42" fmla="*/ 0 w 42"/>
                <a:gd name="T43" fmla="*/ 14 h 40"/>
                <a:gd name="T44" fmla="*/ 0 w 42"/>
                <a:gd name="T45" fmla="*/ 10 h 40"/>
                <a:gd name="T46" fmla="*/ 2 w 42"/>
                <a:gd name="T47" fmla="*/ 6 h 40"/>
                <a:gd name="T48" fmla="*/ 0 w 42"/>
                <a:gd name="T49" fmla="*/ 4 h 40"/>
                <a:gd name="T50" fmla="*/ 2 w 42"/>
                <a:gd name="T51" fmla="*/ 2 h 40"/>
                <a:gd name="T52" fmla="*/ 2 w 42"/>
                <a:gd name="T53" fmla="*/ 0 h 40"/>
                <a:gd name="T54" fmla="*/ 6 w 42"/>
                <a:gd name="T55" fmla="*/ 0 h 40"/>
                <a:gd name="T56" fmla="*/ 16 w 42"/>
                <a:gd name="T57" fmla="*/ 0 h 40"/>
                <a:gd name="T58" fmla="*/ 20 w 42"/>
                <a:gd name="T59" fmla="*/ 2 h 40"/>
                <a:gd name="T60" fmla="*/ 22 w 42"/>
                <a:gd name="T61" fmla="*/ 4 h 40"/>
                <a:gd name="T62" fmla="*/ 26 w 42"/>
                <a:gd name="T63" fmla="*/ 6 h 40"/>
                <a:gd name="T64" fmla="*/ 26 w 42"/>
                <a:gd name="T65" fmla="*/ 6 h 40"/>
                <a:gd name="T66" fmla="*/ 30 w 42"/>
                <a:gd name="T67" fmla="*/ 6 h 40"/>
                <a:gd name="T68" fmla="*/ 32 w 42"/>
                <a:gd name="T69" fmla="*/ 8 h 40"/>
                <a:gd name="T70" fmla="*/ 34 w 42"/>
                <a:gd name="T71" fmla="*/ 12 h 40"/>
                <a:gd name="T72" fmla="*/ 36 w 42"/>
                <a:gd name="T73" fmla="*/ 18 h 40"/>
                <a:gd name="T74" fmla="*/ 40 w 42"/>
                <a:gd name="T75" fmla="*/ 20 h 40"/>
                <a:gd name="T76" fmla="*/ 42 w 42"/>
                <a:gd name="T77" fmla="*/ 22 h 40"/>
                <a:gd name="T78" fmla="*/ 38 w 42"/>
                <a:gd name="T79" fmla="*/ 22 h 40"/>
                <a:gd name="T80" fmla="*/ 38 w 42"/>
                <a:gd name="T81" fmla="*/ 26 h 40"/>
                <a:gd name="T82" fmla="*/ 38 w 42"/>
                <a:gd name="T83" fmla="*/ 28 h 40"/>
                <a:gd name="T84" fmla="*/ 38 w 42"/>
                <a:gd name="T85" fmla="*/ 32 h 40"/>
                <a:gd name="T86" fmla="*/ 38 w 42"/>
                <a:gd name="T87" fmla="*/ 36 h 40"/>
                <a:gd name="T88" fmla="*/ 38 w 42"/>
                <a:gd name="T89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" h="40">
                  <a:moveTo>
                    <a:pt x="38" y="36"/>
                  </a:moveTo>
                  <a:lnTo>
                    <a:pt x="38" y="36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8" y="38"/>
                  </a:lnTo>
                  <a:lnTo>
                    <a:pt x="38" y="40"/>
                  </a:lnTo>
                  <a:lnTo>
                    <a:pt x="36" y="40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6"/>
                  </a:lnTo>
                  <a:lnTo>
                    <a:pt x="32" y="32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2" y="36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0" y="36"/>
                  </a:lnTo>
                  <a:lnTo>
                    <a:pt x="26" y="36"/>
                  </a:lnTo>
                  <a:lnTo>
                    <a:pt x="26" y="34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6" y="28"/>
                  </a:lnTo>
                  <a:lnTo>
                    <a:pt x="24" y="26"/>
                  </a:lnTo>
                  <a:lnTo>
                    <a:pt x="22" y="24"/>
                  </a:lnTo>
                  <a:lnTo>
                    <a:pt x="20" y="22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12" y="16"/>
                  </a:lnTo>
                  <a:lnTo>
                    <a:pt x="12" y="18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8" y="20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34" y="12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8" y="18"/>
                  </a:lnTo>
                  <a:lnTo>
                    <a:pt x="40" y="20"/>
                  </a:lnTo>
                  <a:lnTo>
                    <a:pt x="42" y="20"/>
                  </a:lnTo>
                  <a:lnTo>
                    <a:pt x="42" y="22"/>
                  </a:lnTo>
                  <a:lnTo>
                    <a:pt x="40" y="22"/>
                  </a:lnTo>
                  <a:lnTo>
                    <a:pt x="38" y="22"/>
                  </a:lnTo>
                  <a:lnTo>
                    <a:pt x="38" y="24"/>
                  </a:lnTo>
                  <a:lnTo>
                    <a:pt x="38" y="26"/>
                  </a:lnTo>
                  <a:lnTo>
                    <a:pt x="36" y="28"/>
                  </a:lnTo>
                  <a:lnTo>
                    <a:pt x="38" y="28"/>
                  </a:lnTo>
                  <a:lnTo>
                    <a:pt x="40" y="30"/>
                  </a:lnTo>
                  <a:lnTo>
                    <a:pt x="38" y="32"/>
                  </a:lnTo>
                  <a:lnTo>
                    <a:pt x="38" y="34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8" y="3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4" name="Country : Saint Kitts and Nevis"/>
            <p:cNvSpPr>
              <a:spLocks noEditPoints="1"/>
            </p:cNvSpPr>
            <p:nvPr/>
          </p:nvSpPr>
          <p:spPr bwMode="auto">
            <a:xfrm>
              <a:off x="2735161" y="3658174"/>
              <a:ext cx="81910" cy="36860"/>
            </a:xfrm>
            <a:custGeom>
              <a:avLst/>
              <a:gdLst>
                <a:gd name="T0" fmla="*/ 36 w 40"/>
                <a:gd name="T1" fmla="*/ 14 h 18"/>
                <a:gd name="T2" fmla="*/ 40 w 40"/>
                <a:gd name="T3" fmla="*/ 16 h 18"/>
                <a:gd name="T4" fmla="*/ 38 w 40"/>
                <a:gd name="T5" fmla="*/ 18 h 18"/>
                <a:gd name="T6" fmla="*/ 36 w 40"/>
                <a:gd name="T7" fmla="*/ 16 h 18"/>
                <a:gd name="T8" fmla="*/ 36 w 40"/>
                <a:gd name="T9" fmla="*/ 14 h 18"/>
                <a:gd name="T10" fmla="*/ 36 w 40"/>
                <a:gd name="T11" fmla="*/ 14 h 18"/>
                <a:gd name="T12" fmla="*/ 38 w 40"/>
                <a:gd name="T13" fmla="*/ 6 h 18"/>
                <a:gd name="T14" fmla="*/ 36 w 40"/>
                <a:gd name="T15" fmla="*/ 8 h 18"/>
                <a:gd name="T16" fmla="*/ 38 w 40"/>
                <a:gd name="T17" fmla="*/ 10 h 18"/>
                <a:gd name="T18" fmla="*/ 40 w 40"/>
                <a:gd name="T19" fmla="*/ 8 h 18"/>
                <a:gd name="T20" fmla="*/ 38 w 40"/>
                <a:gd name="T21" fmla="*/ 6 h 18"/>
                <a:gd name="T22" fmla="*/ 38 w 40"/>
                <a:gd name="T23" fmla="*/ 6 h 18"/>
                <a:gd name="T24" fmla="*/ 26 w 40"/>
                <a:gd name="T25" fmla="*/ 10 h 18"/>
                <a:gd name="T26" fmla="*/ 24 w 40"/>
                <a:gd name="T27" fmla="*/ 12 h 18"/>
                <a:gd name="T28" fmla="*/ 26 w 40"/>
                <a:gd name="T29" fmla="*/ 14 h 18"/>
                <a:gd name="T30" fmla="*/ 28 w 40"/>
                <a:gd name="T31" fmla="*/ 14 h 18"/>
                <a:gd name="T32" fmla="*/ 26 w 40"/>
                <a:gd name="T33" fmla="*/ 10 h 18"/>
                <a:gd name="T34" fmla="*/ 26 w 40"/>
                <a:gd name="T35" fmla="*/ 10 h 18"/>
                <a:gd name="T36" fmla="*/ 20 w 40"/>
                <a:gd name="T37" fmla="*/ 2 h 18"/>
                <a:gd name="T38" fmla="*/ 22 w 40"/>
                <a:gd name="T39" fmla="*/ 0 h 18"/>
                <a:gd name="T40" fmla="*/ 26 w 40"/>
                <a:gd name="T41" fmla="*/ 0 h 18"/>
                <a:gd name="T42" fmla="*/ 24 w 40"/>
                <a:gd name="T43" fmla="*/ 4 h 18"/>
                <a:gd name="T44" fmla="*/ 24 w 40"/>
                <a:gd name="T45" fmla="*/ 6 h 18"/>
                <a:gd name="T46" fmla="*/ 20 w 40"/>
                <a:gd name="T47" fmla="*/ 4 h 18"/>
                <a:gd name="T48" fmla="*/ 20 w 40"/>
                <a:gd name="T49" fmla="*/ 2 h 18"/>
                <a:gd name="T50" fmla="*/ 20 w 40"/>
                <a:gd name="T51" fmla="*/ 2 h 18"/>
                <a:gd name="T52" fmla="*/ 4 w 40"/>
                <a:gd name="T53" fmla="*/ 6 h 18"/>
                <a:gd name="T54" fmla="*/ 4 w 40"/>
                <a:gd name="T55" fmla="*/ 8 h 18"/>
                <a:gd name="T56" fmla="*/ 0 w 40"/>
                <a:gd name="T57" fmla="*/ 8 h 18"/>
                <a:gd name="T58" fmla="*/ 4 w 40"/>
                <a:gd name="T59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" h="18">
                  <a:moveTo>
                    <a:pt x="36" y="14"/>
                  </a:moveTo>
                  <a:lnTo>
                    <a:pt x="40" y="16"/>
                  </a:lnTo>
                  <a:lnTo>
                    <a:pt x="38" y="18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4"/>
                  </a:lnTo>
                  <a:close/>
                  <a:moveTo>
                    <a:pt x="38" y="6"/>
                  </a:moveTo>
                  <a:lnTo>
                    <a:pt x="36" y="8"/>
                  </a:lnTo>
                  <a:lnTo>
                    <a:pt x="38" y="10"/>
                  </a:lnTo>
                  <a:lnTo>
                    <a:pt x="40" y="8"/>
                  </a:lnTo>
                  <a:lnTo>
                    <a:pt x="38" y="6"/>
                  </a:lnTo>
                  <a:lnTo>
                    <a:pt x="38" y="6"/>
                  </a:lnTo>
                  <a:close/>
                  <a:moveTo>
                    <a:pt x="26" y="10"/>
                  </a:moveTo>
                  <a:lnTo>
                    <a:pt x="24" y="12"/>
                  </a:lnTo>
                  <a:lnTo>
                    <a:pt x="26" y="14"/>
                  </a:lnTo>
                  <a:lnTo>
                    <a:pt x="28" y="14"/>
                  </a:lnTo>
                  <a:lnTo>
                    <a:pt x="26" y="10"/>
                  </a:lnTo>
                  <a:lnTo>
                    <a:pt x="26" y="10"/>
                  </a:lnTo>
                  <a:close/>
                  <a:moveTo>
                    <a:pt x="20" y="2"/>
                  </a:moveTo>
                  <a:lnTo>
                    <a:pt x="22" y="0"/>
                  </a:lnTo>
                  <a:lnTo>
                    <a:pt x="26" y="0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20" y="2"/>
                  </a:lnTo>
                  <a:close/>
                  <a:moveTo>
                    <a:pt x="4" y="6"/>
                  </a:moveTo>
                  <a:lnTo>
                    <a:pt x="4" y="8"/>
                  </a:lnTo>
                  <a:lnTo>
                    <a:pt x="0" y="8"/>
                  </a:lnTo>
                  <a:lnTo>
                    <a:pt x="4" y="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Country : Saint Vincent"/>
            <p:cNvSpPr>
              <a:spLocks noEditPoints="1"/>
            </p:cNvSpPr>
            <p:nvPr/>
          </p:nvSpPr>
          <p:spPr bwMode="auto">
            <a:xfrm>
              <a:off x="2808880" y="3789231"/>
              <a:ext cx="20478" cy="40955"/>
            </a:xfrm>
            <a:custGeom>
              <a:avLst/>
              <a:gdLst>
                <a:gd name="T0" fmla="*/ 6 w 10"/>
                <a:gd name="T1" fmla="*/ 18 h 20"/>
                <a:gd name="T2" fmla="*/ 4 w 10"/>
                <a:gd name="T3" fmla="*/ 16 h 20"/>
                <a:gd name="T4" fmla="*/ 2 w 10"/>
                <a:gd name="T5" fmla="*/ 16 h 20"/>
                <a:gd name="T6" fmla="*/ 0 w 10"/>
                <a:gd name="T7" fmla="*/ 20 h 20"/>
                <a:gd name="T8" fmla="*/ 4 w 10"/>
                <a:gd name="T9" fmla="*/ 20 h 20"/>
                <a:gd name="T10" fmla="*/ 6 w 10"/>
                <a:gd name="T11" fmla="*/ 18 h 20"/>
                <a:gd name="T12" fmla="*/ 6 w 10"/>
                <a:gd name="T13" fmla="*/ 18 h 20"/>
                <a:gd name="T14" fmla="*/ 6 w 10"/>
                <a:gd name="T15" fmla="*/ 12 h 20"/>
                <a:gd name="T16" fmla="*/ 8 w 10"/>
                <a:gd name="T17" fmla="*/ 14 h 20"/>
                <a:gd name="T18" fmla="*/ 6 w 10"/>
                <a:gd name="T19" fmla="*/ 14 h 20"/>
                <a:gd name="T20" fmla="*/ 6 w 10"/>
                <a:gd name="T21" fmla="*/ 14 h 20"/>
                <a:gd name="T22" fmla="*/ 6 w 10"/>
                <a:gd name="T23" fmla="*/ 12 h 20"/>
                <a:gd name="T24" fmla="*/ 6 w 10"/>
                <a:gd name="T25" fmla="*/ 12 h 20"/>
                <a:gd name="T26" fmla="*/ 8 w 10"/>
                <a:gd name="T27" fmla="*/ 0 h 20"/>
                <a:gd name="T28" fmla="*/ 10 w 10"/>
                <a:gd name="T29" fmla="*/ 4 h 20"/>
                <a:gd name="T30" fmla="*/ 8 w 10"/>
                <a:gd name="T31" fmla="*/ 8 h 20"/>
                <a:gd name="T32" fmla="*/ 8 w 10"/>
                <a:gd name="T3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6" y="18"/>
                  </a:moveTo>
                  <a:lnTo>
                    <a:pt x="4" y="16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6" y="18"/>
                  </a:lnTo>
                  <a:lnTo>
                    <a:pt x="6" y="18"/>
                  </a:lnTo>
                  <a:close/>
                  <a:moveTo>
                    <a:pt x="6" y="12"/>
                  </a:moveTo>
                  <a:lnTo>
                    <a:pt x="8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6" y="12"/>
                  </a:lnTo>
                  <a:close/>
                  <a:moveTo>
                    <a:pt x="8" y="0"/>
                  </a:moveTo>
                  <a:lnTo>
                    <a:pt x="10" y="4"/>
                  </a:lnTo>
                  <a:lnTo>
                    <a:pt x="8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5" name="Country : Puerto Rico (USA)"/>
            <p:cNvSpPr>
              <a:spLocks noEditPoints="1"/>
            </p:cNvSpPr>
            <p:nvPr/>
          </p:nvSpPr>
          <p:spPr bwMode="auto">
            <a:xfrm>
              <a:off x="2673728" y="3654079"/>
              <a:ext cx="57337" cy="16382"/>
            </a:xfrm>
            <a:custGeom>
              <a:avLst/>
              <a:gdLst>
                <a:gd name="T0" fmla="*/ 22 w 28"/>
                <a:gd name="T1" fmla="*/ 8 h 8"/>
                <a:gd name="T2" fmla="*/ 24 w 28"/>
                <a:gd name="T3" fmla="*/ 6 h 8"/>
                <a:gd name="T4" fmla="*/ 28 w 28"/>
                <a:gd name="T5" fmla="*/ 6 h 8"/>
                <a:gd name="T6" fmla="*/ 26 w 28"/>
                <a:gd name="T7" fmla="*/ 6 h 8"/>
                <a:gd name="T8" fmla="*/ 22 w 28"/>
                <a:gd name="T9" fmla="*/ 8 h 8"/>
                <a:gd name="T10" fmla="*/ 22 w 28"/>
                <a:gd name="T11" fmla="*/ 8 h 8"/>
                <a:gd name="T12" fmla="*/ 20 w 28"/>
                <a:gd name="T13" fmla="*/ 0 h 8"/>
                <a:gd name="T14" fmla="*/ 18 w 28"/>
                <a:gd name="T15" fmla="*/ 0 h 8"/>
                <a:gd name="T16" fmla="*/ 14 w 28"/>
                <a:gd name="T17" fmla="*/ 0 h 8"/>
                <a:gd name="T18" fmla="*/ 4 w 28"/>
                <a:gd name="T19" fmla="*/ 0 h 8"/>
                <a:gd name="T20" fmla="*/ 4 w 28"/>
                <a:gd name="T21" fmla="*/ 2 h 8"/>
                <a:gd name="T22" fmla="*/ 0 w 28"/>
                <a:gd name="T23" fmla="*/ 2 h 8"/>
                <a:gd name="T24" fmla="*/ 2 w 28"/>
                <a:gd name="T25" fmla="*/ 4 h 8"/>
                <a:gd name="T26" fmla="*/ 0 w 28"/>
                <a:gd name="T27" fmla="*/ 6 h 8"/>
                <a:gd name="T28" fmla="*/ 2 w 28"/>
                <a:gd name="T29" fmla="*/ 8 h 8"/>
                <a:gd name="T30" fmla="*/ 8 w 28"/>
                <a:gd name="T31" fmla="*/ 8 h 8"/>
                <a:gd name="T32" fmla="*/ 10 w 28"/>
                <a:gd name="T33" fmla="*/ 8 h 8"/>
                <a:gd name="T34" fmla="*/ 14 w 28"/>
                <a:gd name="T35" fmla="*/ 8 h 8"/>
                <a:gd name="T36" fmla="*/ 16 w 28"/>
                <a:gd name="T37" fmla="*/ 8 h 8"/>
                <a:gd name="T38" fmla="*/ 20 w 28"/>
                <a:gd name="T39" fmla="*/ 6 h 8"/>
                <a:gd name="T40" fmla="*/ 22 w 28"/>
                <a:gd name="T41" fmla="*/ 4 h 8"/>
                <a:gd name="T42" fmla="*/ 20 w 28"/>
                <a:gd name="T43" fmla="*/ 2 h 8"/>
                <a:gd name="T44" fmla="*/ 20 w 28"/>
                <a:gd name="T4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8">
                  <a:moveTo>
                    <a:pt x="22" y="8"/>
                  </a:moveTo>
                  <a:lnTo>
                    <a:pt x="24" y="6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2" y="8"/>
                  </a:lnTo>
                  <a:lnTo>
                    <a:pt x="22" y="8"/>
                  </a:lnTo>
                  <a:close/>
                  <a:moveTo>
                    <a:pt x="20" y="0"/>
                  </a:moveTo>
                  <a:lnTo>
                    <a:pt x="18" y="0"/>
                  </a:lnTo>
                  <a:lnTo>
                    <a:pt x="1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20" y="6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7" name="Country : Panama"/>
            <p:cNvSpPr>
              <a:spLocks/>
            </p:cNvSpPr>
            <p:nvPr/>
          </p:nvSpPr>
          <p:spPr bwMode="auto">
            <a:xfrm>
              <a:off x="2264176" y="3891619"/>
              <a:ext cx="143343" cy="65528"/>
            </a:xfrm>
            <a:custGeom>
              <a:avLst/>
              <a:gdLst>
                <a:gd name="T0" fmla="*/ 60 w 70"/>
                <a:gd name="T1" fmla="*/ 28 h 32"/>
                <a:gd name="T2" fmla="*/ 56 w 70"/>
                <a:gd name="T3" fmla="*/ 20 h 32"/>
                <a:gd name="T4" fmla="*/ 60 w 70"/>
                <a:gd name="T5" fmla="*/ 16 h 32"/>
                <a:gd name="T6" fmla="*/ 62 w 70"/>
                <a:gd name="T7" fmla="*/ 16 h 32"/>
                <a:gd name="T8" fmla="*/ 60 w 70"/>
                <a:gd name="T9" fmla="*/ 14 h 32"/>
                <a:gd name="T10" fmla="*/ 58 w 70"/>
                <a:gd name="T11" fmla="*/ 16 h 32"/>
                <a:gd name="T12" fmla="*/ 56 w 70"/>
                <a:gd name="T13" fmla="*/ 12 h 32"/>
                <a:gd name="T14" fmla="*/ 52 w 70"/>
                <a:gd name="T15" fmla="*/ 10 h 32"/>
                <a:gd name="T16" fmla="*/ 48 w 70"/>
                <a:gd name="T17" fmla="*/ 6 h 32"/>
                <a:gd name="T18" fmla="*/ 42 w 70"/>
                <a:gd name="T19" fmla="*/ 8 h 32"/>
                <a:gd name="T20" fmla="*/ 42 w 70"/>
                <a:gd name="T21" fmla="*/ 12 h 32"/>
                <a:gd name="T22" fmla="*/ 38 w 70"/>
                <a:gd name="T23" fmla="*/ 16 h 32"/>
                <a:gd name="T24" fmla="*/ 32 w 70"/>
                <a:gd name="T25" fmla="*/ 18 h 32"/>
                <a:gd name="T26" fmla="*/ 32 w 70"/>
                <a:gd name="T27" fmla="*/ 22 h 32"/>
                <a:gd name="T28" fmla="*/ 36 w 70"/>
                <a:gd name="T29" fmla="*/ 24 h 32"/>
                <a:gd name="T30" fmla="*/ 36 w 70"/>
                <a:gd name="T31" fmla="*/ 28 h 32"/>
                <a:gd name="T32" fmla="*/ 32 w 70"/>
                <a:gd name="T33" fmla="*/ 30 h 32"/>
                <a:gd name="T34" fmla="*/ 26 w 70"/>
                <a:gd name="T35" fmla="*/ 30 h 32"/>
                <a:gd name="T36" fmla="*/ 26 w 70"/>
                <a:gd name="T37" fmla="*/ 28 h 32"/>
                <a:gd name="T38" fmla="*/ 26 w 70"/>
                <a:gd name="T39" fmla="*/ 24 h 32"/>
                <a:gd name="T40" fmla="*/ 24 w 70"/>
                <a:gd name="T41" fmla="*/ 22 h 32"/>
                <a:gd name="T42" fmla="*/ 24 w 70"/>
                <a:gd name="T43" fmla="*/ 24 h 32"/>
                <a:gd name="T44" fmla="*/ 20 w 70"/>
                <a:gd name="T45" fmla="*/ 26 h 32"/>
                <a:gd name="T46" fmla="*/ 16 w 70"/>
                <a:gd name="T47" fmla="*/ 22 h 32"/>
                <a:gd name="T48" fmla="*/ 12 w 70"/>
                <a:gd name="T49" fmla="*/ 18 h 32"/>
                <a:gd name="T50" fmla="*/ 10 w 70"/>
                <a:gd name="T51" fmla="*/ 16 h 32"/>
                <a:gd name="T52" fmla="*/ 8 w 70"/>
                <a:gd name="T53" fmla="*/ 16 h 32"/>
                <a:gd name="T54" fmla="*/ 4 w 70"/>
                <a:gd name="T55" fmla="*/ 16 h 32"/>
                <a:gd name="T56" fmla="*/ 2 w 70"/>
                <a:gd name="T57" fmla="*/ 16 h 32"/>
                <a:gd name="T58" fmla="*/ 2 w 70"/>
                <a:gd name="T59" fmla="*/ 12 h 32"/>
                <a:gd name="T60" fmla="*/ 2 w 70"/>
                <a:gd name="T61" fmla="*/ 8 h 32"/>
                <a:gd name="T62" fmla="*/ 2 w 70"/>
                <a:gd name="T63" fmla="*/ 6 h 32"/>
                <a:gd name="T64" fmla="*/ 2 w 70"/>
                <a:gd name="T65" fmla="*/ 2 h 32"/>
                <a:gd name="T66" fmla="*/ 6 w 70"/>
                <a:gd name="T67" fmla="*/ 2 h 32"/>
                <a:gd name="T68" fmla="*/ 8 w 70"/>
                <a:gd name="T69" fmla="*/ 4 h 32"/>
                <a:gd name="T70" fmla="*/ 10 w 70"/>
                <a:gd name="T71" fmla="*/ 4 h 32"/>
                <a:gd name="T72" fmla="*/ 10 w 70"/>
                <a:gd name="T73" fmla="*/ 6 h 32"/>
                <a:gd name="T74" fmla="*/ 10 w 70"/>
                <a:gd name="T75" fmla="*/ 8 h 32"/>
                <a:gd name="T76" fmla="*/ 14 w 70"/>
                <a:gd name="T77" fmla="*/ 8 h 32"/>
                <a:gd name="T78" fmla="*/ 12 w 70"/>
                <a:gd name="T79" fmla="*/ 6 h 32"/>
                <a:gd name="T80" fmla="*/ 16 w 70"/>
                <a:gd name="T81" fmla="*/ 6 h 32"/>
                <a:gd name="T82" fmla="*/ 24 w 70"/>
                <a:gd name="T83" fmla="*/ 10 h 32"/>
                <a:gd name="T84" fmla="*/ 30 w 70"/>
                <a:gd name="T85" fmla="*/ 8 h 32"/>
                <a:gd name="T86" fmla="*/ 40 w 70"/>
                <a:gd name="T87" fmla="*/ 2 h 32"/>
                <a:gd name="T88" fmla="*/ 46 w 70"/>
                <a:gd name="T89" fmla="*/ 0 h 32"/>
                <a:gd name="T90" fmla="*/ 48 w 70"/>
                <a:gd name="T91" fmla="*/ 2 h 32"/>
                <a:gd name="T92" fmla="*/ 56 w 70"/>
                <a:gd name="T93" fmla="*/ 2 h 32"/>
                <a:gd name="T94" fmla="*/ 64 w 70"/>
                <a:gd name="T95" fmla="*/ 6 h 32"/>
                <a:gd name="T96" fmla="*/ 66 w 70"/>
                <a:gd name="T97" fmla="*/ 10 h 32"/>
                <a:gd name="T98" fmla="*/ 70 w 70"/>
                <a:gd name="T99" fmla="*/ 12 h 32"/>
                <a:gd name="T100" fmla="*/ 70 w 70"/>
                <a:gd name="T101" fmla="*/ 16 h 32"/>
                <a:gd name="T102" fmla="*/ 68 w 70"/>
                <a:gd name="T103" fmla="*/ 22 h 32"/>
                <a:gd name="T104" fmla="*/ 66 w 70"/>
                <a:gd name="T105" fmla="*/ 26 h 32"/>
                <a:gd name="T106" fmla="*/ 64 w 70"/>
                <a:gd name="T107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32">
                  <a:moveTo>
                    <a:pt x="64" y="30"/>
                  </a:moveTo>
                  <a:lnTo>
                    <a:pt x="60" y="28"/>
                  </a:lnTo>
                  <a:lnTo>
                    <a:pt x="58" y="24"/>
                  </a:lnTo>
                  <a:lnTo>
                    <a:pt x="56" y="20"/>
                  </a:lnTo>
                  <a:lnTo>
                    <a:pt x="58" y="20"/>
                  </a:lnTo>
                  <a:lnTo>
                    <a:pt x="60" y="16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0" y="14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6" y="16"/>
                  </a:lnTo>
                  <a:lnTo>
                    <a:pt x="56" y="12"/>
                  </a:lnTo>
                  <a:lnTo>
                    <a:pt x="54" y="10"/>
                  </a:lnTo>
                  <a:lnTo>
                    <a:pt x="52" y="10"/>
                  </a:lnTo>
                  <a:lnTo>
                    <a:pt x="50" y="8"/>
                  </a:lnTo>
                  <a:lnTo>
                    <a:pt x="48" y="6"/>
                  </a:lnTo>
                  <a:lnTo>
                    <a:pt x="44" y="6"/>
                  </a:lnTo>
                  <a:lnTo>
                    <a:pt x="42" y="8"/>
                  </a:lnTo>
                  <a:lnTo>
                    <a:pt x="40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38" y="16"/>
                  </a:lnTo>
                  <a:lnTo>
                    <a:pt x="34" y="16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2" y="22"/>
                  </a:lnTo>
                  <a:lnTo>
                    <a:pt x="34" y="22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4" y="28"/>
                  </a:lnTo>
                  <a:lnTo>
                    <a:pt x="32" y="30"/>
                  </a:lnTo>
                  <a:lnTo>
                    <a:pt x="30" y="32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6" y="28"/>
                  </a:lnTo>
                  <a:lnTo>
                    <a:pt x="26" y="26"/>
                  </a:lnTo>
                  <a:lnTo>
                    <a:pt x="26" y="24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2" y="24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20" y="26"/>
                  </a:lnTo>
                  <a:lnTo>
                    <a:pt x="18" y="26"/>
                  </a:lnTo>
                  <a:lnTo>
                    <a:pt x="16" y="22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20" y="10"/>
                  </a:lnTo>
                  <a:lnTo>
                    <a:pt x="24" y="10"/>
                  </a:lnTo>
                  <a:lnTo>
                    <a:pt x="28" y="10"/>
                  </a:lnTo>
                  <a:lnTo>
                    <a:pt x="30" y="8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50" y="2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64" y="6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8" y="10"/>
                  </a:lnTo>
                  <a:lnTo>
                    <a:pt x="70" y="12"/>
                  </a:lnTo>
                  <a:lnTo>
                    <a:pt x="68" y="14"/>
                  </a:lnTo>
                  <a:lnTo>
                    <a:pt x="70" y="16"/>
                  </a:lnTo>
                  <a:lnTo>
                    <a:pt x="70" y="18"/>
                  </a:lnTo>
                  <a:lnTo>
                    <a:pt x="68" y="22"/>
                  </a:lnTo>
                  <a:lnTo>
                    <a:pt x="68" y="24"/>
                  </a:lnTo>
                  <a:lnTo>
                    <a:pt x="66" y="26"/>
                  </a:lnTo>
                  <a:lnTo>
                    <a:pt x="64" y="26"/>
                  </a:lnTo>
                  <a:lnTo>
                    <a:pt x="64" y="3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9" name="Country : Nicaragua"/>
            <p:cNvSpPr>
              <a:spLocks/>
            </p:cNvSpPr>
            <p:nvPr/>
          </p:nvSpPr>
          <p:spPr bwMode="auto">
            <a:xfrm>
              <a:off x="2149502" y="3748276"/>
              <a:ext cx="118770" cy="114674"/>
            </a:xfrm>
            <a:custGeom>
              <a:avLst/>
              <a:gdLst>
                <a:gd name="T0" fmla="*/ 22 w 58"/>
                <a:gd name="T1" fmla="*/ 50 h 56"/>
                <a:gd name="T2" fmla="*/ 26 w 58"/>
                <a:gd name="T3" fmla="*/ 50 h 56"/>
                <a:gd name="T4" fmla="*/ 36 w 58"/>
                <a:gd name="T5" fmla="*/ 50 h 56"/>
                <a:gd name="T6" fmla="*/ 40 w 58"/>
                <a:gd name="T7" fmla="*/ 52 h 56"/>
                <a:gd name="T8" fmla="*/ 42 w 58"/>
                <a:gd name="T9" fmla="*/ 54 h 56"/>
                <a:gd name="T10" fmla="*/ 46 w 58"/>
                <a:gd name="T11" fmla="*/ 56 h 56"/>
                <a:gd name="T12" fmla="*/ 46 w 58"/>
                <a:gd name="T13" fmla="*/ 56 h 56"/>
                <a:gd name="T14" fmla="*/ 48 w 58"/>
                <a:gd name="T15" fmla="*/ 52 h 56"/>
                <a:gd name="T16" fmla="*/ 46 w 58"/>
                <a:gd name="T17" fmla="*/ 48 h 56"/>
                <a:gd name="T18" fmla="*/ 48 w 58"/>
                <a:gd name="T19" fmla="*/ 44 h 56"/>
                <a:gd name="T20" fmla="*/ 48 w 58"/>
                <a:gd name="T21" fmla="*/ 42 h 56"/>
                <a:gd name="T22" fmla="*/ 46 w 58"/>
                <a:gd name="T23" fmla="*/ 44 h 56"/>
                <a:gd name="T24" fmla="*/ 46 w 58"/>
                <a:gd name="T25" fmla="*/ 40 h 56"/>
                <a:gd name="T26" fmla="*/ 48 w 58"/>
                <a:gd name="T27" fmla="*/ 36 h 56"/>
                <a:gd name="T28" fmla="*/ 48 w 58"/>
                <a:gd name="T29" fmla="*/ 30 h 56"/>
                <a:gd name="T30" fmla="*/ 50 w 58"/>
                <a:gd name="T31" fmla="*/ 32 h 56"/>
                <a:gd name="T32" fmla="*/ 50 w 58"/>
                <a:gd name="T33" fmla="*/ 34 h 56"/>
                <a:gd name="T34" fmla="*/ 50 w 58"/>
                <a:gd name="T35" fmla="*/ 36 h 56"/>
                <a:gd name="T36" fmla="*/ 52 w 58"/>
                <a:gd name="T37" fmla="*/ 36 h 56"/>
                <a:gd name="T38" fmla="*/ 52 w 58"/>
                <a:gd name="T39" fmla="*/ 24 h 56"/>
                <a:gd name="T40" fmla="*/ 52 w 58"/>
                <a:gd name="T41" fmla="*/ 22 h 56"/>
                <a:gd name="T42" fmla="*/ 50 w 58"/>
                <a:gd name="T43" fmla="*/ 20 h 56"/>
                <a:gd name="T44" fmla="*/ 52 w 58"/>
                <a:gd name="T45" fmla="*/ 20 h 56"/>
                <a:gd name="T46" fmla="*/ 54 w 58"/>
                <a:gd name="T47" fmla="*/ 16 h 56"/>
                <a:gd name="T48" fmla="*/ 56 w 58"/>
                <a:gd name="T49" fmla="*/ 12 h 56"/>
                <a:gd name="T50" fmla="*/ 56 w 58"/>
                <a:gd name="T51" fmla="*/ 10 h 56"/>
                <a:gd name="T52" fmla="*/ 56 w 58"/>
                <a:gd name="T53" fmla="*/ 8 h 56"/>
                <a:gd name="T54" fmla="*/ 56 w 58"/>
                <a:gd name="T55" fmla="*/ 2 h 56"/>
                <a:gd name="T56" fmla="*/ 58 w 58"/>
                <a:gd name="T57" fmla="*/ 0 h 56"/>
                <a:gd name="T58" fmla="*/ 54 w 58"/>
                <a:gd name="T59" fmla="*/ 0 h 56"/>
                <a:gd name="T60" fmla="*/ 52 w 58"/>
                <a:gd name="T61" fmla="*/ 0 h 56"/>
                <a:gd name="T62" fmla="*/ 50 w 58"/>
                <a:gd name="T63" fmla="*/ 2 h 56"/>
                <a:gd name="T64" fmla="*/ 46 w 58"/>
                <a:gd name="T65" fmla="*/ 4 h 56"/>
                <a:gd name="T66" fmla="*/ 44 w 58"/>
                <a:gd name="T67" fmla="*/ 6 h 56"/>
                <a:gd name="T68" fmla="*/ 40 w 58"/>
                <a:gd name="T69" fmla="*/ 6 h 56"/>
                <a:gd name="T70" fmla="*/ 38 w 58"/>
                <a:gd name="T71" fmla="*/ 4 h 56"/>
                <a:gd name="T72" fmla="*/ 36 w 58"/>
                <a:gd name="T73" fmla="*/ 6 h 56"/>
                <a:gd name="T74" fmla="*/ 32 w 58"/>
                <a:gd name="T75" fmla="*/ 8 h 56"/>
                <a:gd name="T76" fmla="*/ 30 w 58"/>
                <a:gd name="T77" fmla="*/ 10 h 56"/>
                <a:gd name="T78" fmla="*/ 26 w 58"/>
                <a:gd name="T79" fmla="*/ 14 h 56"/>
                <a:gd name="T80" fmla="*/ 22 w 58"/>
                <a:gd name="T81" fmla="*/ 16 h 56"/>
                <a:gd name="T82" fmla="*/ 20 w 58"/>
                <a:gd name="T83" fmla="*/ 14 h 56"/>
                <a:gd name="T84" fmla="*/ 14 w 58"/>
                <a:gd name="T85" fmla="*/ 16 h 56"/>
                <a:gd name="T86" fmla="*/ 10 w 58"/>
                <a:gd name="T87" fmla="*/ 18 h 56"/>
                <a:gd name="T88" fmla="*/ 10 w 58"/>
                <a:gd name="T89" fmla="*/ 24 h 56"/>
                <a:gd name="T90" fmla="*/ 6 w 58"/>
                <a:gd name="T91" fmla="*/ 26 h 56"/>
                <a:gd name="T92" fmla="*/ 2 w 58"/>
                <a:gd name="T93" fmla="*/ 28 h 56"/>
                <a:gd name="T94" fmla="*/ 0 w 58"/>
                <a:gd name="T95" fmla="*/ 26 h 56"/>
                <a:gd name="T96" fmla="*/ 4 w 58"/>
                <a:gd name="T97" fmla="*/ 34 h 56"/>
                <a:gd name="T98" fmla="*/ 6 w 58"/>
                <a:gd name="T99" fmla="*/ 36 h 56"/>
                <a:gd name="T100" fmla="*/ 12 w 58"/>
                <a:gd name="T101" fmla="*/ 44 h 56"/>
                <a:gd name="T102" fmla="*/ 20 w 58"/>
                <a:gd name="T103" fmla="*/ 5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6">
                  <a:moveTo>
                    <a:pt x="20" y="50"/>
                  </a:moveTo>
                  <a:lnTo>
                    <a:pt x="22" y="50"/>
                  </a:lnTo>
                  <a:lnTo>
                    <a:pt x="22" y="50"/>
                  </a:lnTo>
                  <a:lnTo>
                    <a:pt x="26" y="50"/>
                  </a:lnTo>
                  <a:lnTo>
                    <a:pt x="32" y="52"/>
                  </a:lnTo>
                  <a:lnTo>
                    <a:pt x="36" y="50"/>
                  </a:lnTo>
                  <a:lnTo>
                    <a:pt x="38" y="50"/>
                  </a:lnTo>
                  <a:lnTo>
                    <a:pt x="40" y="52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4" y="56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48" y="54"/>
                  </a:lnTo>
                  <a:lnTo>
                    <a:pt x="48" y="52"/>
                  </a:lnTo>
                  <a:lnTo>
                    <a:pt x="46" y="52"/>
                  </a:lnTo>
                  <a:lnTo>
                    <a:pt x="46" y="48"/>
                  </a:lnTo>
                  <a:lnTo>
                    <a:pt x="48" y="46"/>
                  </a:lnTo>
                  <a:lnTo>
                    <a:pt x="48" y="44"/>
                  </a:lnTo>
                  <a:lnTo>
                    <a:pt x="48" y="40"/>
                  </a:lnTo>
                  <a:lnTo>
                    <a:pt x="48" y="42"/>
                  </a:lnTo>
                  <a:lnTo>
                    <a:pt x="48" y="44"/>
                  </a:lnTo>
                  <a:lnTo>
                    <a:pt x="46" y="44"/>
                  </a:lnTo>
                  <a:lnTo>
                    <a:pt x="46" y="42"/>
                  </a:lnTo>
                  <a:lnTo>
                    <a:pt x="46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4"/>
                  </a:lnTo>
                  <a:lnTo>
                    <a:pt x="48" y="30"/>
                  </a:lnTo>
                  <a:lnTo>
                    <a:pt x="50" y="30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52" y="36"/>
                  </a:lnTo>
                  <a:lnTo>
                    <a:pt x="52" y="30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2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4" y="16"/>
                  </a:lnTo>
                  <a:lnTo>
                    <a:pt x="56" y="14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6"/>
                  </a:lnTo>
                  <a:lnTo>
                    <a:pt x="56" y="2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6" y="4"/>
                  </a:lnTo>
                  <a:lnTo>
                    <a:pt x="44" y="4"/>
                  </a:lnTo>
                  <a:lnTo>
                    <a:pt x="44" y="6"/>
                  </a:lnTo>
                  <a:lnTo>
                    <a:pt x="42" y="6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36" y="4"/>
                  </a:lnTo>
                  <a:lnTo>
                    <a:pt x="36" y="6"/>
                  </a:lnTo>
                  <a:lnTo>
                    <a:pt x="34" y="6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30" y="10"/>
                  </a:lnTo>
                  <a:lnTo>
                    <a:pt x="28" y="14"/>
                  </a:lnTo>
                  <a:lnTo>
                    <a:pt x="26" y="14"/>
                  </a:lnTo>
                  <a:lnTo>
                    <a:pt x="24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14" y="16"/>
                  </a:lnTo>
                  <a:lnTo>
                    <a:pt x="10" y="16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6" y="36"/>
                  </a:lnTo>
                  <a:lnTo>
                    <a:pt x="10" y="40"/>
                  </a:lnTo>
                  <a:lnTo>
                    <a:pt x="12" y="44"/>
                  </a:lnTo>
                  <a:lnTo>
                    <a:pt x="18" y="50"/>
                  </a:lnTo>
                  <a:lnTo>
                    <a:pt x="20" y="50"/>
                  </a:lnTo>
                  <a:lnTo>
                    <a:pt x="20" y="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8" name="Country : Montserrat"/>
            <p:cNvSpPr>
              <a:spLocks/>
            </p:cNvSpPr>
            <p:nvPr/>
          </p:nvSpPr>
          <p:spPr bwMode="auto">
            <a:xfrm>
              <a:off x="2800689" y="3699130"/>
              <a:ext cx="4096" cy="4096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4" name="Country : Mexico"/>
            <p:cNvSpPr>
              <a:spLocks noEditPoints="1"/>
            </p:cNvSpPr>
            <p:nvPr/>
          </p:nvSpPr>
          <p:spPr bwMode="auto">
            <a:xfrm>
              <a:off x="1449169" y="3215859"/>
              <a:ext cx="737193" cy="544704"/>
            </a:xfrm>
            <a:custGeom>
              <a:avLst/>
              <a:gdLst>
                <a:gd name="T0" fmla="*/ 136 w 360"/>
                <a:gd name="T1" fmla="*/ 26 h 266"/>
                <a:gd name="T2" fmla="*/ 146 w 360"/>
                <a:gd name="T3" fmla="*/ 36 h 266"/>
                <a:gd name="T4" fmla="*/ 150 w 360"/>
                <a:gd name="T5" fmla="*/ 52 h 266"/>
                <a:gd name="T6" fmla="*/ 160 w 360"/>
                <a:gd name="T7" fmla="*/ 60 h 266"/>
                <a:gd name="T8" fmla="*/ 172 w 360"/>
                <a:gd name="T9" fmla="*/ 58 h 266"/>
                <a:gd name="T10" fmla="*/ 186 w 360"/>
                <a:gd name="T11" fmla="*/ 50 h 266"/>
                <a:gd name="T12" fmla="*/ 200 w 360"/>
                <a:gd name="T13" fmla="*/ 68 h 266"/>
                <a:gd name="T14" fmla="*/ 210 w 360"/>
                <a:gd name="T15" fmla="*/ 90 h 266"/>
                <a:gd name="T16" fmla="*/ 224 w 360"/>
                <a:gd name="T17" fmla="*/ 108 h 266"/>
                <a:gd name="T18" fmla="*/ 234 w 360"/>
                <a:gd name="T19" fmla="*/ 112 h 266"/>
                <a:gd name="T20" fmla="*/ 228 w 360"/>
                <a:gd name="T21" fmla="*/ 124 h 266"/>
                <a:gd name="T22" fmla="*/ 222 w 360"/>
                <a:gd name="T23" fmla="*/ 158 h 266"/>
                <a:gd name="T24" fmla="*/ 226 w 360"/>
                <a:gd name="T25" fmla="*/ 178 h 266"/>
                <a:gd name="T26" fmla="*/ 246 w 360"/>
                <a:gd name="T27" fmla="*/ 210 h 266"/>
                <a:gd name="T28" fmla="*/ 274 w 360"/>
                <a:gd name="T29" fmla="*/ 214 h 266"/>
                <a:gd name="T30" fmla="*/ 296 w 360"/>
                <a:gd name="T31" fmla="*/ 218 h 266"/>
                <a:gd name="T32" fmla="*/ 308 w 360"/>
                <a:gd name="T33" fmla="*/ 198 h 266"/>
                <a:gd name="T34" fmla="*/ 340 w 360"/>
                <a:gd name="T35" fmla="*/ 174 h 266"/>
                <a:gd name="T36" fmla="*/ 356 w 360"/>
                <a:gd name="T37" fmla="*/ 186 h 266"/>
                <a:gd name="T38" fmla="*/ 346 w 360"/>
                <a:gd name="T39" fmla="*/ 206 h 266"/>
                <a:gd name="T40" fmla="*/ 340 w 360"/>
                <a:gd name="T41" fmla="*/ 210 h 266"/>
                <a:gd name="T42" fmla="*/ 328 w 360"/>
                <a:gd name="T43" fmla="*/ 222 h 266"/>
                <a:gd name="T44" fmla="*/ 298 w 360"/>
                <a:gd name="T45" fmla="*/ 234 h 266"/>
                <a:gd name="T46" fmla="*/ 292 w 360"/>
                <a:gd name="T47" fmla="*/ 246 h 266"/>
                <a:gd name="T48" fmla="*/ 282 w 360"/>
                <a:gd name="T49" fmla="*/ 264 h 266"/>
                <a:gd name="T50" fmla="*/ 258 w 360"/>
                <a:gd name="T51" fmla="*/ 244 h 266"/>
                <a:gd name="T52" fmla="*/ 256 w 360"/>
                <a:gd name="T53" fmla="*/ 244 h 266"/>
                <a:gd name="T54" fmla="*/ 252 w 360"/>
                <a:gd name="T55" fmla="*/ 246 h 266"/>
                <a:gd name="T56" fmla="*/ 210 w 360"/>
                <a:gd name="T57" fmla="*/ 244 h 266"/>
                <a:gd name="T58" fmla="*/ 182 w 360"/>
                <a:gd name="T59" fmla="*/ 234 h 266"/>
                <a:gd name="T60" fmla="*/ 152 w 360"/>
                <a:gd name="T61" fmla="*/ 218 h 266"/>
                <a:gd name="T62" fmla="*/ 130 w 360"/>
                <a:gd name="T63" fmla="*/ 204 h 266"/>
                <a:gd name="T64" fmla="*/ 124 w 360"/>
                <a:gd name="T65" fmla="*/ 186 h 266"/>
                <a:gd name="T66" fmla="*/ 124 w 360"/>
                <a:gd name="T67" fmla="*/ 160 h 266"/>
                <a:gd name="T68" fmla="*/ 96 w 360"/>
                <a:gd name="T69" fmla="*/ 126 h 266"/>
                <a:gd name="T70" fmla="*/ 84 w 360"/>
                <a:gd name="T71" fmla="*/ 112 h 266"/>
                <a:gd name="T72" fmla="*/ 84 w 360"/>
                <a:gd name="T73" fmla="*/ 98 h 266"/>
                <a:gd name="T74" fmla="*/ 70 w 360"/>
                <a:gd name="T75" fmla="*/ 80 h 266"/>
                <a:gd name="T76" fmla="*/ 58 w 360"/>
                <a:gd name="T77" fmla="*/ 66 h 266"/>
                <a:gd name="T78" fmla="*/ 48 w 360"/>
                <a:gd name="T79" fmla="*/ 44 h 266"/>
                <a:gd name="T80" fmla="*/ 42 w 360"/>
                <a:gd name="T81" fmla="*/ 22 h 266"/>
                <a:gd name="T82" fmla="*/ 26 w 360"/>
                <a:gd name="T83" fmla="*/ 24 h 266"/>
                <a:gd name="T84" fmla="*/ 36 w 360"/>
                <a:gd name="T85" fmla="*/ 58 h 266"/>
                <a:gd name="T86" fmla="*/ 48 w 360"/>
                <a:gd name="T87" fmla="*/ 78 h 266"/>
                <a:gd name="T88" fmla="*/ 56 w 360"/>
                <a:gd name="T89" fmla="*/ 92 h 266"/>
                <a:gd name="T90" fmla="*/ 62 w 360"/>
                <a:gd name="T91" fmla="*/ 116 h 266"/>
                <a:gd name="T92" fmla="*/ 68 w 360"/>
                <a:gd name="T93" fmla="*/ 130 h 266"/>
                <a:gd name="T94" fmla="*/ 72 w 360"/>
                <a:gd name="T95" fmla="*/ 150 h 266"/>
                <a:gd name="T96" fmla="*/ 54 w 360"/>
                <a:gd name="T97" fmla="*/ 128 h 266"/>
                <a:gd name="T98" fmla="*/ 46 w 360"/>
                <a:gd name="T99" fmla="*/ 100 h 266"/>
                <a:gd name="T100" fmla="*/ 30 w 360"/>
                <a:gd name="T101" fmla="*/ 90 h 266"/>
                <a:gd name="T102" fmla="*/ 20 w 360"/>
                <a:gd name="T103" fmla="*/ 76 h 266"/>
                <a:gd name="T104" fmla="*/ 28 w 360"/>
                <a:gd name="T105" fmla="*/ 70 h 266"/>
                <a:gd name="T106" fmla="*/ 14 w 360"/>
                <a:gd name="T107" fmla="*/ 46 h 266"/>
                <a:gd name="T108" fmla="*/ 8 w 360"/>
                <a:gd name="T109" fmla="*/ 24 h 266"/>
                <a:gd name="T110" fmla="*/ 66 w 360"/>
                <a:gd name="T111" fmla="*/ 120 h 266"/>
                <a:gd name="T112" fmla="*/ 68 w 360"/>
                <a:gd name="T113" fmla="*/ 128 h 266"/>
                <a:gd name="T114" fmla="*/ 228 w 360"/>
                <a:gd name="T115" fmla="*/ 124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0" h="266">
                  <a:moveTo>
                    <a:pt x="0" y="2"/>
                  </a:moveTo>
                  <a:lnTo>
                    <a:pt x="30" y="0"/>
                  </a:lnTo>
                  <a:lnTo>
                    <a:pt x="32" y="2"/>
                  </a:lnTo>
                  <a:lnTo>
                    <a:pt x="30" y="2"/>
                  </a:lnTo>
                  <a:lnTo>
                    <a:pt x="74" y="22"/>
                  </a:lnTo>
                  <a:lnTo>
                    <a:pt x="110" y="24"/>
                  </a:lnTo>
                  <a:lnTo>
                    <a:pt x="110" y="18"/>
                  </a:lnTo>
                  <a:lnTo>
                    <a:pt x="130" y="20"/>
                  </a:lnTo>
                  <a:lnTo>
                    <a:pt x="132" y="20"/>
                  </a:lnTo>
                  <a:lnTo>
                    <a:pt x="134" y="24"/>
                  </a:lnTo>
                  <a:lnTo>
                    <a:pt x="136" y="26"/>
                  </a:lnTo>
                  <a:lnTo>
                    <a:pt x="136" y="26"/>
                  </a:lnTo>
                  <a:lnTo>
                    <a:pt x="136" y="26"/>
                  </a:lnTo>
                  <a:lnTo>
                    <a:pt x="138" y="28"/>
                  </a:lnTo>
                  <a:lnTo>
                    <a:pt x="138" y="30"/>
                  </a:lnTo>
                  <a:lnTo>
                    <a:pt x="140" y="30"/>
                  </a:lnTo>
                  <a:lnTo>
                    <a:pt x="142" y="32"/>
                  </a:lnTo>
                  <a:lnTo>
                    <a:pt x="142" y="32"/>
                  </a:lnTo>
                  <a:lnTo>
                    <a:pt x="140" y="34"/>
                  </a:lnTo>
                  <a:lnTo>
                    <a:pt x="142" y="34"/>
                  </a:lnTo>
                  <a:lnTo>
                    <a:pt x="144" y="36"/>
                  </a:lnTo>
                  <a:lnTo>
                    <a:pt x="146" y="36"/>
                  </a:lnTo>
                  <a:lnTo>
                    <a:pt x="146" y="40"/>
                  </a:lnTo>
                  <a:lnTo>
                    <a:pt x="146" y="40"/>
                  </a:lnTo>
                  <a:lnTo>
                    <a:pt x="146" y="40"/>
                  </a:lnTo>
                  <a:lnTo>
                    <a:pt x="148" y="42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6"/>
                  </a:lnTo>
                  <a:lnTo>
                    <a:pt x="146" y="46"/>
                  </a:lnTo>
                  <a:lnTo>
                    <a:pt x="146" y="46"/>
                  </a:lnTo>
                  <a:lnTo>
                    <a:pt x="148" y="50"/>
                  </a:lnTo>
                  <a:lnTo>
                    <a:pt x="150" y="52"/>
                  </a:lnTo>
                  <a:lnTo>
                    <a:pt x="152" y="54"/>
                  </a:lnTo>
                  <a:lnTo>
                    <a:pt x="152" y="54"/>
                  </a:lnTo>
                  <a:lnTo>
                    <a:pt x="152" y="54"/>
                  </a:lnTo>
                  <a:lnTo>
                    <a:pt x="152" y="54"/>
                  </a:lnTo>
                  <a:lnTo>
                    <a:pt x="154" y="54"/>
                  </a:lnTo>
                  <a:lnTo>
                    <a:pt x="154" y="56"/>
                  </a:lnTo>
                  <a:lnTo>
                    <a:pt x="156" y="56"/>
                  </a:lnTo>
                  <a:lnTo>
                    <a:pt x="156" y="58"/>
                  </a:lnTo>
                  <a:lnTo>
                    <a:pt x="156" y="58"/>
                  </a:lnTo>
                  <a:lnTo>
                    <a:pt x="158" y="58"/>
                  </a:lnTo>
                  <a:lnTo>
                    <a:pt x="160" y="60"/>
                  </a:lnTo>
                  <a:lnTo>
                    <a:pt x="160" y="60"/>
                  </a:lnTo>
                  <a:lnTo>
                    <a:pt x="162" y="60"/>
                  </a:lnTo>
                  <a:lnTo>
                    <a:pt x="166" y="62"/>
                  </a:lnTo>
                  <a:lnTo>
                    <a:pt x="166" y="64"/>
                  </a:lnTo>
                  <a:lnTo>
                    <a:pt x="168" y="64"/>
                  </a:lnTo>
                  <a:lnTo>
                    <a:pt x="168" y="62"/>
                  </a:lnTo>
                  <a:lnTo>
                    <a:pt x="168" y="62"/>
                  </a:lnTo>
                  <a:lnTo>
                    <a:pt x="170" y="60"/>
                  </a:lnTo>
                  <a:lnTo>
                    <a:pt x="172" y="60"/>
                  </a:lnTo>
                  <a:lnTo>
                    <a:pt x="172" y="60"/>
                  </a:lnTo>
                  <a:lnTo>
                    <a:pt x="172" y="58"/>
                  </a:lnTo>
                  <a:lnTo>
                    <a:pt x="172" y="58"/>
                  </a:lnTo>
                  <a:lnTo>
                    <a:pt x="174" y="54"/>
                  </a:lnTo>
                  <a:lnTo>
                    <a:pt x="176" y="52"/>
                  </a:lnTo>
                  <a:lnTo>
                    <a:pt x="178" y="52"/>
                  </a:lnTo>
                  <a:lnTo>
                    <a:pt x="178" y="52"/>
                  </a:lnTo>
                  <a:lnTo>
                    <a:pt x="178" y="52"/>
                  </a:lnTo>
                  <a:lnTo>
                    <a:pt x="180" y="52"/>
                  </a:lnTo>
                  <a:lnTo>
                    <a:pt x="180" y="50"/>
                  </a:lnTo>
                  <a:lnTo>
                    <a:pt x="182" y="50"/>
                  </a:lnTo>
                  <a:lnTo>
                    <a:pt x="184" y="52"/>
                  </a:lnTo>
                  <a:lnTo>
                    <a:pt x="186" y="50"/>
                  </a:lnTo>
                  <a:lnTo>
                    <a:pt x="188" y="52"/>
                  </a:lnTo>
                  <a:lnTo>
                    <a:pt x="188" y="52"/>
                  </a:lnTo>
                  <a:lnTo>
                    <a:pt x="190" y="52"/>
                  </a:lnTo>
                  <a:lnTo>
                    <a:pt x="192" y="52"/>
                  </a:lnTo>
                  <a:lnTo>
                    <a:pt x="192" y="54"/>
                  </a:lnTo>
                  <a:lnTo>
                    <a:pt x="196" y="56"/>
                  </a:lnTo>
                  <a:lnTo>
                    <a:pt x="198" y="60"/>
                  </a:lnTo>
                  <a:lnTo>
                    <a:pt x="198" y="62"/>
                  </a:lnTo>
                  <a:lnTo>
                    <a:pt x="198" y="64"/>
                  </a:lnTo>
                  <a:lnTo>
                    <a:pt x="200" y="66"/>
                  </a:lnTo>
                  <a:lnTo>
                    <a:pt x="200" y="68"/>
                  </a:lnTo>
                  <a:lnTo>
                    <a:pt x="200" y="68"/>
                  </a:lnTo>
                  <a:lnTo>
                    <a:pt x="202" y="70"/>
                  </a:lnTo>
                  <a:lnTo>
                    <a:pt x="204" y="76"/>
                  </a:lnTo>
                  <a:lnTo>
                    <a:pt x="204" y="76"/>
                  </a:lnTo>
                  <a:lnTo>
                    <a:pt x="204" y="78"/>
                  </a:lnTo>
                  <a:lnTo>
                    <a:pt x="206" y="78"/>
                  </a:lnTo>
                  <a:lnTo>
                    <a:pt x="208" y="80"/>
                  </a:lnTo>
                  <a:lnTo>
                    <a:pt x="208" y="82"/>
                  </a:lnTo>
                  <a:lnTo>
                    <a:pt x="210" y="86"/>
                  </a:lnTo>
                  <a:lnTo>
                    <a:pt x="210" y="88"/>
                  </a:lnTo>
                  <a:lnTo>
                    <a:pt x="210" y="90"/>
                  </a:lnTo>
                  <a:lnTo>
                    <a:pt x="210" y="90"/>
                  </a:lnTo>
                  <a:lnTo>
                    <a:pt x="210" y="92"/>
                  </a:lnTo>
                  <a:lnTo>
                    <a:pt x="212" y="98"/>
                  </a:lnTo>
                  <a:lnTo>
                    <a:pt x="212" y="102"/>
                  </a:lnTo>
                  <a:lnTo>
                    <a:pt x="214" y="104"/>
                  </a:lnTo>
                  <a:lnTo>
                    <a:pt x="214" y="104"/>
                  </a:lnTo>
                  <a:lnTo>
                    <a:pt x="216" y="104"/>
                  </a:lnTo>
                  <a:lnTo>
                    <a:pt x="216" y="104"/>
                  </a:lnTo>
                  <a:lnTo>
                    <a:pt x="218" y="104"/>
                  </a:lnTo>
                  <a:lnTo>
                    <a:pt x="220" y="106"/>
                  </a:lnTo>
                  <a:lnTo>
                    <a:pt x="224" y="108"/>
                  </a:lnTo>
                  <a:lnTo>
                    <a:pt x="228" y="110"/>
                  </a:lnTo>
                  <a:lnTo>
                    <a:pt x="230" y="110"/>
                  </a:lnTo>
                  <a:lnTo>
                    <a:pt x="230" y="112"/>
                  </a:lnTo>
                  <a:lnTo>
                    <a:pt x="232" y="112"/>
                  </a:lnTo>
                  <a:lnTo>
                    <a:pt x="230" y="114"/>
                  </a:lnTo>
                  <a:lnTo>
                    <a:pt x="232" y="112"/>
                  </a:lnTo>
                  <a:lnTo>
                    <a:pt x="234" y="108"/>
                  </a:lnTo>
                  <a:lnTo>
                    <a:pt x="236" y="108"/>
                  </a:lnTo>
                  <a:lnTo>
                    <a:pt x="234" y="108"/>
                  </a:lnTo>
                  <a:lnTo>
                    <a:pt x="234" y="112"/>
                  </a:lnTo>
                  <a:lnTo>
                    <a:pt x="234" y="112"/>
                  </a:lnTo>
                  <a:lnTo>
                    <a:pt x="232" y="116"/>
                  </a:lnTo>
                  <a:lnTo>
                    <a:pt x="230" y="118"/>
                  </a:lnTo>
                  <a:lnTo>
                    <a:pt x="230" y="120"/>
                  </a:lnTo>
                  <a:lnTo>
                    <a:pt x="230" y="120"/>
                  </a:lnTo>
                  <a:lnTo>
                    <a:pt x="230" y="120"/>
                  </a:lnTo>
                  <a:lnTo>
                    <a:pt x="230" y="118"/>
                  </a:lnTo>
                  <a:lnTo>
                    <a:pt x="228" y="116"/>
                  </a:lnTo>
                  <a:lnTo>
                    <a:pt x="228" y="120"/>
                  </a:lnTo>
                  <a:lnTo>
                    <a:pt x="226" y="122"/>
                  </a:lnTo>
                  <a:lnTo>
                    <a:pt x="228" y="124"/>
                  </a:lnTo>
                  <a:lnTo>
                    <a:pt x="228" y="124"/>
                  </a:lnTo>
                  <a:lnTo>
                    <a:pt x="226" y="128"/>
                  </a:lnTo>
                  <a:lnTo>
                    <a:pt x="226" y="130"/>
                  </a:lnTo>
                  <a:lnTo>
                    <a:pt x="226" y="132"/>
                  </a:lnTo>
                  <a:lnTo>
                    <a:pt x="226" y="134"/>
                  </a:lnTo>
                  <a:lnTo>
                    <a:pt x="226" y="136"/>
                  </a:lnTo>
                  <a:lnTo>
                    <a:pt x="226" y="138"/>
                  </a:lnTo>
                  <a:lnTo>
                    <a:pt x="224" y="144"/>
                  </a:lnTo>
                  <a:lnTo>
                    <a:pt x="224" y="148"/>
                  </a:lnTo>
                  <a:lnTo>
                    <a:pt x="224" y="154"/>
                  </a:lnTo>
                  <a:lnTo>
                    <a:pt x="222" y="156"/>
                  </a:lnTo>
                  <a:lnTo>
                    <a:pt x="222" y="158"/>
                  </a:lnTo>
                  <a:lnTo>
                    <a:pt x="224" y="162"/>
                  </a:lnTo>
                  <a:lnTo>
                    <a:pt x="222" y="166"/>
                  </a:lnTo>
                  <a:lnTo>
                    <a:pt x="226" y="170"/>
                  </a:lnTo>
                  <a:lnTo>
                    <a:pt x="226" y="174"/>
                  </a:lnTo>
                  <a:lnTo>
                    <a:pt x="226" y="174"/>
                  </a:lnTo>
                  <a:lnTo>
                    <a:pt x="226" y="170"/>
                  </a:lnTo>
                  <a:lnTo>
                    <a:pt x="222" y="166"/>
                  </a:lnTo>
                  <a:lnTo>
                    <a:pt x="222" y="170"/>
                  </a:lnTo>
                  <a:lnTo>
                    <a:pt x="224" y="172"/>
                  </a:lnTo>
                  <a:lnTo>
                    <a:pt x="226" y="176"/>
                  </a:lnTo>
                  <a:lnTo>
                    <a:pt x="226" y="178"/>
                  </a:lnTo>
                  <a:lnTo>
                    <a:pt x="226" y="180"/>
                  </a:lnTo>
                  <a:lnTo>
                    <a:pt x="226" y="182"/>
                  </a:lnTo>
                  <a:lnTo>
                    <a:pt x="228" y="184"/>
                  </a:lnTo>
                  <a:lnTo>
                    <a:pt x="234" y="192"/>
                  </a:lnTo>
                  <a:lnTo>
                    <a:pt x="236" y="194"/>
                  </a:lnTo>
                  <a:lnTo>
                    <a:pt x="238" y="198"/>
                  </a:lnTo>
                  <a:lnTo>
                    <a:pt x="238" y="200"/>
                  </a:lnTo>
                  <a:lnTo>
                    <a:pt x="238" y="202"/>
                  </a:lnTo>
                  <a:lnTo>
                    <a:pt x="244" y="208"/>
                  </a:lnTo>
                  <a:lnTo>
                    <a:pt x="244" y="210"/>
                  </a:lnTo>
                  <a:lnTo>
                    <a:pt x="246" y="210"/>
                  </a:lnTo>
                  <a:lnTo>
                    <a:pt x="250" y="210"/>
                  </a:lnTo>
                  <a:lnTo>
                    <a:pt x="250" y="210"/>
                  </a:lnTo>
                  <a:lnTo>
                    <a:pt x="254" y="212"/>
                  </a:lnTo>
                  <a:lnTo>
                    <a:pt x="256" y="216"/>
                  </a:lnTo>
                  <a:lnTo>
                    <a:pt x="258" y="220"/>
                  </a:lnTo>
                  <a:lnTo>
                    <a:pt x="260" y="218"/>
                  </a:lnTo>
                  <a:lnTo>
                    <a:pt x="264" y="218"/>
                  </a:lnTo>
                  <a:lnTo>
                    <a:pt x="266" y="218"/>
                  </a:lnTo>
                  <a:lnTo>
                    <a:pt x="268" y="218"/>
                  </a:lnTo>
                  <a:lnTo>
                    <a:pt x="272" y="216"/>
                  </a:lnTo>
                  <a:lnTo>
                    <a:pt x="274" y="214"/>
                  </a:lnTo>
                  <a:lnTo>
                    <a:pt x="278" y="214"/>
                  </a:lnTo>
                  <a:lnTo>
                    <a:pt x="280" y="214"/>
                  </a:lnTo>
                  <a:lnTo>
                    <a:pt x="284" y="212"/>
                  </a:lnTo>
                  <a:lnTo>
                    <a:pt x="286" y="212"/>
                  </a:lnTo>
                  <a:lnTo>
                    <a:pt x="290" y="212"/>
                  </a:lnTo>
                  <a:lnTo>
                    <a:pt x="290" y="212"/>
                  </a:lnTo>
                  <a:lnTo>
                    <a:pt x="294" y="212"/>
                  </a:lnTo>
                  <a:lnTo>
                    <a:pt x="292" y="214"/>
                  </a:lnTo>
                  <a:lnTo>
                    <a:pt x="290" y="216"/>
                  </a:lnTo>
                  <a:lnTo>
                    <a:pt x="294" y="216"/>
                  </a:lnTo>
                  <a:lnTo>
                    <a:pt x="296" y="218"/>
                  </a:lnTo>
                  <a:lnTo>
                    <a:pt x="296" y="216"/>
                  </a:lnTo>
                  <a:lnTo>
                    <a:pt x="298" y="216"/>
                  </a:lnTo>
                  <a:lnTo>
                    <a:pt x="300" y="214"/>
                  </a:lnTo>
                  <a:lnTo>
                    <a:pt x="300" y="210"/>
                  </a:lnTo>
                  <a:lnTo>
                    <a:pt x="300" y="208"/>
                  </a:lnTo>
                  <a:lnTo>
                    <a:pt x="298" y="210"/>
                  </a:lnTo>
                  <a:lnTo>
                    <a:pt x="298" y="208"/>
                  </a:lnTo>
                  <a:lnTo>
                    <a:pt x="302" y="206"/>
                  </a:lnTo>
                  <a:lnTo>
                    <a:pt x="304" y="206"/>
                  </a:lnTo>
                  <a:lnTo>
                    <a:pt x="308" y="202"/>
                  </a:lnTo>
                  <a:lnTo>
                    <a:pt x="308" y="198"/>
                  </a:lnTo>
                  <a:lnTo>
                    <a:pt x="312" y="194"/>
                  </a:lnTo>
                  <a:lnTo>
                    <a:pt x="312" y="192"/>
                  </a:lnTo>
                  <a:lnTo>
                    <a:pt x="312" y="184"/>
                  </a:lnTo>
                  <a:lnTo>
                    <a:pt x="316" y="180"/>
                  </a:lnTo>
                  <a:lnTo>
                    <a:pt x="314" y="180"/>
                  </a:lnTo>
                  <a:lnTo>
                    <a:pt x="314" y="178"/>
                  </a:lnTo>
                  <a:lnTo>
                    <a:pt x="322" y="176"/>
                  </a:lnTo>
                  <a:lnTo>
                    <a:pt x="334" y="176"/>
                  </a:lnTo>
                  <a:lnTo>
                    <a:pt x="336" y="172"/>
                  </a:lnTo>
                  <a:lnTo>
                    <a:pt x="338" y="172"/>
                  </a:lnTo>
                  <a:lnTo>
                    <a:pt x="340" y="174"/>
                  </a:lnTo>
                  <a:lnTo>
                    <a:pt x="342" y="172"/>
                  </a:lnTo>
                  <a:lnTo>
                    <a:pt x="342" y="170"/>
                  </a:lnTo>
                  <a:lnTo>
                    <a:pt x="348" y="170"/>
                  </a:lnTo>
                  <a:lnTo>
                    <a:pt x="352" y="172"/>
                  </a:lnTo>
                  <a:lnTo>
                    <a:pt x="354" y="172"/>
                  </a:lnTo>
                  <a:lnTo>
                    <a:pt x="354" y="170"/>
                  </a:lnTo>
                  <a:lnTo>
                    <a:pt x="356" y="170"/>
                  </a:lnTo>
                  <a:lnTo>
                    <a:pt x="360" y="174"/>
                  </a:lnTo>
                  <a:lnTo>
                    <a:pt x="360" y="178"/>
                  </a:lnTo>
                  <a:lnTo>
                    <a:pt x="358" y="180"/>
                  </a:lnTo>
                  <a:lnTo>
                    <a:pt x="356" y="186"/>
                  </a:lnTo>
                  <a:lnTo>
                    <a:pt x="350" y="190"/>
                  </a:lnTo>
                  <a:lnTo>
                    <a:pt x="348" y="192"/>
                  </a:lnTo>
                  <a:lnTo>
                    <a:pt x="348" y="196"/>
                  </a:lnTo>
                  <a:lnTo>
                    <a:pt x="346" y="196"/>
                  </a:lnTo>
                  <a:lnTo>
                    <a:pt x="346" y="198"/>
                  </a:lnTo>
                  <a:lnTo>
                    <a:pt x="346" y="200"/>
                  </a:lnTo>
                  <a:lnTo>
                    <a:pt x="348" y="200"/>
                  </a:lnTo>
                  <a:lnTo>
                    <a:pt x="348" y="202"/>
                  </a:lnTo>
                  <a:lnTo>
                    <a:pt x="346" y="204"/>
                  </a:lnTo>
                  <a:lnTo>
                    <a:pt x="346" y="206"/>
                  </a:lnTo>
                  <a:lnTo>
                    <a:pt x="346" y="206"/>
                  </a:lnTo>
                  <a:lnTo>
                    <a:pt x="348" y="204"/>
                  </a:lnTo>
                  <a:lnTo>
                    <a:pt x="350" y="204"/>
                  </a:lnTo>
                  <a:lnTo>
                    <a:pt x="348" y="206"/>
                  </a:lnTo>
                  <a:lnTo>
                    <a:pt x="346" y="214"/>
                  </a:lnTo>
                  <a:lnTo>
                    <a:pt x="344" y="218"/>
                  </a:lnTo>
                  <a:lnTo>
                    <a:pt x="342" y="218"/>
                  </a:lnTo>
                  <a:lnTo>
                    <a:pt x="342" y="216"/>
                  </a:lnTo>
                  <a:lnTo>
                    <a:pt x="340" y="214"/>
                  </a:lnTo>
                  <a:lnTo>
                    <a:pt x="338" y="214"/>
                  </a:lnTo>
                  <a:lnTo>
                    <a:pt x="340" y="212"/>
                  </a:lnTo>
                  <a:lnTo>
                    <a:pt x="340" y="210"/>
                  </a:lnTo>
                  <a:lnTo>
                    <a:pt x="338" y="210"/>
                  </a:lnTo>
                  <a:lnTo>
                    <a:pt x="336" y="214"/>
                  </a:lnTo>
                  <a:lnTo>
                    <a:pt x="334" y="216"/>
                  </a:lnTo>
                  <a:lnTo>
                    <a:pt x="334" y="216"/>
                  </a:lnTo>
                  <a:lnTo>
                    <a:pt x="334" y="216"/>
                  </a:lnTo>
                  <a:lnTo>
                    <a:pt x="332" y="216"/>
                  </a:lnTo>
                  <a:lnTo>
                    <a:pt x="332" y="218"/>
                  </a:lnTo>
                  <a:lnTo>
                    <a:pt x="330" y="220"/>
                  </a:lnTo>
                  <a:lnTo>
                    <a:pt x="330" y="222"/>
                  </a:lnTo>
                  <a:lnTo>
                    <a:pt x="328" y="222"/>
                  </a:lnTo>
                  <a:lnTo>
                    <a:pt x="328" y="222"/>
                  </a:lnTo>
                  <a:lnTo>
                    <a:pt x="328" y="222"/>
                  </a:lnTo>
                  <a:lnTo>
                    <a:pt x="326" y="222"/>
                  </a:lnTo>
                  <a:lnTo>
                    <a:pt x="326" y="222"/>
                  </a:lnTo>
                  <a:lnTo>
                    <a:pt x="326" y="222"/>
                  </a:lnTo>
                  <a:lnTo>
                    <a:pt x="324" y="222"/>
                  </a:lnTo>
                  <a:lnTo>
                    <a:pt x="324" y="224"/>
                  </a:lnTo>
                  <a:lnTo>
                    <a:pt x="302" y="224"/>
                  </a:lnTo>
                  <a:lnTo>
                    <a:pt x="302" y="230"/>
                  </a:lnTo>
                  <a:lnTo>
                    <a:pt x="296" y="230"/>
                  </a:lnTo>
                  <a:lnTo>
                    <a:pt x="298" y="232"/>
                  </a:lnTo>
                  <a:lnTo>
                    <a:pt x="298" y="234"/>
                  </a:lnTo>
                  <a:lnTo>
                    <a:pt x="300" y="236"/>
                  </a:lnTo>
                  <a:lnTo>
                    <a:pt x="302" y="238"/>
                  </a:lnTo>
                  <a:lnTo>
                    <a:pt x="304" y="238"/>
                  </a:lnTo>
                  <a:lnTo>
                    <a:pt x="304" y="240"/>
                  </a:lnTo>
                  <a:lnTo>
                    <a:pt x="306" y="240"/>
                  </a:lnTo>
                  <a:lnTo>
                    <a:pt x="306" y="242"/>
                  </a:lnTo>
                  <a:lnTo>
                    <a:pt x="308" y="242"/>
                  </a:lnTo>
                  <a:lnTo>
                    <a:pt x="310" y="242"/>
                  </a:lnTo>
                  <a:lnTo>
                    <a:pt x="310" y="244"/>
                  </a:lnTo>
                  <a:lnTo>
                    <a:pt x="308" y="246"/>
                  </a:lnTo>
                  <a:lnTo>
                    <a:pt x="292" y="246"/>
                  </a:lnTo>
                  <a:lnTo>
                    <a:pt x="284" y="258"/>
                  </a:lnTo>
                  <a:lnTo>
                    <a:pt x="284" y="260"/>
                  </a:lnTo>
                  <a:lnTo>
                    <a:pt x="286" y="260"/>
                  </a:lnTo>
                  <a:lnTo>
                    <a:pt x="284" y="262"/>
                  </a:lnTo>
                  <a:lnTo>
                    <a:pt x="286" y="262"/>
                  </a:lnTo>
                  <a:lnTo>
                    <a:pt x="286" y="264"/>
                  </a:lnTo>
                  <a:lnTo>
                    <a:pt x="286" y="264"/>
                  </a:lnTo>
                  <a:lnTo>
                    <a:pt x="284" y="266"/>
                  </a:lnTo>
                  <a:lnTo>
                    <a:pt x="284" y="266"/>
                  </a:lnTo>
                  <a:lnTo>
                    <a:pt x="284" y="266"/>
                  </a:lnTo>
                  <a:lnTo>
                    <a:pt x="282" y="264"/>
                  </a:lnTo>
                  <a:lnTo>
                    <a:pt x="278" y="262"/>
                  </a:lnTo>
                  <a:lnTo>
                    <a:pt x="278" y="260"/>
                  </a:lnTo>
                  <a:lnTo>
                    <a:pt x="276" y="260"/>
                  </a:lnTo>
                  <a:lnTo>
                    <a:pt x="266" y="252"/>
                  </a:lnTo>
                  <a:lnTo>
                    <a:pt x="266" y="250"/>
                  </a:lnTo>
                  <a:lnTo>
                    <a:pt x="266" y="250"/>
                  </a:lnTo>
                  <a:lnTo>
                    <a:pt x="264" y="246"/>
                  </a:lnTo>
                  <a:lnTo>
                    <a:pt x="260" y="244"/>
                  </a:lnTo>
                  <a:lnTo>
                    <a:pt x="258" y="244"/>
                  </a:lnTo>
                  <a:lnTo>
                    <a:pt x="258" y="244"/>
                  </a:lnTo>
                  <a:lnTo>
                    <a:pt x="258" y="244"/>
                  </a:lnTo>
                  <a:lnTo>
                    <a:pt x="258" y="244"/>
                  </a:lnTo>
                  <a:lnTo>
                    <a:pt x="262" y="246"/>
                  </a:lnTo>
                  <a:lnTo>
                    <a:pt x="264" y="250"/>
                  </a:lnTo>
                  <a:lnTo>
                    <a:pt x="264" y="250"/>
                  </a:lnTo>
                  <a:lnTo>
                    <a:pt x="262" y="248"/>
                  </a:lnTo>
                  <a:lnTo>
                    <a:pt x="258" y="246"/>
                  </a:lnTo>
                  <a:lnTo>
                    <a:pt x="256" y="246"/>
                  </a:lnTo>
                  <a:lnTo>
                    <a:pt x="254" y="246"/>
                  </a:lnTo>
                  <a:lnTo>
                    <a:pt x="254" y="246"/>
                  </a:lnTo>
                  <a:lnTo>
                    <a:pt x="254" y="244"/>
                  </a:lnTo>
                  <a:lnTo>
                    <a:pt x="256" y="244"/>
                  </a:lnTo>
                  <a:lnTo>
                    <a:pt x="256" y="244"/>
                  </a:lnTo>
                  <a:lnTo>
                    <a:pt x="254" y="244"/>
                  </a:lnTo>
                  <a:lnTo>
                    <a:pt x="252" y="244"/>
                  </a:lnTo>
                  <a:lnTo>
                    <a:pt x="252" y="242"/>
                  </a:lnTo>
                  <a:lnTo>
                    <a:pt x="252" y="242"/>
                  </a:lnTo>
                  <a:lnTo>
                    <a:pt x="248" y="244"/>
                  </a:lnTo>
                  <a:lnTo>
                    <a:pt x="248" y="246"/>
                  </a:lnTo>
                  <a:lnTo>
                    <a:pt x="250" y="246"/>
                  </a:lnTo>
                  <a:lnTo>
                    <a:pt x="254" y="246"/>
                  </a:lnTo>
                  <a:lnTo>
                    <a:pt x="254" y="246"/>
                  </a:lnTo>
                  <a:lnTo>
                    <a:pt x="252" y="246"/>
                  </a:lnTo>
                  <a:lnTo>
                    <a:pt x="248" y="246"/>
                  </a:lnTo>
                  <a:lnTo>
                    <a:pt x="246" y="246"/>
                  </a:lnTo>
                  <a:lnTo>
                    <a:pt x="242" y="250"/>
                  </a:lnTo>
                  <a:lnTo>
                    <a:pt x="240" y="250"/>
                  </a:lnTo>
                  <a:lnTo>
                    <a:pt x="234" y="252"/>
                  </a:lnTo>
                  <a:lnTo>
                    <a:pt x="232" y="252"/>
                  </a:lnTo>
                  <a:lnTo>
                    <a:pt x="224" y="250"/>
                  </a:lnTo>
                  <a:lnTo>
                    <a:pt x="222" y="248"/>
                  </a:lnTo>
                  <a:lnTo>
                    <a:pt x="218" y="248"/>
                  </a:lnTo>
                  <a:lnTo>
                    <a:pt x="212" y="246"/>
                  </a:lnTo>
                  <a:lnTo>
                    <a:pt x="210" y="244"/>
                  </a:lnTo>
                  <a:lnTo>
                    <a:pt x="210" y="246"/>
                  </a:lnTo>
                  <a:lnTo>
                    <a:pt x="208" y="244"/>
                  </a:lnTo>
                  <a:lnTo>
                    <a:pt x="204" y="244"/>
                  </a:lnTo>
                  <a:lnTo>
                    <a:pt x="202" y="240"/>
                  </a:lnTo>
                  <a:lnTo>
                    <a:pt x="202" y="240"/>
                  </a:lnTo>
                  <a:lnTo>
                    <a:pt x="200" y="240"/>
                  </a:lnTo>
                  <a:lnTo>
                    <a:pt x="196" y="240"/>
                  </a:lnTo>
                  <a:lnTo>
                    <a:pt x="192" y="240"/>
                  </a:lnTo>
                  <a:lnTo>
                    <a:pt x="192" y="236"/>
                  </a:lnTo>
                  <a:lnTo>
                    <a:pt x="188" y="234"/>
                  </a:lnTo>
                  <a:lnTo>
                    <a:pt x="182" y="234"/>
                  </a:lnTo>
                  <a:lnTo>
                    <a:pt x="176" y="232"/>
                  </a:lnTo>
                  <a:lnTo>
                    <a:pt x="174" y="228"/>
                  </a:lnTo>
                  <a:lnTo>
                    <a:pt x="172" y="228"/>
                  </a:lnTo>
                  <a:lnTo>
                    <a:pt x="166" y="222"/>
                  </a:lnTo>
                  <a:lnTo>
                    <a:pt x="164" y="220"/>
                  </a:lnTo>
                  <a:lnTo>
                    <a:pt x="162" y="220"/>
                  </a:lnTo>
                  <a:lnTo>
                    <a:pt x="162" y="222"/>
                  </a:lnTo>
                  <a:lnTo>
                    <a:pt x="160" y="222"/>
                  </a:lnTo>
                  <a:lnTo>
                    <a:pt x="156" y="220"/>
                  </a:lnTo>
                  <a:lnTo>
                    <a:pt x="154" y="220"/>
                  </a:lnTo>
                  <a:lnTo>
                    <a:pt x="152" y="218"/>
                  </a:lnTo>
                  <a:lnTo>
                    <a:pt x="150" y="218"/>
                  </a:lnTo>
                  <a:lnTo>
                    <a:pt x="148" y="218"/>
                  </a:lnTo>
                  <a:lnTo>
                    <a:pt x="146" y="214"/>
                  </a:lnTo>
                  <a:lnTo>
                    <a:pt x="144" y="212"/>
                  </a:lnTo>
                  <a:lnTo>
                    <a:pt x="140" y="208"/>
                  </a:lnTo>
                  <a:lnTo>
                    <a:pt x="138" y="208"/>
                  </a:lnTo>
                  <a:lnTo>
                    <a:pt x="138" y="206"/>
                  </a:lnTo>
                  <a:lnTo>
                    <a:pt x="138" y="204"/>
                  </a:lnTo>
                  <a:lnTo>
                    <a:pt x="138" y="204"/>
                  </a:lnTo>
                  <a:lnTo>
                    <a:pt x="134" y="206"/>
                  </a:lnTo>
                  <a:lnTo>
                    <a:pt x="130" y="204"/>
                  </a:lnTo>
                  <a:lnTo>
                    <a:pt x="130" y="202"/>
                  </a:lnTo>
                  <a:lnTo>
                    <a:pt x="128" y="202"/>
                  </a:lnTo>
                  <a:lnTo>
                    <a:pt x="126" y="202"/>
                  </a:lnTo>
                  <a:lnTo>
                    <a:pt x="126" y="198"/>
                  </a:lnTo>
                  <a:lnTo>
                    <a:pt x="124" y="196"/>
                  </a:lnTo>
                  <a:lnTo>
                    <a:pt x="124" y="194"/>
                  </a:lnTo>
                  <a:lnTo>
                    <a:pt x="122" y="192"/>
                  </a:lnTo>
                  <a:lnTo>
                    <a:pt x="120" y="188"/>
                  </a:lnTo>
                  <a:lnTo>
                    <a:pt x="120" y="186"/>
                  </a:lnTo>
                  <a:lnTo>
                    <a:pt x="122" y="186"/>
                  </a:lnTo>
                  <a:lnTo>
                    <a:pt x="124" y="186"/>
                  </a:lnTo>
                  <a:lnTo>
                    <a:pt x="126" y="184"/>
                  </a:lnTo>
                  <a:lnTo>
                    <a:pt x="124" y="184"/>
                  </a:lnTo>
                  <a:lnTo>
                    <a:pt x="122" y="182"/>
                  </a:lnTo>
                  <a:lnTo>
                    <a:pt x="124" y="182"/>
                  </a:lnTo>
                  <a:lnTo>
                    <a:pt x="126" y="178"/>
                  </a:lnTo>
                  <a:lnTo>
                    <a:pt x="128" y="176"/>
                  </a:lnTo>
                  <a:lnTo>
                    <a:pt x="128" y="174"/>
                  </a:lnTo>
                  <a:lnTo>
                    <a:pt x="124" y="166"/>
                  </a:lnTo>
                  <a:lnTo>
                    <a:pt x="124" y="164"/>
                  </a:lnTo>
                  <a:lnTo>
                    <a:pt x="122" y="162"/>
                  </a:lnTo>
                  <a:lnTo>
                    <a:pt x="124" y="160"/>
                  </a:lnTo>
                  <a:lnTo>
                    <a:pt x="122" y="156"/>
                  </a:lnTo>
                  <a:lnTo>
                    <a:pt x="118" y="152"/>
                  </a:lnTo>
                  <a:lnTo>
                    <a:pt x="118" y="148"/>
                  </a:lnTo>
                  <a:lnTo>
                    <a:pt x="114" y="144"/>
                  </a:lnTo>
                  <a:lnTo>
                    <a:pt x="112" y="140"/>
                  </a:lnTo>
                  <a:lnTo>
                    <a:pt x="108" y="134"/>
                  </a:lnTo>
                  <a:lnTo>
                    <a:pt x="104" y="132"/>
                  </a:lnTo>
                  <a:lnTo>
                    <a:pt x="102" y="130"/>
                  </a:lnTo>
                  <a:lnTo>
                    <a:pt x="102" y="128"/>
                  </a:lnTo>
                  <a:lnTo>
                    <a:pt x="98" y="128"/>
                  </a:lnTo>
                  <a:lnTo>
                    <a:pt x="96" y="126"/>
                  </a:lnTo>
                  <a:lnTo>
                    <a:pt x="96" y="126"/>
                  </a:lnTo>
                  <a:lnTo>
                    <a:pt x="98" y="124"/>
                  </a:lnTo>
                  <a:lnTo>
                    <a:pt x="100" y="122"/>
                  </a:lnTo>
                  <a:lnTo>
                    <a:pt x="98" y="120"/>
                  </a:lnTo>
                  <a:lnTo>
                    <a:pt x="98" y="118"/>
                  </a:lnTo>
                  <a:lnTo>
                    <a:pt x="96" y="118"/>
                  </a:lnTo>
                  <a:lnTo>
                    <a:pt x="96" y="118"/>
                  </a:lnTo>
                  <a:lnTo>
                    <a:pt x="92" y="116"/>
                  </a:lnTo>
                  <a:lnTo>
                    <a:pt x="88" y="112"/>
                  </a:lnTo>
                  <a:lnTo>
                    <a:pt x="86" y="112"/>
                  </a:lnTo>
                  <a:lnTo>
                    <a:pt x="84" y="112"/>
                  </a:lnTo>
                  <a:lnTo>
                    <a:pt x="82" y="110"/>
                  </a:lnTo>
                  <a:lnTo>
                    <a:pt x="82" y="108"/>
                  </a:lnTo>
                  <a:lnTo>
                    <a:pt x="82" y="104"/>
                  </a:lnTo>
                  <a:lnTo>
                    <a:pt x="84" y="102"/>
                  </a:lnTo>
                  <a:lnTo>
                    <a:pt x="86" y="100"/>
                  </a:lnTo>
                  <a:lnTo>
                    <a:pt x="88" y="102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98"/>
                  </a:lnTo>
                  <a:lnTo>
                    <a:pt x="86" y="100"/>
                  </a:lnTo>
                  <a:lnTo>
                    <a:pt x="84" y="98"/>
                  </a:lnTo>
                  <a:lnTo>
                    <a:pt x="84" y="96"/>
                  </a:lnTo>
                  <a:lnTo>
                    <a:pt x="82" y="94"/>
                  </a:lnTo>
                  <a:lnTo>
                    <a:pt x="80" y="94"/>
                  </a:lnTo>
                  <a:lnTo>
                    <a:pt x="78" y="94"/>
                  </a:lnTo>
                  <a:lnTo>
                    <a:pt x="78" y="92"/>
                  </a:lnTo>
                  <a:lnTo>
                    <a:pt x="78" y="90"/>
                  </a:lnTo>
                  <a:lnTo>
                    <a:pt x="76" y="88"/>
                  </a:lnTo>
                  <a:lnTo>
                    <a:pt x="74" y="88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0" y="78"/>
                  </a:lnTo>
                  <a:lnTo>
                    <a:pt x="70" y="76"/>
                  </a:lnTo>
                  <a:lnTo>
                    <a:pt x="68" y="76"/>
                  </a:lnTo>
                  <a:lnTo>
                    <a:pt x="66" y="76"/>
                  </a:lnTo>
                  <a:lnTo>
                    <a:pt x="66" y="76"/>
                  </a:lnTo>
                  <a:lnTo>
                    <a:pt x="64" y="74"/>
                  </a:lnTo>
                  <a:lnTo>
                    <a:pt x="64" y="74"/>
                  </a:lnTo>
                  <a:lnTo>
                    <a:pt x="62" y="72"/>
                  </a:lnTo>
                  <a:lnTo>
                    <a:pt x="62" y="68"/>
                  </a:lnTo>
                  <a:lnTo>
                    <a:pt x="60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6" y="62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2" y="56"/>
                  </a:lnTo>
                  <a:lnTo>
                    <a:pt x="52" y="54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0" y="48"/>
                  </a:lnTo>
                  <a:lnTo>
                    <a:pt x="48" y="44"/>
                  </a:lnTo>
                  <a:lnTo>
                    <a:pt x="50" y="44"/>
                  </a:lnTo>
                  <a:lnTo>
                    <a:pt x="48" y="40"/>
                  </a:lnTo>
                  <a:lnTo>
                    <a:pt x="48" y="38"/>
                  </a:lnTo>
                  <a:lnTo>
                    <a:pt x="48" y="34"/>
                  </a:lnTo>
                  <a:lnTo>
                    <a:pt x="46" y="30"/>
                  </a:lnTo>
                  <a:lnTo>
                    <a:pt x="46" y="28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4" y="24"/>
                  </a:lnTo>
                  <a:lnTo>
                    <a:pt x="42" y="24"/>
                  </a:lnTo>
                  <a:lnTo>
                    <a:pt x="42" y="22"/>
                  </a:lnTo>
                  <a:lnTo>
                    <a:pt x="40" y="20"/>
                  </a:lnTo>
                  <a:lnTo>
                    <a:pt x="38" y="22"/>
                  </a:lnTo>
                  <a:lnTo>
                    <a:pt x="36" y="22"/>
                  </a:lnTo>
                  <a:lnTo>
                    <a:pt x="34" y="20"/>
                  </a:lnTo>
                  <a:lnTo>
                    <a:pt x="32" y="18"/>
                  </a:lnTo>
                  <a:lnTo>
                    <a:pt x="30" y="16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18"/>
                  </a:lnTo>
                  <a:lnTo>
                    <a:pt x="28" y="22"/>
                  </a:lnTo>
                  <a:lnTo>
                    <a:pt x="26" y="24"/>
                  </a:lnTo>
                  <a:lnTo>
                    <a:pt x="28" y="30"/>
                  </a:lnTo>
                  <a:lnTo>
                    <a:pt x="28" y="40"/>
                  </a:lnTo>
                  <a:lnTo>
                    <a:pt x="26" y="42"/>
                  </a:lnTo>
                  <a:lnTo>
                    <a:pt x="28" y="42"/>
                  </a:lnTo>
                  <a:lnTo>
                    <a:pt x="30" y="46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2" y="50"/>
                  </a:lnTo>
                  <a:lnTo>
                    <a:pt x="36" y="52"/>
                  </a:lnTo>
                  <a:lnTo>
                    <a:pt x="36" y="56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8" y="62"/>
                  </a:lnTo>
                  <a:lnTo>
                    <a:pt x="40" y="62"/>
                  </a:lnTo>
                  <a:lnTo>
                    <a:pt x="40" y="66"/>
                  </a:lnTo>
                  <a:lnTo>
                    <a:pt x="42" y="66"/>
                  </a:lnTo>
                  <a:lnTo>
                    <a:pt x="42" y="68"/>
                  </a:lnTo>
                  <a:lnTo>
                    <a:pt x="46" y="70"/>
                  </a:lnTo>
                  <a:lnTo>
                    <a:pt x="44" y="72"/>
                  </a:lnTo>
                  <a:lnTo>
                    <a:pt x="44" y="76"/>
                  </a:lnTo>
                  <a:lnTo>
                    <a:pt x="48" y="78"/>
                  </a:lnTo>
                  <a:lnTo>
                    <a:pt x="48" y="78"/>
                  </a:lnTo>
                  <a:lnTo>
                    <a:pt x="50" y="82"/>
                  </a:lnTo>
                  <a:lnTo>
                    <a:pt x="50" y="86"/>
                  </a:lnTo>
                  <a:lnTo>
                    <a:pt x="52" y="86"/>
                  </a:lnTo>
                  <a:lnTo>
                    <a:pt x="52" y="88"/>
                  </a:lnTo>
                  <a:lnTo>
                    <a:pt x="52" y="90"/>
                  </a:lnTo>
                  <a:lnTo>
                    <a:pt x="52" y="92"/>
                  </a:lnTo>
                  <a:lnTo>
                    <a:pt x="54" y="96"/>
                  </a:lnTo>
                  <a:lnTo>
                    <a:pt x="56" y="94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6" y="94"/>
                  </a:lnTo>
                  <a:lnTo>
                    <a:pt x="58" y="96"/>
                  </a:lnTo>
                  <a:lnTo>
                    <a:pt x="60" y="100"/>
                  </a:lnTo>
                  <a:lnTo>
                    <a:pt x="58" y="102"/>
                  </a:lnTo>
                  <a:lnTo>
                    <a:pt x="58" y="106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6"/>
                  </a:lnTo>
                  <a:lnTo>
                    <a:pt x="62" y="118"/>
                  </a:lnTo>
                  <a:lnTo>
                    <a:pt x="64" y="120"/>
                  </a:lnTo>
                  <a:lnTo>
                    <a:pt x="64" y="122"/>
                  </a:lnTo>
                  <a:lnTo>
                    <a:pt x="62" y="126"/>
                  </a:lnTo>
                  <a:lnTo>
                    <a:pt x="62" y="128"/>
                  </a:lnTo>
                  <a:lnTo>
                    <a:pt x="64" y="130"/>
                  </a:lnTo>
                  <a:lnTo>
                    <a:pt x="66" y="132"/>
                  </a:lnTo>
                  <a:lnTo>
                    <a:pt x="68" y="132"/>
                  </a:lnTo>
                  <a:lnTo>
                    <a:pt x="68" y="132"/>
                  </a:lnTo>
                  <a:lnTo>
                    <a:pt x="68" y="130"/>
                  </a:lnTo>
                  <a:lnTo>
                    <a:pt x="68" y="130"/>
                  </a:lnTo>
                  <a:lnTo>
                    <a:pt x="70" y="130"/>
                  </a:lnTo>
                  <a:lnTo>
                    <a:pt x="72" y="132"/>
                  </a:lnTo>
                  <a:lnTo>
                    <a:pt x="72" y="134"/>
                  </a:lnTo>
                  <a:lnTo>
                    <a:pt x="74" y="134"/>
                  </a:lnTo>
                  <a:lnTo>
                    <a:pt x="74" y="138"/>
                  </a:lnTo>
                  <a:lnTo>
                    <a:pt x="76" y="138"/>
                  </a:lnTo>
                  <a:lnTo>
                    <a:pt x="76" y="140"/>
                  </a:lnTo>
                  <a:lnTo>
                    <a:pt x="78" y="142"/>
                  </a:lnTo>
                  <a:lnTo>
                    <a:pt x="78" y="144"/>
                  </a:lnTo>
                  <a:lnTo>
                    <a:pt x="76" y="148"/>
                  </a:lnTo>
                  <a:lnTo>
                    <a:pt x="72" y="150"/>
                  </a:lnTo>
                  <a:lnTo>
                    <a:pt x="70" y="150"/>
                  </a:lnTo>
                  <a:lnTo>
                    <a:pt x="70" y="146"/>
                  </a:lnTo>
                  <a:lnTo>
                    <a:pt x="70" y="146"/>
                  </a:lnTo>
                  <a:lnTo>
                    <a:pt x="68" y="144"/>
                  </a:lnTo>
                  <a:lnTo>
                    <a:pt x="68" y="140"/>
                  </a:lnTo>
                  <a:lnTo>
                    <a:pt x="66" y="138"/>
                  </a:lnTo>
                  <a:lnTo>
                    <a:pt x="64" y="138"/>
                  </a:lnTo>
                  <a:lnTo>
                    <a:pt x="62" y="136"/>
                  </a:lnTo>
                  <a:lnTo>
                    <a:pt x="60" y="134"/>
                  </a:lnTo>
                  <a:lnTo>
                    <a:pt x="58" y="134"/>
                  </a:lnTo>
                  <a:lnTo>
                    <a:pt x="54" y="128"/>
                  </a:lnTo>
                  <a:lnTo>
                    <a:pt x="52" y="126"/>
                  </a:lnTo>
                  <a:lnTo>
                    <a:pt x="50" y="126"/>
                  </a:lnTo>
                  <a:lnTo>
                    <a:pt x="50" y="124"/>
                  </a:lnTo>
                  <a:lnTo>
                    <a:pt x="48" y="124"/>
                  </a:lnTo>
                  <a:lnTo>
                    <a:pt x="46" y="122"/>
                  </a:lnTo>
                  <a:lnTo>
                    <a:pt x="46" y="120"/>
                  </a:lnTo>
                  <a:lnTo>
                    <a:pt x="48" y="116"/>
                  </a:lnTo>
                  <a:lnTo>
                    <a:pt x="48" y="112"/>
                  </a:lnTo>
                  <a:lnTo>
                    <a:pt x="48" y="106"/>
                  </a:lnTo>
                  <a:lnTo>
                    <a:pt x="46" y="102"/>
                  </a:lnTo>
                  <a:lnTo>
                    <a:pt x="46" y="100"/>
                  </a:lnTo>
                  <a:lnTo>
                    <a:pt x="44" y="100"/>
                  </a:lnTo>
                  <a:lnTo>
                    <a:pt x="42" y="100"/>
                  </a:lnTo>
                  <a:lnTo>
                    <a:pt x="38" y="96"/>
                  </a:lnTo>
                  <a:lnTo>
                    <a:pt x="38" y="92"/>
                  </a:lnTo>
                  <a:lnTo>
                    <a:pt x="38" y="90"/>
                  </a:lnTo>
                  <a:lnTo>
                    <a:pt x="36" y="90"/>
                  </a:lnTo>
                  <a:lnTo>
                    <a:pt x="34" y="92"/>
                  </a:lnTo>
                  <a:lnTo>
                    <a:pt x="34" y="92"/>
                  </a:lnTo>
                  <a:lnTo>
                    <a:pt x="32" y="92"/>
                  </a:lnTo>
                  <a:lnTo>
                    <a:pt x="30" y="90"/>
                  </a:lnTo>
                  <a:lnTo>
                    <a:pt x="30" y="90"/>
                  </a:lnTo>
                  <a:lnTo>
                    <a:pt x="30" y="90"/>
                  </a:lnTo>
                  <a:lnTo>
                    <a:pt x="28" y="90"/>
                  </a:lnTo>
                  <a:lnTo>
                    <a:pt x="28" y="88"/>
                  </a:lnTo>
                  <a:lnTo>
                    <a:pt x="24" y="86"/>
                  </a:lnTo>
                  <a:lnTo>
                    <a:pt x="22" y="86"/>
                  </a:lnTo>
                  <a:lnTo>
                    <a:pt x="22" y="84"/>
                  </a:lnTo>
                  <a:lnTo>
                    <a:pt x="22" y="82"/>
                  </a:lnTo>
                  <a:lnTo>
                    <a:pt x="18" y="80"/>
                  </a:lnTo>
                  <a:lnTo>
                    <a:pt x="16" y="76"/>
                  </a:lnTo>
                  <a:lnTo>
                    <a:pt x="18" y="76"/>
                  </a:lnTo>
                  <a:lnTo>
                    <a:pt x="20" y="76"/>
                  </a:lnTo>
                  <a:lnTo>
                    <a:pt x="22" y="76"/>
                  </a:lnTo>
                  <a:lnTo>
                    <a:pt x="26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6" y="76"/>
                  </a:lnTo>
                  <a:lnTo>
                    <a:pt x="26" y="74"/>
                  </a:lnTo>
                  <a:lnTo>
                    <a:pt x="28" y="74"/>
                  </a:lnTo>
                  <a:lnTo>
                    <a:pt x="28" y="74"/>
                  </a:lnTo>
                  <a:lnTo>
                    <a:pt x="30" y="72"/>
                  </a:lnTo>
                  <a:lnTo>
                    <a:pt x="28" y="70"/>
                  </a:lnTo>
                  <a:lnTo>
                    <a:pt x="28" y="68"/>
                  </a:lnTo>
                  <a:lnTo>
                    <a:pt x="30" y="68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6" y="60"/>
                  </a:lnTo>
                  <a:lnTo>
                    <a:pt x="22" y="58"/>
                  </a:lnTo>
                  <a:lnTo>
                    <a:pt x="22" y="56"/>
                  </a:lnTo>
                  <a:lnTo>
                    <a:pt x="20" y="52"/>
                  </a:lnTo>
                  <a:lnTo>
                    <a:pt x="16" y="48"/>
                  </a:lnTo>
                  <a:lnTo>
                    <a:pt x="16" y="50"/>
                  </a:lnTo>
                  <a:lnTo>
                    <a:pt x="14" y="46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10" y="32"/>
                  </a:lnTo>
                  <a:lnTo>
                    <a:pt x="10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4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4" y="14"/>
                  </a:lnTo>
                  <a:lnTo>
                    <a:pt x="2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66" y="122"/>
                  </a:moveTo>
                  <a:lnTo>
                    <a:pt x="66" y="120"/>
                  </a:lnTo>
                  <a:lnTo>
                    <a:pt x="66" y="120"/>
                  </a:lnTo>
                  <a:lnTo>
                    <a:pt x="66" y="118"/>
                  </a:lnTo>
                  <a:lnTo>
                    <a:pt x="64" y="118"/>
                  </a:lnTo>
                  <a:lnTo>
                    <a:pt x="66" y="120"/>
                  </a:lnTo>
                  <a:lnTo>
                    <a:pt x="66" y="122"/>
                  </a:lnTo>
                  <a:lnTo>
                    <a:pt x="66" y="122"/>
                  </a:lnTo>
                  <a:close/>
                  <a:moveTo>
                    <a:pt x="68" y="128"/>
                  </a:moveTo>
                  <a:lnTo>
                    <a:pt x="68" y="128"/>
                  </a:lnTo>
                  <a:lnTo>
                    <a:pt x="68" y="128"/>
                  </a:lnTo>
                  <a:lnTo>
                    <a:pt x="70" y="128"/>
                  </a:lnTo>
                  <a:lnTo>
                    <a:pt x="68" y="128"/>
                  </a:lnTo>
                  <a:lnTo>
                    <a:pt x="68" y="128"/>
                  </a:lnTo>
                  <a:close/>
                  <a:moveTo>
                    <a:pt x="228" y="124"/>
                  </a:moveTo>
                  <a:lnTo>
                    <a:pt x="230" y="124"/>
                  </a:lnTo>
                  <a:lnTo>
                    <a:pt x="230" y="122"/>
                  </a:lnTo>
                  <a:lnTo>
                    <a:pt x="228" y="122"/>
                  </a:lnTo>
                  <a:lnTo>
                    <a:pt x="228" y="124"/>
                  </a:lnTo>
                  <a:lnTo>
                    <a:pt x="228" y="124"/>
                  </a:lnTo>
                  <a:close/>
                  <a:moveTo>
                    <a:pt x="228" y="126"/>
                  </a:moveTo>
                  <a:lnTo>
                    <a:pt x="228" y="126"/>
                  </a:lnTo>
                  <a:lnTo>
                    <a:pt x="228" y="124"/>
                  </a:lnTo>
                  <a:lnTo>
                    <a:pt x="228" y="124"/>
                  </a:lnTo>
                  <a:lnTo>
                    <a:pt x="228" y="126"/>
                  </a:lnTo>
                  <a:lnTo>
                    <a:pt x="228" y="126"/>
                  </a:lnTo>
                  <a:close/>
                  <a:moveTo>
                    <a:pt x="226" y="132"/>
                  </a:moveTo>
                  <a:lnTo>
                    <a:pt x="228" y="130"/>
                  </a:lnTo>
                  <a:lnTo>
                    <a:pt x="228" y="128"/>
                  </a:lnTo>
                  <a:lnTo>
                    <a:pt x="226" y="132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1" name="Country : Martinique (France)"/>
            <p:cNvSpPr>
              <a:spLocks noEditPoints="1"/>
            </p:cNvSpPr>
            <p:nvPr/>
          </p:nvSpPr>
          <p:spPr bwMode="auto">
            <a:xfrm>
              <a:off x="2821167" y="3752371"/>
              <a:ext cx="16382" cy="36860"/>
            </a:xfrm>
            <a:custGeom>
              <a:avLst/>
              <a:gdLst>
                <a:gd name="T0" fmla="*/ 6 w 8"/>
                <a:gd name="T1" fmla="*/ 10 h 18"/>
                <a:gd name="T2" fmla="*/ 2 w 8"/>
                <a:gd name="T3" fmla="*/ 14 h 18"/>
                <a:gd name="T4" fmla="*/ 4 w 8"/>
                <a:gd name="T5" fmla="*/ 16 h 18"/>
                <a:gd name="T6" fmla="*/ 6 w 8"/>
                <a:gd name="T7" fmla="*/ 18 h 18"/>
                <a:gd name="T8" fmla="*/ 6 w 8"/>
                <a:gd name="T9" fmla="*/ 14 h 18"/>
                <a:gd name="T10" fmla="*/ 6 w 8"/>
                <a:gd name="T11" fmla="*/ 10 h 18"/>
                <a:gd name="T12" fmla="*/ 6 w 8"/>
                <a:gd name="T13" fmla="*/ 10 h 18"/>
                <a:gd name="T14" fmla="*/ 0 w 8"/>
                <a:gd name="T15" fmla="*/ 0 h 18"/>
                <a:gd name="T16" fmla="*/ 6 w 8"/>
                <a:gd name="T17" fmla="*/ 0 h 18"/>
                <a:gd name="T18" fmla="*/ 8 w 8"/>
                <a:gd name="T19" fmla="*/ 6 h 18"/>
                <a:gd name="T20" fmla="*/ 6 w 8"/>
                <a:gd name="T21" fmla="*/ 8 h 18"/>
                <a:gd name="T22" fmla="*/ 4 w 8"/>
                <a:gd name="T23" fmla="*/ 6 h 18"/>
                <a:gd name="T24" fmla="*/ 4 w 8"/>
                <a:gd name="T25" fmla="*/ 6 h 18"/>
                <a:gd name="T26" fmla="*/ 4 w 8"/>
                <a:gd name="T27" fmla="*/ 4 h 18"/>
                <a:gd name="T28" fmla="*/ 0 w 8"/>
                <a:gd name="T29" fmla="*/ 2 h 18"/>
                <a:gd name="T30" fmla="*/ 0 w 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8">
                  <a:moveTo>
                    <a:pt x="6" y="10"/>
                  </a:moveTo>
                  <a:lnTo>
                    <a:pt x="2" y="14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6" y="14"/>
                  </a:lnTo>
                  <a:lnTo>
                    <a:pt x="6" y="10"/>
                  </a:lnTo>
                  <a:lnTo>
                    <a:pt x="6" y="10"/>
                  </a:lnTo>
                  <a:close/>
                  <a:moveTo>
                    <a:pt x="0" y="0"/>
                  </a:moveTo>
                  <a:lnTo>
                    <a:pt x="6" y="0"/>
                  </a:lnTo>
                  <a:lnTo>
                    <a:pt x="8" y="6"/>
                  </a:lnTo>
                  <a:lnTo>
                    <a:pt x="6" y="8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1" name="Country : Jamaica"/>
            <p:cNvSpPr>
              <a:spLocks/>
            </p:cNvSpPr>
            <p:nvPr/>
          </p:nvSpPr>
          <p:spPr bwMode="auto">
            <a:xfrm>
              <a:off x="2391138" y="3654079"/>
              <a:ext cx="57337" cy="24573"/>
            </a:xfrm>
            <a:custGeom>
              <a:avLst/>
              <a:gdLst>
                <a:gd name="T0" fmla="*/ 4 w 28"/>
                <a:gd name="T1" fmla="*/ 0 h 12"/>
                <a:gd name="T2" fmla="*/ 6 w 28"/>
                <a:gd name="T3" fmla="*/ 0 h 12"/>
                <a:gd name="T4" fmla="*/ 10 w 28"/>
                <a:gd name="T5" fmla="*/ 0 h 12"/>
                <a:gd name="T6" fmla="*/ 20 w 28"/>
                <a:gd name="T7" fmla="*/ 0 h 12"/>
                <a:gd name="T8" fmla="*/ 22 w 28"/>
                <a:gd name="T9" fmla="*/ 4 h 12"/>
                <a:gd name="T10" fmla="*/ 26 w 28"/>
                <a:gd name="T11" fmla="*/ 4 h 12"/>
                <a:gd name="T12" fmla="*/ 28 w 28"/>
                <a:gd name="T13" fmla="*/ 6 h 12"/>
                <a:gd name="T14" fmla="*/ 28 w 28"/>
                <a:gd name="T15" fmla="*/ 8 h 12"/>
                <a:gd name="T16" fmla="*/ 24 w 28"/>
                <a:gd name="T17" fmla="*/ 8 h 12"/>
                <a:gd name="T18" fmla="*/ 22 w 28"/>
                <a:gd name="T19" fmla="*/ 8 h 12"/>
                <a:gd name="T20" fmla="*/ 20 w 28"/>
                <a:gd name="T21" fmla="*/ 10 h 12"/>
                <a:gd name="T22" fmla="*/ 20 w 28"/>
                <a:gd name="T23" fmla="*/ 10 h 12"/>
                <a:gd name="T24" fmla="*/ 18 w 28"/>
                <a:gd name="T25" fmla="*/ 8 h 12"/>
                <a:gd name="T26" fmla="*/ 16 w 28"/>
                <a:gd name="T27" fmla="*/ 8 h 12"/>
                <a:gd name="T28" fmla="*/ 16 w 28"/>
                <a:gd name="T29" fmla="*/ 12 h 12"/>
                <a:gd name="T30" fmla="*/ 14 w 28"/>
                <a:gd name="T31" fmla="*/ 10 h 12"/>
                <a:gd name="T32" fmla="*/ 12 w 28"/>
                <a:gd name="T33" fmla="*/ 10 h 12"/>
                <a:gd name="T34" fmla="*/ 8 w 28"/>
                <a:gd name="T35" fmla="*/ 10 h 12"/>
                <a:gd name="T36" fmla="*/ 6 w 28"/>
                <a:gd name="T37" fmla="*/ 8 h 12"/>
                <a:gd name="T38" fmla="*/ 6 w 28"/>
                <a:gd name="T39" fmla="*/ 4 h 12"/>
                <a:gd name="T40" fmla="*/ 4 w 28"/>
                <a:gd name="T41" fmla="*/ 4 h 12"/>
                <a:gd name="T42" fmla="*/ 2 w 28"/>
                <a:gd name="T43" fmla="*/ 4 h 12"/>
                <a:gd name="T44" fmla="*/ 0 w 28"/>
                <a:gd name="T45" fmla="*/ 2 h 12"/>
                <a:gd name="T46" fmla="*/ 2 w 28"/>
                <a:gd name="T47" fmla="*/ 0 h 12"/>
                <a:gd name="T48" fmla="*/ 4 w 28"/>
                <a:gd name="T4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" h="12">
                  <a:moveTo>
                    <a:pt x="4" y="0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22" y="4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8" y="8"/>
                  </a:lnTo>
                  <a:lnTo>
                    <a:pt x="24" y="8"/>
                  </a:lnTo>
                  <a:lnTo>
                    <a:pt x="22" y="8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8" y="10"/>
                  </a:lnTo>
                  <a:lnTo>
                    <a:pt x="6" y="8"/>
                  </a:lnTo>
                  <a:lnTo>
                    <a:pt x="6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0" name="Country : Honduras"/>
            <p:cNvSpPr>
              <a:spLocks/>
            </p:cNvSpPr>
            <p:nvPr/>
          </p:nvSpPr>
          <p:spPr bwMode="auto">
            <a:xfrm>
              <a:off x="2096260" y="3719607"/>
              <a:ext cx="172012" cy="81910"/>
            </a:xfrm>
            <a:custGeom>
              <a:avLst/>
              <a:gdLst>
                <a:gd name="T0" fmla="*/ 32 w 84"/>
                <a:gd name="T1" fmla="*/ 40 h 40"/>
                <a:gd name="T2" fmla="*/ 36 w 84"/>
                <a:gd name="T3" fmla="*/ 38 h 40"/>
                <a:gd name="T4" fmla="*/ 36 w 84"/>
                <a:gd name="T5" fmla="*/ 32 h 40"/>
                <a:gd name="T6" fmla="*/ 40 w 84"/>
                <a:gd name="T7" fmla="*/ 30 h 40"/>
                <a:gd name="T8" fmla="*/ 46 w 84"/>
                <a:gd name="T9" fmla="*/ 28 h 40"/>
                <a:gd name="T10" fmla="*/ 48 w 84"/>
                <a:gd name="T11" fmla="*/ 30 h 40"/>
                <a:gd name="T12" fmla="*/ 52 w 84"/>
                <a:gd name="T13" fmla="*/ 28 h 40"/>
                <a:gd name="T14" fmla="*/ 56 w 84"/>
                <a:gd name="T15" fmla="*/ 24 h 40"/>
                <a:gd name="T16" fmla="*/ 58 w 84"/>
                <a:gd name="T17" fmla="*/ 22 h 40"/>
                <a:gd name="T18" fmla="*/ 62 w 84"/>
                <a:gd name="T19" fmla="*/ 20 h 40"/>
                <a:gd name="T20" fmla="*/ 64 w 84"/>
                <a:gd name="T21" fmla="*/ 18 h 40"/>
                <a:gd name="T22" fmla="*/ 66 w 84"/>
                <a:gd name="T23" fmla="*/ 20 h 40"/>
                <a:gd name="T24" fmla="*/ 70 w 84"/>
                <a:gd name="T25" fmla="*/ 20 h 40"/>
                <a:gd name="T26" fmla="*/ 72 w 84"/>
                <a:gd name="T27" fmla="*/ 18 h 40"/>
                <a:gd name="T28" fmla="*/ 76 w 84"/>
                <a:gd name="T29" fmla="*/ 16 h 40"/>
                <a:gd name="T30" fmla="*/ 78 w 84"/>
                <a:gd name="T31" fmla="*/ 14 h 40"/>
                <a:gd name="T32" fmla="*/ 80 w 84"/>
                <a:gd name="T33" fmla="*/ 14 h 40"/>
                <a:gd name="T34" fmla="*/ 84 w 84"/>
                <a:gd name="T35" fmla="*/ 14 h 40"/>
                <a:gd name="T36" fmla="*/ 84 w 84"/>
                <a:gd name="T37" fmla="*/ 12 h 40"/>
                <a:gd name="T38" fmla="*/ 78 w 84"/>
                <a:gd name="T39" fmla="*/ 8 h 40"/>
                <a:gd name="T40" fmla="*/ 78 w 84"/>
                <a:gd name="T41" fmla="*/ 12 h 40"/>
                <a:gd name="T42" fmla="*/ 72 w 84"/>
                <a:gd name="T43" fmla="*/ 10 h 40"/>
                <a:gd name="T44" fmla="*/ 68 w 84"/>
                <a:gd name="T45" fmla="*/ 10 h 40"/>
                <a:gd name="T46" fmla="*/ 68 w 84"/>
                <a:gd name="T47" fmla="*/ 8 h 40"/>
                <a:gd name="T48" fmla="*/ 68 w 84"/>
                <a:gd name="T49" fmla="*/ 6 h 40"/>
                <a:gd name="T50" fmla="*/ 72 w 84"/>
                <a:gd name="T51" fmla="*/ 6 h 40"/>
                <a:gd name="T52" fmla="*/ 76 w 84"/>
                <a:gd name="T53" fmla="*/ 8 h 40"/>
                <a:gd name="T54" fmla="*/ 70 w 84"/>
                <a:gd name="T55" fmla="*/ 4 h 40"/>
                <a:gd name="T56" fmla="*/ 66 w 84"/>
                <a:gd name="T57" fmla="*/ 4 h 40"/>
                <a:gd name="T58" fmla="*/ 64 w 84"/>
                <a:gd name="T59" fmla="*/ 6 h 40"/>
                <a:gd name="T60" fmla="*/ 58 w 84"/>
                <a:gd name="T61" fmla="*/ 4 h 40"/>
                <a:gd name="T62" fmla="*/ 48 w 84"/>
                <a:gd name="T63" fmla="*/ 0 h 40"/>
                <a:gd name="T64" fmla="*/ 46 w 84"/>
                <a:gd name="T65" fmla="*/ 2 h 40"/>
                <a:gd name="T66" fmla="*/ 44 w 84"/>
                <a:gd name="T67" fmla="*/ 2 h 40"/>
                <a:gd name="T68" fmla="*/ 42 w 84"/>
                <a:gd name="T69" fmla="*/ 2 h 40"/>
                <a:gd name="T70" fmla="*/ 32 w 84"/>
                <a:gd name="T71" fmla="*/ 4 h 40"/>
                <a:gd name="T72" fmla="*/ 22 w 84"/>
                <a:gd name="T73" fmla="*/ 6 h 40"/>
                <a:gd name="T74" fmla="*/ 20 w 84"/>
                <a:gd name="T75" fmla="*/ 6 h 40"/>
                <a:gd name="T76" fmla="*/ 16 w 84"/>
                <a:gd name="T77" fmla="*/ 8 h 40"/>
                <a:gd name="T78" fmla="*/ 12 w 84"/>
                <a:gd name="T79" fmla="*/ 10 h 40"/>
                <a:gd name="T80" fmla="*/ 6 w 84"/>
                <a:gd name="T81" fmla="*/ 16 h 40"/>
                <a:gd name="T82" fmla="*/ 6 w 84"/>
                <a:gd name="T83" fmla="*/ 22 h 40"/>
                <a:gd name="T84" fmla="*/ 2 w 84"/>
                <a:gd name="T85" fmla="*/ 24 h 40"/>
                <a:gd name="T86" fmla="*/ 2 w 84"/>
                <a:gd name="T87" fmla="*/ 26 h 40"/>
                <a:gd name="T88" fmla="*/ 2 w 84"/>
                <a:gd name="T89" fmla="*/ 34 h 40"/>
                <a:gd name="T90" fmla="*/ 8 w 84"/>
                <a:gd name="T91" fmla="*/ 36 h 40"/>
                <a:gd name="T92" fmla="*/ 12 w 84"/>
                <a:gd name="T93" fmla="*/ 38 h 40"/>
                <a:gd name="T94" fmla="*/ 10 w 84"/>
                <a:gd name="T95" fmla="*/ 36 h 40"/>
                <a:gd name="T96" fmla="*/ 16 w 84"/>
                <a:gd name="T97" fmla="*/ 38 h 40"/>
                <a:gd name="T98" fmla="*/ 22 w 84"/>
                <a:gd name="T99" fmla="*/ 40 h 40"/>
                <a:gd name="T100" fmla="*/ 24 w 84"/>
                <a:gd name="T101" fmla="*/ 36 h 40"/>
                <a:gd name="T102" fmla="*/ 26 w 84"/>
                <a:gd name="T103" fmla="*/ 36 h 40"/>
                <a:gd name="T104" fmla="*/ 26 w 84"/>
                <a:gd name="T105" fmla="*/ 38 h 40"/>
                <a:gd name="T106" fmla="*/ 28 w 84"/>
                <a:gd name="T107" fmla="*/ 38 h 40"/>
                <a:gd name="T108" fmla="*/ 30 w 84"/>
                <a:gd name="T10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4" h="40">
                  <a:moveTo>
                    <a:pt x="30" y="40"/>
                  </a:moveTo>
                  <a:lnTo>
                    <a:pt x="32" y="40"/>
                  </a:lnTo>
                  <a:lnTo>
                    <a:pt x="34" y="40"/>
                  </a:lnTo>
                  <a:lnTo>
                    <a:pt x="36" y="38"/>
                  </a:lnTo>
                  <a:lnTo>
                    <a:pt x="36" y="34"/>
                  </a:lnTo>
                  <a:lnTo>
                    <a:pt x="36" y="32"/>
                  </a:lnTo>
                  <a:lnTo>
                    <a:pt x="36" y="30"/>
                  </a:lnTo>
                  <a:lnTo>
                    <a:pt x="40" y="30"/>
                  </a:lnTo>
                  <a:lnTo>
                    <a:pt x="44" y="28"/>
                  </a:lnTo>
                  <a:lnTo>
                    <a:pt x="46" y="28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50" y="30"/>
                  </a:lnTo>
                  <a:lnTo>
                    <a:pt x="52" y="28"/>
                  </a:lnTo>
                  <a:lnTo>
                    <a:pt x="54" y="28"/>
                  </a:lnTo>
                  <a:lnTo>
                    <a:pt x="56" y="24"/>
                  </a:lnTo>
                  <a:lnTo>
                    <a:pt x="58" y="24"/>
                  </a:lnTo>
                  <a:lnTo>
                    <a:pt x="58" y="22"/>
                  </a:lnTo>
                  <a:lnTo>
                    <a:pt x="60" y="20"/>
                  </a:lnTo>
                  <a:lnTo>
                    <a:pt x="62" y="20"/>
                  </a:lnTo>
                  <a:lnTo>
                    <a:pt x="62" y="18"/>
                  </a:lnTo>
                  <a:lnTo>
                    <a:pt x="64" y="18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8" y="20"/>
                  </a:lnTo>
                  <a:lnTo>
                    <a:pt x="70" y="20"/>
                  </a:lnTo>
                  <a:lnTo>
                    <a:pt x="70" y="18"/>
                  </a:lnTo>
                  <a:lnTo>
                    <a:pt x="72" y="18"/>
                  </a:lnTo>
                  <a:lnTo>
                    <a:pt x="74" y="16"/>
                  </a:lnTo>
                  <a:lnTo>
                    <a:pt x="76" y="16"/>
                  </a:lnTo>
                  <a:lnTo>
                    <a:pt x="76" y="14"/>
                  </a:lnTo>
                  <a:lnTo>
                    <a:pt x="78" y="14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2" y="14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0" y="10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8" y="12"/>
                  </a:lnTo>
                  <a:lnTo>
                    <a:pt x="76" y="10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68" y="10"/>
                  </a:lnTo>
                  <a:lnTo>
                    <a:pt x="66" y="10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6"/>
                  </a:lnTo>
                  <a:lnTo>
                    <a:pt x="70" y="6"/>
                  </a:lnTo>
                  <a:lnTo>
                    <a:pt x="72" y="6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4" y="6"/>
                  </a:lnTo>
                  <a:lnTo>
                    <a:pt x="70" y="4"/>
                  </a:lnTo>
                  <a:lnTo>
                    <a:pt x="68" y="4"/>
                  </a:lnTo>
                  <a:lnTo>
                    <a:pt x="66" y="4"/>
                  </a:lnTo>
                  <a:lnTo>
                    <a:pt x="64" y="4"/>
                  </a:lnTo>
                  <a:lnTo>
                    <a:pt x="64" y="6"/>
                  </a:lnTo>
                  <a:lnTo>
                    <a:pt x="62" y="4"/>
                  </a:lnTo>
                  <a:lnTo>
                    <a:pt x="58" y="4"/>
                  </a:lnTo>
                  <a:lnTo>
                    <a:pt x="52" y="4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2"/>
                  </a:lnTo>
                  <a:lnTo>
                    <a:pt x="38" y="4"/>
                  </a:lnTo>
                  <a:lnTo>
                    <a:pt x="32" y="4"/>
                  </a:lnTo>
                  <a:lnTo>
                    <a:pt x="24" y="4"/>
                  </a:lnTo>
                  <a:lnTo>
                    <a:pt x="22" y="6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8" y="14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6" y="22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3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8" y="36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4" y="36"/>
                  </a:lnTo>
                  <a:lnTo>
                    <a:pt x="16" y="38"/>
                  </a:lnTo>
                  <a:lnTo>
                    <a:pt x="16" y="40"/>
                  </a:lnTo>
                  <a:lnTo>
                    <a:pt x="22" y="40"/>
                  </a:lnTo>
                  <a:lnTo>
                    <a:pt x="24" y="38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8" y="36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30" y="40"/>
                  </a:lnTo>
                  <a:lnTo>
                    <a:pt x="30" y="4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1" name="Country : Hawaiian Islands"/>
            <p:cNvSpPr>
              <a:spLocks noEditPoints="1"/>
            </p:cNvSpPr>
            <p:nvPr/>
          </p:nvSpPr>
          <p:spPr bwMode="auto">
            <a:xfrm>
              <a:off x="302424" y="3527118"/>
              <a:ext cx="139248" cy="102388"/>
            </a:xfrm>
            <a:custGeom>
              <a:avLst/>
              <a:gdLst>
                <a:gd name="T0" fmla="*/ 2 w 68"/>
                <a:gd name="T1" fmla="*/ 6 h 50"/>
                <a:gd name="T2" fmla="*/ 4 w 68"/>
                <a:gd name="T3" fmla="*/ 4 h 50"/>
                <a:gd name="T4" fmla="*/ 2 w 68"/>
                <a:gd name="T5" fmla="*/ 2 h 50"/>
                <a:gd name="T6" fmla="*/ 0 w 68"/>
                <a:gd name="T7" fmla="*/ 4 h 50"/>
                <a:gd name="T8" fmla="*/ 2 w 68"/>
                <a:gd name="T9" fmla="*/ 6 h 50"/>
                <a:gd name="T10" fmla="*/ 2 w 68"/>
                <a:gd name="T11" fmla="*/ 6 h 50"/>
                <a:gd name="T12" fmla="*/ 14 w 68"/>
                <a:gd name="T13" fmla="*/ 4 h 50"/>
                <a:gd name="T14" fmla="*/ 14 w 68"/>
                <a:gd name="T15" fmla="*/ 0 h 50"/>
                <a:gd name="T16" fmla="*/ 14 w 68"/>
                <a:gd name="T17" fmla="*/ 0 h 50"/>
                <a:gd name="T18" fmla="*/ 12 w 68"/>
                <a:gd name="T19" fmla="*/ 0 h 50"/>
                <a:gd name="T20" fmla="*/ 10 w 68"/>
                <a:gd name="T21" fmla="*/ 2 h 50"/>
                <a:gd name="T22" fmla="*/ 12 w 68"/>
                <a:gd name="T23" fmla="*/ 4 h 50"/>
                <a:gd name="T24" fmla="*/ 14 w 68"/>
                <a:gd name="T25" fmla="*/ 4 h 50"/>
                <a:gd name="T26" fmla="*/ 14 w 68"/>
                <a:gd name="T27" fmla="*/ 4 h 50"/>
                <a:gd name="T28" fmla="*/ 34 w 68"/>
                <a:gd name="T29" fmla="*/ 12 h 50"/>
                <a:gd name="T30" fmla="*/ 32 w 68"/>
                <a:gd name="T31" fmla="*/ 10 h 50"/>
                <a:gd name="T32" fmla="*/ 30 w 68"/>
                <a:gd name="T33" fmla="*/ 8 h 50"/>
                <a:gd name="T34" fmla="*/ 28 w 68"/>
                <a:gd name="T35" fmla="*/ 8 h 50"/>
                <a:gd name="T36" fmla="*/ 28 w 68"/>
                <a:gd name="T37" fmla="*/ 10 h 50"/>
                <a:gd name="T38" fmla="*/ 30 w 68"/>
                <a:gd name="T39" fmla="*/ 14 h 50"/>
                <a:gd name="T40" fmla="*/ 34 w 68"/>
                <a:gd name="T41" fmla="*/ 14 h 50"/>
                <a:gd name="T42" fmla="*/ 34 w 68"/>
                <a:gd name="T43" fmla="*/ 12 h 50"/>
                <a:gd name="T44" fmla="*/ 34 w 68"/>
                <a:gd name="T45" fmla="*/ 12 h 50"/>
                <a:gd name="T46" fmla="*/ 44 w 68"/>
                <a:gd name="T47" fmla="*/ 16 h 50"/>
                <a:gd name="T48" fmla="*/ 42 w 68"/>
                <a:gd name="T49" fmla="*/ 16 h 50"/>
                <a:gd name="T50" fmla="*/ 42 w 68"/>
                <a:gd name="T51" fmla="*/ 16 h 50"/>
                <a:gd name="T52" fmla="*/ 40 w 68"/>
                <a:gd name="T53" fmla="*/ 16 h 50"/>
                <a:gd name="T54" fmla="*/ 42 w 68"/>
                <a:gd name="T55" fmla="*/ 16 h 50"/>
                <a:gd name="T56" fmla="*/ 46 w 68"/>
                <a:gd name="T57" fmla="*/ 14 h 50"/>
                <a:gd name="T58" fmla="*/ 44 w 68"/>
                <a:gd name="T59" fmla="*/ 16 h 50"/>
                <a:gd name="T60" fmla="*/ 44 w 68"/>
                <a:gd name="T61" fmla="*/ 16 h 50"/>
                <a:gd name="T62" fmla="*/ 50 w 68"/>
                <a:gd name="T63" fmla="*/ 22 h 50"/>
                <a:gd name="T64" fmla="*/ 48 w 68"/>
                <a:gd name="T65" fmla="*/ 20 h 50"/>
                <a:gd name="T66" fmla="*/ 46 w 68"/>
                <a:gd name="T67" fmla="*/ 20 h 50"/>
                <a:gd name="T68" fmla="*/ 46 w 68"/>
                <a:gd name="T69" fmla="*/ 18 h 50"/>
                <a:gd name="T70" fmla="*/ 46 w 68"/>
                <a:gd name="T71" fmla="*/ 18 h 50"/>
                <a:gd name="T72" fmla="*/ 48 w 68"/>
                <a:gd name="T73" fmla="*/ 18 h 50"/>
                <a:gd name="T74" fmla="*/ 52 w 68"/>
                <a:gd name="T75" fmla="*/ 20 h 50"/>
                <a:gd name="T76" fmla="*/ 54 w 68"/>
                <a:gd name="T77" fmla="*/ 22 h 50"/>
                <a:gd name="T78" fmla="*/ 52 w 68"/>
                <a:gd name="T79" fmla="*/ 22 h 50"/>
                <a:gd name="T80" fmla="*/ 50 w 68"/>
                <a:gd name="T81" fmla="*/ 22 h 50"/>
                <a:gd name="T82" fmla="*/ 50 w 68"/>
                <a:gd name="T83" fmla="*/ 22 h 50"/>
                <a:gd name="T84" fmla="*/ 54 w 68"/>
                <a:gd name="T85" fmla="*/ 38 h 50"/>
                <a:gd name="T86" fmla="*/ 54 w 68"/>
                <a:gd name="T87" fmla="*/ 42 h 50"/>
                <a:gd name="T88" fmla="*/ 54 w 68"/>
                <a:gd name="T89" fmla="*/ 48 h 50"/>
                <a:gd name="T90" fmla="*/ 58 w 68"/>
                <a:gd name="T91" fmla="*/ 50 h 50"/>
                <a:gd name="T92" fmla="*/ 62 w 68"/>
                <a:gd name="T93" fmla="*/ 44 h 50"/>
                <a:gd name="T94" fmla="*/ 66 w 68"/>
                <a:gd name="T95" fmla="*/ 42 h 50"/>
                <a:gd name="T96" fmla="*/ 68 w 68"/>
                <a:gd name="T97" fmla="*/ 40 h 50"/>
                <a:gd name="T98" fmla="*/ 66 w 68"/>
                <a:gd name="T99" fmla="*/ 38 h 50"/>
                <a:gd name="T100" fmla="*/ 64 w 68"/>
                <a:gd name="T101" fmla="*/ 38 h 50"/>
                <a:gd name="T102" fmla="*/ 66 w 68"/>
                <a:gd name="T103" fmla="*/ 36 h 50"/>
                <a:gd name="T104" fmla="*/ 62 w 68"/>
                <a:gd name="T105" fmla="*/ 32 h 50"/>
                <a:gd name="T106" fmla="*/ 60 w 68"/>
                <a:gd name="T107" fmla="*/ 32 h 50"/>
                <a:gd name="T108" fmla="*/ 58 w 68"/>
                <a:gd name="T109" fmla="*/ 30 h 50"/>
                <a:gd name="T110" fmla="*/ 56 w 68"/>
                <a:gd name="T111" fmla="*/ 28 h 50"/>
                <a:gd name="T112" fmla="*/ 54 w 68"/>
                <a:gd name="T113" fmla="*/ 30 h 50"/>
                <a:gd name="T114" fmla="*/ 56 w 68"/>
                <a:gd name="T115" fmla="*/ 32 h 50"/>
                <a:gd name="T116" fmla="*/ 54 w 68"/>
                <a:gd name="T117" fmla="*/ 34 h 50"/>
                <a:gd name="T118" fmla="*/ 54 w 68"/>
                <a:gd name="T119" fmla="*/ 36 h 50"/>
                <a:gd name="T120" fmla="*/ 54 w 68"/>
                <a:gd name="T121" fmla="*/ 3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8" h="50">
                  <a:moveTo>
                    <a:pt x="2" y="6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close/>
                  <a:moveTo>
                    <a:pt x="14" y="4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4" y="4"/>
                  </a:lnTo>
                  <a:close/>
                  <a:moveTo>
                    <a:pt x="34" y="12"/>
                  </a:moveTo>
                  <a:lnTo>
                    <a:pt x="32" y="10"/>
                  </a:lnTo>
                  <a:lnTo>
                    <a:pt x="30" y="8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30" y="14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2"/>
                  </a:lnTo>
                  <a:close/>
                  <a:moveTo>
                    <a:pt x="44" y="16"/>
                  </a:moveTo>
                  <a:lnTo>
                    <a:pt x="42" y="16"/>
                  </a:lnTo>
                  <a:lnTo>
                    <a:pt x="42" y="16"/>
                  </a:lnTo>
                  <a:lnTo>
                    <a:pt x="40" y="16"/>
                  </a:lnTo>
                  <a:lnTo>
                    <a:pt x="42" y="16"/>
                  </a:lnTo>
                  <a:lnTo>
                    <a:pt x="46" y="14"/>
                  </a:lnTo>
                  <a:lnTo>
                    <a:pt x="44" y="16"/>
                  </a:lnTo>
                  <a:lnTo>
                    <a:pt x="44" y="16"/>
                  </a:lnTo>
                  <a:close/>
                  <a:moveTo>
                    <a:pt x="50" y="22"/>
                  </a:moveTo>
                  <a:lnTo>
                    <a:pt x="48" y="20"/>
                  </a:lnTo>
                  <a:lnTo>
                    <a:pt x="46" y="20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8" y="18"/>
                  </a:lnTo>
                  <a:lnTo>
                    <a:pt x="52" y="20"/>
                  </a:lnTo>
                  <a:lnTo>
                    <a:pt x="54" y="22"/>
                  </a:lnTo>
                  <a:lnTo>
                    <a:pt x="52" y="22"/>
                  </a:lnTo>
                  <a:lnTo>
                    <a:pt x="50" y="22"/>
                  </a:lnTo>
                  <a:lnTo>
                    <a:pt x="50" y="22"/>
                  </a:lnTo>
                  <a:close/>
                  <a:moveTo>
                    <a:pt x="54" y="38"/>
                  </a:moveTo>
                  <a:lnTo>
                    <a:pt x="54" y="42"/>
                  </a:lnTo>
                  <a:lnTo>
                    <a:pt x="54" y="48"/>
                  </a:lnTo>
                  <a:lnTo>
                    <a:pt x="58" y="50"/>
                  </a:lnTo>
                  <a:lnTo>
                    <a:pt x="62" y="44"/>
                  </a:lnTo>
                  <a:lnTo>
                    <a:pt x="66" y="42"/>
                  </a:lnTo>
                  <a:lnTo>
                    <a:pt x="68" y="40"/>
                  </a:lnTo>
                  <a:lnTo>
                    <a:pt x="66" y="38"/>
                  </a:lnTo>
                  <a:lnTo>
                    <a:pt x="64" y="38"/>
                  </a:lnTo>
                  <a:lnTo>
                    <a:pt x="66" y="36"/>
                  </a:lnTo>
                  <a:lnTo>
                    <a:pt x="62" y="32"/>
                  </a:lnTo>
                  <a:lnTo>
                    <a:pt x="60" y="32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4" y="30"/>
                  </a:lnTo>
                  <a:lnTo>
                    <a:pt x="56" y="32"/>
                  </a:lnTo>
                  <a:lnTo>
                    <a:pt x="54" y="34"/>
                  </a:lnTo>
                  <a:lnTo>
                    <a:pt x="54" y="36"/>
                  </a:lnTo>
                  <a:lnTo>
                    <a:pt x="54" y="3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2" name="Country : Haiti"/>
            <p:cNvSpPr>
              <a:spLocks noEditPoints="1"/>
            </p:cNvSpPr>
            <p:nvPr/>
          </p:nvSpPr>
          <p:spPr bwMode="auto">
            <a:xfrm>
              <a:off x="2493525" y="3609028"/>
              <a:ext cx="69624" cy="57337"/>
            </a:xfrm>
            <a:custGeom>
              <a:avLst/>
              <a:gdLst>
                <a:gd name="T0" fmla="*/ 30 w 34"/>
                <a:gd name="T1" fmla="*/ 26 h 28"/>
                <a:gd name="T2" fmla="*/ 32 w 34"/>
                <a:gd name="T3" fmla="*/ 20 h 28"/>
                <a:gd name="T4" fmla="*/ 32 w 34"/>
                <a:gd name="T5" fmla="*/ 16 h 28"/>
                <a:gd name="T6" fmla="*/ 34 w 34"/>
                <a:gd name="T7" fmla="*/ 14 h 28"/>
                <a:gd name="T8" fmla="*/ 34 w 34"/>
                <a:gd name="T9" fmla="*/ 10 h 28"/>
                <a:gd name="T10" fmla="*/ 34 w 34"/>
                <a:gd name="T11" fmla="*/ 6 h 28"/>
                <a:gd name="T12" fmla="*/ 32 w 34"/>
                <a:gd name="T13" fmla="*/ 6 h 28"/>
                <a:gd name="T14" fmla="*/ 28 w 34"/>
                <a:gd name="T15" fmla="*/ 4 h 28"/>
                <a:gd name="T16" fmla="*/ 20 w 34"/>
                <a:gd name="T17" fmla="*/ 4 h 28"/>
                <a:gd name="T18" fmla="*/ 14 w 34"/>
                <a:gd name="T19" fmla="*/ 4 h 28"/>
                <a:gd name="T20" fmla="*/ 14 w 34"/>
                <a:gd name="T21" fmla="*/ 4 h 28"/>
                <a:gd name="T22" fmla="*/ 22 w 34"/>
                <a:gd name="T23" fmla="*/ 8 h 28"/>
                <a:gd name="T24" fmla="*/ 22 w 34"/>
                <a:gd name="T25" fmla="*/ 12 h 28"/>
                <a:gd name="T26" fmla="*/ 22 w 34"/>
                <a:gd name="T27" fmla="*/ 16 h 28"/>
                <a:gd name="T28" fmla="*/ 28 w 34"/>
                <a:gd name="T29" fmla="*/ 20 h 28"/>
                <a:gd name="T30" fmla="*/ 22 w 34"/>
                <a:gd name="T31" fmla="*/ 22 h 28"/>
                <a:gd name="T32" fmla="*/ 18 w 34"/>
                <a:gd name="T33" fmla="*/ 22 h 28"/>
                <a:gd name="T34" fmla="*/ 14 w 34"/>
                <a:gd name="T35" fmla="*/ 20 h 28"/>
                <a:gd name="T36" fmla="*/ 10 w 34"/>
                <a:gd name="T37" fmla="*/ 20 h 28"/>
                <a:gd name="T38" fmla="*/ 6 w 34"/>
                <a:gd name="T39" fmla="*/ 22 h 28"/>
                <a:gd name="T40" fmla="*/ 0 w 34"/>
                <a:gd name="T41" fmla="*/ 20 h 28"/>
                <a:gd name="T42" fmla="*/ 0 w 34"/>
                <a:gd name="T43" fmla="*/ 24 h 28"/>
                <a:gd name="T44" fmla="*/ 6 w 34"/>
                <a:gd name="T45" fmla="*/ 28 h 28"/>
                <a:gd name="T46" fmla="*/ 8 w 34"/>
                <a:gd name="T47" fmla="*/ 26 h 28"/>
                <a:gd name="T48" fmla="*/ 14 w 34"/>
                <a:gd name="T49" fmla="*/ 26 h 28"/>
                <a:gd name="T50" fmla="*/ 24 w 34"/>
                <a:gd name="T51" fmla="*/ 26 h 28"/>
                <a:gd name="T52" fmla="*/ 28 w 34"/>
                <a:gd name="T53" fmla="*/ 26 h 28"/>
                <a:gd name="T54" fmla="*/ 30 w 34"/>
                <a:gd name="T55" fmla="*/ 28 h 28"/>
                <a:gd name="T56" fmla="*/ 22 w 34"/>
                <a:gd name="T57" fmla="*/ 0 h 28"/>
                <a:gd name="T58" fmla="*/ 22 w 34"/>
                <a:gd name="T59" fmla="*/ 2 h 28"/>
                <a:gd name="T60" fmla="*/ 20 w 34"/>
                <a:gd name="T61" fmla="*/ 0 h 28"/>
                <a:gd name="T62" fmla="*/ 18 w 34"/>
                <a:gd name="T63" fmla="*/ 14 h 28"/>
                <a:gd name="T64" fmla="*/ 20 w 34"/>
                <a:gd name="T65" fmla="*/ 18 h 28"/>
                <a:gd name="T66" fmla="*/ 14 w 34"/>
                <a:gd name="T67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28">
                  <a:moveTo>
                    <a:pt x="30" y="28"/>
                  </a:moveTo>
                  <a:lnTo>
                    <a:pt x="30" y="26"/>
                  </a:lnTo>
                  <a:lnTo>
                    <a:pt x="32" y="22"/>
                  </a:lnTo>
                  <a:lnTo>
                    <a:pt x="32" y="20"/>
                  </a:lnTo>
                  <a:lnTo>
                    <a:pt x="32" y="18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8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2" y="6"/>
                  </a:lnTo>
                  <a:lnTo>
                    <a:pt x="30" y="6"/>
                  </a:lnTo>
                  <a:lnTo>
                    <a:pt x="28" y="4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6" y="6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22" y="16"/>
                  </a:lnTo>
                  <a:lnTo>
                    <a:pt x="26" y="18"/>
                  </a:lnTo>
                  <a:lnTo>
                    <a:pt x="28" y="20"/>
                  </a:lnTo>
                  <a:lnTo>
                    <a:pt x="28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6" y="22"/>
                  </a:lnTo>
                  <a:lnTo>
                    <a:pt x="14" y="20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18" y="26"/>
                  </a:lnTo>
                  <a:lnTo>
                    <a:pt x="24" y="26"/>
                  </a:lnTo>
                  <a:lnTo>
                    <a:pt x="26" y="26"/>
                  </a:lnTo>
                  <a:lnTo>
                    <a:pt x="28" y="26"/>
                  </a:lnTo>
                  <a:lnTo>
                    <a:pt x="30" y="28"/>
                  </a:lnTo>
                  <a:lnTo>
                    <a:pt x="30" y="28"/>
                  </a:lnTo>
                  <a:close/>
                  <a:moveTo>
                    <a:pt x="20" y="0"/>
                  </a:moveTo>
                  <a:lnTo>
                    <a:pt x="22" y="0"/>
                  </a:lnTo>
                  <a:lnTo>
                    <a:pt x="26" y="2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20" y="0"/>
                  </a:lnTo>
                  <a:close/>
                  <a:moveTo>
                    <a:pt x="14" y="16"/>
                  </a:moveTo>
                  <a:lnTo>
                    <a:pt x="18" y="14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16" y="18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3" name="Country : Guatemala"/>
            <p:cNvSpPr>
              <a:spLocks/>
            </p:cNvSpPr>
            <p:nvPr/>
          </p:nvSpPr>
          <p:spPr bwMode="auto">
            <a:xfrm>
              <a:off x="2030732" y="3674556"/>
              <a:ext cx="106483" cy="110579"/>
            </a:xfrm>
            <a:custGeom>
              <a:avLst/>
              <a:gdLst>
                <a:gd name="T0" fmla="*/ 26 w 52"/>
                <a:gd name="T1" fmla="*/ 54 h 54"/>
                <a:gd name="T2" fmla="*/ 26 w 52"/>
                <a:gd name="T3" fmla="*/ 52 h 54"/>
                <a:gd name="T4" fmla="*/ 26 w 52"/>
                <a:gd name="T5" fmla="*/ 52 h 54"/>
                <a:gd name="T6" fmla="*/ 28 w 52"/>
                <a:gd name="T7" fmla="*/ 48 h 54"/>
                <a:gd name="T8" fmla="*/ 32 w 52"/>
                <a:gd name="T9" fmla="*/ 48 h 54"/>
                <a:gd name="T10" fmla="*/ 34 w 52"/>
                <a:gd name="T11" fmla="*/ 48 h 54"/>
                <a:gd name="T12" fmla="*/ 34 w 52"/>
                <a:gd name="T13" fmla="*/ 46 h 54"/>
                <a:gd name="T14" fmla="*/ 38 w 52"/>
                <a:gd name="T15" fmla="*/ 44 h 54"/>
                <a:gd name="T16" fmla="*/ 38 w 52"/>
                <a:gd name="T17" fmla="*/ 40 h 54"/>
                <a:gd name="T18" fmla="*/ 38 w 52"/>
                <a:gd name="T19" fmla="*/ 38 h 54"/>
                <a:gd name="T20" fmla="*/ 40 w 52"/>
                <a:gd name="T21" fmla="*/ 36 h 54"/>
                <a:gd name="T22" fmla="*/ 44 w 52"/>
                <a:gd name="T23" fmla="*/ 32 h 54"/>
                <a:gd name="T24" fmla="*/ 46 w 52"/>
                <a:gd name="T25" fmla="*/ 32 h 54"/>
                <a:gd name="T26" fmla="*/ 48 w 52"/>
                <a:gd name="T27" fmla="*/ 30 h 54"/>
                <a:gd name="T28" fmla="*/ 50 w 52"/>
                <a:gd name="T29" fmla="*/ 28 h 54"/>
                <a:gd name="T30" fmla="*/ 52 w 52"/>
                <a:gd name="T31" fmla="*/ 28 h 54"/>
                <a:gd name="T32" fmla="*/ 52 w 52"/>
                <a:gd name="T33" fmla="*/ 26 h 54"/>
                <a:gd name="T34" fmla="*/ 50 w 52"/>
                <a:gd name="T35" fmla="*/ 26 h 54"/>
                <a:gd name="T36" fmla="*/ 48 w 52"/>
                <a:gd name="T37" fmla="*/ 26 h 54"/>
                <a:gd name="T38" fmla="*/ 48 w 52"/>
                <a:gd name="T39" fmla="*/ 26 h 54"/>
                <a:gd name="T40" fmla="*/ 46 w 52"/>
                <a:gd name="T41" fmla="*/ 26 h 54"/>
                <a:gd name="T42" fmla="*/ 44 w 52"/>
                <a:gd name="T43" fmla="*/ 26 h 54"/>
                <a:gd name="T44" fmla="*/ 44 w 52"/>
                <a:gd name="T45" fmla="*/ 24 h 54"/>
                <a:gd name="T46" fmla="*/ 42 w 52"/>
                <a:gd name="T47" fmla="*/ 24 h 54"/>
                <a:gd name="T48" fmla="*/ 40 w 52"/>
                <a:gd name="T49" fmla="*/ 24 h 54"/>
                <a:gd name="T50" fmla="*/ 40 w 52"/>
                <a:gd name="T51" fmla="*/ 24 h 54"/>
                <a:gd name="T52" fmla="*/ 40 w 52"/>
                <a:gd name="T53" fmla="*/ 0 h 54"/>
                <a:gd name="T54" fmla="*/ 40 w 52"/>
                <a:gd name="T55" fmla="*/ 0 h 54"/>
                <a:gd name="T56" fmla="*/ 18 w 52"/>
                <a:gd name="T57" fmla="*/ 0 h 54"/>
                <a:gd name="T58" fmla="*/ 18 w 52"/>
                <a:gd name="T59" fmla="*/ 6 h 54"/>
                <a:gd name="T60" fmla="*/ 12 w 52"/>
                <a:gd name="T61" fmla="*/ 6 h 54"/>
                <a:gd name="T62" fmla="*/ 14 w 52"/>
                <a:gd name="T63" fmla="*/ 8 h 54"/>
                <a:gd name="T64" fmla="*/ 14 w 52"/>
                <a:gd name="T65" fmla="*/ 10 h 54"/>
                <a:gd name="T66" fmla="*/ 16 w 52"/>
                <a:gd name="T67" fmla="*/ 12 h 54"/>
                <a:gd name="T68" fmla="*/ 18 w 52"/>
                <a:gd name="T69" fmla="*/ 14 h 54"/>
                <a:gd name="T70" fmla="*/ 20 w 52"/>
                <a:gd name="T71" fmla="*/ 14 h 54"/>
                <a:gd name="T72" fmla="*/ 20 w 52"/>
                <a:gd name="T73" fmla="*/ 16 h 54"/>
                <a:gd name="T74" fmla="*/ 22 w 52"/>
                <a:gd name="T75" fmla="*/ 16 h 54"/>
                <a:gd name="T76" fmla="*/ 22 w 52"/>
                <a:gd name="T77" fmla="*/ 18 h 54"/>
                <a:gd name="T78" fmla="*/ 24 w 52"/>
                <a:gd name="T79" fmla="*/ 18 h 54"/>
                <a:gd name="T80" fmla="*/ 26 w 52"/>
                <a:gd name="T81" fmla="*/ 18 h 54"/>
                <a:gd name="T82" fmla="*/ 26 w 52"/>
                <a:gd name="T83" fmla="*/ 20 h 54"/>
                <a:gd name="T84" fmla="*/ 24 w 52"/>
                <a:gd name="T85" fmla="*/ 22 h 54"/>
                <a:gd name="T86" fmla="*/ 8 w 52"/>
                <a:gd name="T87" fmla="*/ 22 h 54"/>
                <a:gd name="T88" fmla="*/ 0 w 52"/>
                <a:gd name="T89" fmla="*/ 34 h 54"/>
                <a:gd name="T90" fmla="*/ 0 w 52"/>
                <a:gd name="T91" fmla="*/ 36 h 54"/>
                <a:gd name="T92" fmla="*/ 2 w 52"/>
                <a:gd name="T93" fmla="*/ 36 h 54"/>
                <a:gd name="T94" fmla="*/ 0 w 52"/>
                <a:gd name="T95" fmla="*/ 38 h 54"/>
                <a:gd name="T96" fmla="*/ 2 w 52"/>
                <a:gd name="T97" fmla="*/ 38 h 54"/>
                <a:gd name="T98" fmla="*/ 2 w 52"/>
                <a:gd name="T99" fmla="*/ 40 h 54"/>
                <a:gd name="T100" fmla="*/ 2 w 52"/>
                <a:gd name="T101" fmla="*/ 40 h 54"/>
                <a:gd name="T102" fmla="*/ 0 w 52"/>
                <a:gd name="T103" fmla="*/ 42 h 54"/>
                <a:gd name="T104" fmla="*/ 0 w 52"/>
                <a:gd name="T105" fmla="*/ 42 h 54"/>
                <a:gd name="T106" fmla="*/ 0 w 52"/>
                <a:gd name="T107" fmla="*/ 42 h 54"/>
                <a:gd name="T108" fmla="*/ 2 w 52"/>
                <a:gd name="T109" fmla="*/ 46 h 54"/>
                <a:gd name="T110" fmla="*/ 4 w 52"/>
                <a:gd name="T111" fmla="*/ 48 h 54"/>
                <a:gd name="T112" fmla="*/ 6 w 52"/>
                <a:gd name="T113" fmla="*/ 48 h 54"/>
                <a:gd name="T114" fmla="*/ 6 w 52"/>
                <a:gd name="T115" fmla="*/ 50 h 54"/>
                <a:gd name="T116" fmla="*/ 14 w 52"/>
                <a:gd name="T117" fmla="*/ 52 h 54"/>
                <a:gd name="T118" fmla="*/ 18 w 52"/>
                <a:gd name="T119" fmla="*/ 52 h 54"/>
                <a:gd name="T120" fmla="*/ 20 w 52"/>
                <a:gd name="T121" fmla="*/ 52 h 54"/>
                <a:gd name="T122" fmla="*/ 26 w 52"/>
                <a:gd name="T12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2" h="54">
                  <a:moveTo>
                    <a:pt x="26" y="54"/>
                  </a:moveTo>
                  <a:lnTo>
                    <a:pt x="26" y="52"/>
                  </a:lnTo>
                  <a:lnTo>
                    <a:pt x="26" y="52"/>
                  </a:lnTo>
                  <a:lnTo>
                    <a:pt x="28" y="48"/>
                  </a:lnTo>
                  <a:lnTo>
                    <a:pt x="32" y="48"/>
                  </a:lnTo>
                  <a:lnTo>
                    <a:pt x="34" y="48"/>
                  </a:lnTo>
                  <a:lnTo>
                    <a:pt x="34" y="46"/>
                  </a:lnTo>
                  <a:lnTo>
                    <a:pt x="38" y="44"/>
                  </a:lnTo>
                  <a:lnTo>
                    <a:pt x="38" y="40"/>
                  </a:lnTo>
                  <a:lnTo>
                    <a:pt x="38" y="38"/>
                  </a:lnTo>
                  <a:lnTo>
                    <a:pt x="40" y="36"/>
                  </a:lnTo>
                  <a:lnTo>
                    <a:pt x="44" y="32"/>
                  </a:lnTo>
                  <a:lnTo>
                    <a:pt x="46" y="32"/>
                  </a:lnTo>
                  <a:lnTo>
                    <a:pt x="48" y="30"/>
                  </a:lnTo>
                  <a:lnTo>
                    <a:pt x="50" y="28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0" y="26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6" y="26"/>
                  </a:lnTo>
                  <a:lnTo>
                    <a:pt x="44" y="26"/>
                  </a:lnTo>
                  <a:lnTo>
                    <a:pt x="44" y="24"/>
                  </a:lnTo>
                  <a:lnTo>
                    <a:pt x="42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6" y="12"/>
                  </a:lnTo>
                  <a:lnTo>
                    <a:pt x="18" y="14"/>
                  </a:lnTo>
                  <a:lnTo>
                    <a:pt x="20" y="14"/>
                  </a:lnTo>
                  <a:lnTo>
                    <a:pt x="20" y="16"/>
                  </a:lnTo>
                  <a:lnTo>
                    <a:pt x="22" y="16"/>
                  </a:lnTo>
                  <a:lnTo>
                    <a:pt x="22" y="18"/>
                  </a:lnTo>
                  <a:lnTo>
                    <a:pt x="24" y="18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4" y="22"/>
                  </a:lnTo>
                  <a:lnTo>
                    <a:pt x="8" y="2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2" y="36"/>
                  </a:lnTo>
                  <a:lnTo>
                    <a:pt x="0" y="38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46"/>
                  </a:lnTo>
                  <a:lnTo>
                    <a:pt x="4" y="48"/>
                  </a:lnTo>
                  <a:lnTo>
                    <a:pt x="6" y="48"/>
                  </a:lnTo>
                  <a:lnTo>
                    <a:pt x="6" y="50"/>
                  </a:lnTo>
                  <a:lnTo>
                    <a:pt x="14" y="52"/>
                  </a:lnTo>
                  <a:lnTo>
                    <a:pt x="18" y="52"/>
                  </a:lnTo>
                  <a:lnTo>
                    <a:pt x="20" y="52"/>
                  </a:lnTo>
                  <a:lnTo>
                    <a:pt x="26" y="5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8" name="Country : Guam"/>
            <p:cNvSpPr>
              <a:spLocks noEditPoints="1"/>
            </p:cNvSpPr>
            <p:nvPr/>
          </p:nvSpPr>
          <p:spPr bwMode="auto">
            <a:xfrm>
              <a:off x="8096193" y="3727798"/>
              <a:ext cx="32764" cy="61433"/>
            </a:xfrm>
            <a:custGeom>
              <a:avLst/>
              <a:gdLst>
                <a:gd name="T0" fmla="*/ 16 w 16"/>
                <a:gd name="T1" fmla="*/ 0 h 30"/>
                <a:gd name="T2" fmla="*/ 12 w 16"/>
                <a:gd name="T3" fmla="*/ 2 h 30"/>
                <a:gd name="T4" fmla="*/ 14 w 16"/>
                <a:gd name="T5" fmla="*/ 6 h 30"/>
                <a:gd name="T6" fmla="*/ 14 w 16"/>
                <a:gd name="T7" fmla="*/ 2 h 30"/>
                <a:gd name="T8" fmla="*/ 16 w 16"/>
                <a:gd name="T9" fmla="*/ 0 h 30"/>
                <a:gd name="T10" fmla="*/ 16 w 16"/>
                <a:gd name="T11" fmla="*/ 0 h 30"/>
                <a:gd name="T12" fmla="*/ 16 w 16"/>
                <a:gd name="T13" fmla="*/ 0 h 30"/>
                <a:gd name="T14" fmla="*/ 8 w 16"/>
                <a:gd name="T15" fmla="*/ 18 h 30"/>
                <a:gd name="T16" fmla="*/ 10 w 16"/>
                <a:gd name="T17" fmla="*/ 16 h 30"/>
                <a:gd name="T18" fmla="*/ 12 w 16"/>
                <a:gd name="T19" fmla="*/ 18 h 30"/>
                <a:gd name="T20" fmla="*/ 10 w 16"/>
                <a:gd name="T21" fmla="*/ 18 h 30"/>
                <a:gd name="T22" fmla="*/ 8 w 16"/>
                <a:gd name="T23" fmla="*/ 18 h 30"/>
                <a:gd name="T24" fmla="*/ 8 w 16"/>
                <a:gd name="T25" fmla="*/ 18 h 30"/>
                <a:gd name="T26" fmla="*/ 2 w 16"/>
                <a:gd name="T27" fmla="*/ 28 h 30"/>
                <a:gd name="T28" fmla="*/ 2 w 16"/>
                <a:gd name="T29" fmla="*/ 26 h 30"/>
                <a:gd name="T30" fmla="*/ 4 w 16"/>
                <a:gd name="T31" fmla="*/ 24 h 30"/>
                <a:gd name="T32" fmla="*/ 6 w 16"/>
                <a:gd name="T33" fmla="*/ 26 h 30"/>
                <a:gd name="T34" fmla="*/ 4 w 16"/>
                <a:gd name="T35" fmla="*/ 30 h 30"/>
                <a:gd name="T36" fmla="*/ 2 w 16"/>
                <a:gd name="T37" fmla="*/ 30 h 30"/>
                <a:gd name="T38" fmla="*/ 0 w 16"/>
                <a:gd name="T39" fmla="*/ 28 h 30"/>
                <a:gd name="T40" fmla="*/ 2 w 16"/>
                <a:gd name="T41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30">
                  <a:moveTo>
                    <a:pt x="16" y="0"/>
                  </a:moveTo>
                  <a:lnTo>
                    <a:pt x="12" y="2"/>
                  </a:lnTo>
                  <a:lnTo>
                    <a:pt x="14" y="6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  <a:moveTo>
                    <a:pt x="8" y="18"/>
                  </a:moveTo>
                  <a:lnTo>
                    <a:pt x="10" y="16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8" y="18"/>
                  </a:lnTo>
                  <a:close/>
                  <a:moveTo>
                    <a:pt x="2" y="28"/>
                  </a:moveTo>
                  <a:lnTo>
                    <a:pt x="2" y="26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4" y="30"/>
                  </a:lnTo>
                  <a:lnTo>
                    <a:pt x="2" y="30"/>
                  </a:lnTo>
                  <a:lnTo>
                    <a:pt x="0" y="28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9" name="Country : Guadeloupe"/>
            <p:cNvSpPr>
              <a:spLocks noEditPoints="1"/>
            </p:cNvSpPr>
            <p:nvPr/>
          </p:nvSpPr>
          <p:spPr bwMode="auto">
            <a:xfrm>
              <a:off x="2812976" y="3703225"/>
              <a:ext cx="16382" cy="24573"/>
            </a:xfrm>
            <a:custGeom>
              <a:avLst/>
              <a:gdLst>
                <a:gd name="T0" fmla="*/ 8 w 8"/>
                <a:gd name="T1" fmla="*/ 8 h 12"/>
                <a:gd name="T2" fmla="*/ 6 w 8"/>
                <a:gd name="T3" fmla="*/ 10 h 12"/>
                <a:gd name="T4" fmla="*/ 8 w 8"/>
                <a:gd name="T5" fmla="*/ 12 h 12"/>
                <a:gd name="T6" fmla="*/ 8 w 8"/>
                <a:gd name="T7" fmla="*/ 8 h 12"/>
                <a:gd name="T8" fmla="*/ 8 w 8"/>
                <a:gd name="T9" fmla="*/ 8 h 12"/>
                <a:gd name="T10" fmla="*/ 6 w 8"/>
                <a:gd name="T11" fmla="*/ 0 h 12"/>
                <a:gd name="T12" fmla="*/ 4 w 8"/>
                <a:gd name="T13" fmla="*/ 2 h 12"/>
                <a:gd name="T14" fmla="*/ 6 w 8"/>
                <a:gd name="T15" fmla="*/ 6 h 12"/>
                <a:gd name="T16" fmla="*/ 8 w 8"/>
                <a:gd name="T17" fmla="*/ 6 h 12"/>
                <a:gd name="T18" fmla="*/ 6 w 8"/>
                <a:gd name="T19" fmla="*/ 0 h 12"/>
                <a:gd name="T20" fmla="*/ 6 w 8"/>
                <a:gd name="T21" fmla="*/ 0 h 12"/>
                <a:gd name="T22" fmla="*/ 2 w 8"/>
                <a:gd name="T23" fmla="*/ 4 h 12"/>
                <a:gd name="T24" fmla="*/ 4 w 8"/>
                <a:gd name="T25" fmla="*/ 6 h 12"/>
                <a:gd name="T26" fmla="*/ 2 w 8"/>
                <a:gd name="T27" fmla="*/ 10 h 12"/>
                <a:gd name="T28" fmla="*/ 0 w 8"/>
                <a:gd name="T29" fmla="*/ 6 h 12"/>
                <a:gd name="T30" fmla="*/ 0 w 8"/>
                <a:gd name="T31" fmla="*/ 4 h 12"/>
                <a:gd name="T32" fmla="*/ 2 w 8"/>
                <a:gd name="T3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12">
                  <a:moveTo>
                    <a:pt x="8" y="8"/>
                  </a:moveTo>
                  <a:lnTo>
                    <a:pt x="6" y="10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6" y="0"/>
                  </a:moveTo>
                  <a:lnTo>
                    <a:pt x="4" y="2"/>
                  </a:lnTo>
                  <a:lnTo>
                    <a:pt x="6" y="6"/>
                  </a:lnTo>
                  <a:lnTo>
                    <a:pt x="8" y="6"/>
                  </a:lnTo>
                  <a:lnTo>
                    <a:pt x="6" y="0"/>
                  </a:lnTo>
                  <a:lnTo>
                    <a:pt x="6" y="0"/>
                  </a:lnTo>
                  <a:close/>
                  <a:moveTo>
                    <a:pt x="2" y="4"/>
                  </a:moveTo>
                  <a:lnTo>
                    <a:pt x="4" y="6"/>
                  </a:lnTo>
                  <a:lnTo>
                    <a:pt x="2" y="10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1" name="Country : El Salvador"/>
            <p:cNvSpPr>
              <a:spLocks/>
            </p:cNvSpPr>
            <p:nvPr/>
          </p:nvSpPr>
          <p:spPr bwMode="auto">
            <a:xfrm>
              <a:off x="2083974" y="3764658"/>
              <a:ext cx="61433" cy="36860"/>
            </a:xfrm>
            <a:custGeom>
              <a:avLst/>
              <a:gdLst>
                <a:gd name="T0" fmla="*/ 10 w 30"/>
                <a:gd name="T1" fmla="*/ 0 h 18"/>
                <a:gd name="T2" fmla="*/ 12 w 30"/>
                <a:gd name="T3" fmla="*/ 0 h 18"/>
                <a:gd name="T4" fmla="*/ 14 w 30"/>
                <a:gd name="T5" fmla="*/ 0 h 18"/>
                <a:gd name="T6" fmla="*/ 14 w 30"/>
                <a:gd name="T7" fmla="*/ 2 h 18"/>
                <a:gd name="T8" fmla="*/ 16 w 30"/>
                <a:gd name="T9" fmla="*/ 2 h 18"/>
                <a:gd name="T10" fmla="*/ 18 w 30"/>
                <a:gd name="T11" fmla="*/ 2 h 18"/>
                <a:gd name="T12" fmla="*/ 20 w 30"/>
                <a:gd name="T13" fmla="*/ 2 h 18"/>
                <a:gd name="T14" fmla="*/ 22 w 30"/>
                <a:gd name="T15" fmla="*/ 4 h 18"/>
                <a:gd name="T16" fmla="*/ 22 w 30"/>
                <a:gd name="T17" fmla="*/ 6 h 18"/>
                <a:gd name="T18" fmla="*/ 24 w 30"/>
                <a:gd name="T19" fmla="*/ 8 h 18"/>
                <a:gd name="T20" fmla="*/ 24 w 30"/>
                <a:gd name="T21" fmla="*/ 6 h 18"/>
                <a:gd name="T22" fmla="*/ 26 w 30"/>
                <a:gd name="T23" fmla="*/ 4 h 18"/>
                <a:gd name="T24" fmla="*/ 28 w 30"/>
                <a:gd name="T25" fmla="*/ 4 h 18"/>
                <a:gd name="T26" fmla="*/ 28 w 30"/>
                <a:gd name="T27" fmla="*/ 4 h 18"/>
                <a:gd name="T28" fmla="*/ 30 w 30"/>
                <a:gd name="T29" fmla="*/ 6 h 18"/>
                <a:gd name="T30" fmla="*/ 30 w 30"/>
                <a:gd name="T31" fmla="*/ 8 h 18"/>
                <a:gd name="T32" fmla="*/ 30 w 30"/>
                <a:gd name="T33" fmla="*/ 10 h 18"/>
                <a:gd name="T34" fmla="*/ 30 w 30"/>
                <a:gd name="T35" fmla="*/ 10 h 18"/>
                <a:gd name="T36" fmla="*/ 30 w 30"/>
                <a:gd name="T37" fmla="*/ 12 h 18"/>
                <a:gd name="T38" fmla="*/ 30 w 30"/>
                <a:gd name="T39" fmla="*/ 14 h 18"/>
                <a:gd name="T40" fmla="*/ 30 w 30"/>
                <a:gd name="T41" fmla="*/ 14 h 18"/>
                <a:gd name="T42" fmla="*/ 30 w 30"/>
                <a:gd name="T43" fmla="*/ 16 h 18"/>
                <a:gd name="T44" fmla="*/ 28 w 30"/>
                <a:gd name="T45" fmla="*/ 18 h 18"/>
                <a:gd name="T46" fmla="*/ 22 w 30"/>
                <a:gd name="T47" fmla="*/ 18 h 18"/>
                <a:gd name="T48" fmla="*/ 22 w 30"/>
                <a:gd name="T49" fmla="*/ 16 h 18"/>
                <a:gd name="T50" fmla="*/ 20 w 30"/>
                <a:gd name="T51" fmla="*/ 14 h 18"/>
                <a:gd name="T52" fmla="*/ 16 w 30"/>
                <a:gd name="T53" fmla="*/ 14 h 18"/>
                <a:gd name="T54" fmla="*/ 16 w 30"/>
                <a:gd name="T55" fmla="*/ 14 h 18"/>
                <a:gd name="T56" fmla="*/ 18 w 30"/>
                <a:gd name="T57" fmla="*/ 16 h 18"/>
                <a:gd name="T58" fmla="*/ 18 w 30"/>
                <a:gd name="T59" fmla="*/ 16 h 18"/>
                <a:gd name="T60" fmla="*/ 14 w 30"/>
                <a:gd name="T61" fmla="*/ 14 h 18"/>
                <a:gd name="T62" fmla="*/ 8 w 30"/>
                <a:gd name="T63" fmla="*/ 12 h 18"/>
                <a:gd name="T64" fmla="*/ 8 w 30"/>
                <a:gd name="T65" fmla="*/ 12 h 18"/>
                <a:gd name="T66" fmla="*/ 4 w 30"/>
                <a:gd name="T67" fmla="*/ 12 h 18"/>
                <a:gd name="T68" fmla="*/ 2 w 30"/>
                <a:gd name="T69" fmla="*/ 10 h 18"/>
                <a:gd name="T70" fmla="*/ 0 w 30"/>
                <a:gd name="T71" fmla="*/ 10 h 18"/>
                <a:gd name="T72" fmla="*/ 0 w 30"/>
                <a:gd name="T73" fmla="*/ 10 h 18"/>
                <a:gd name="T74" fmla="*/ 0 w 30"/>
                <a:gd name="T75" fmla="*/ 8 h 18"/>
                <a:gd name="T76" fmla="*/ 0 w 30"/>
                <a:gd name="T77" fmla="*/ 8 h 18"/>
                <a:gd name="T78" fmla="*/ 2 w 30"/>
                <a:gd name="T79" fmla="*/ 4 h 18"/>
                <a:gd name="T80" fmla="*/ 6 w 30"/>
                <a:gd name="T81" fmla="*/ 4 h 18"/>
                <a:gd name="T82" fmla="*/ 8 w 30"/>
                <a:gd name="T83" fmla="*/ 4 h 18"/>
                <a:gd name="T84" fmla="*/ 8 w 30"/>
                <a:gd name="T85" fmla="*/ 2 h 18"/>
                <a:gd name="T86" fmla="*/ 10 w 30"/>
                <a:gd name="T8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0" h="18">
                  <a:moveTo>
                    <a:pt x="10" y="0"/>
                  </a:moveTo>
                  <a:lnTo>
                    <a:pt x="12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6"/>
                  </a:lnTo>
                  <a:lnTo>
                    <a:pt x="28" y="18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0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4" y="14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6" name="Country : Dominican Republic"/>
            <p:cNvSpPr>
              <a:spLocks noEditPoints="1"/>
            </p:cNvSpPr>
            <p:nvPr/>
          </p:nvSpPr>
          <p:spPr bwMode="auto">
            <a:xfrm>
              <a:off x="2554958" y="3613124"/>
              <a:ext cx="98292" cy="69624"/>
            </a:xfrm>
            <a:custGeom>
              <a:avLst/>
              <a:gdLst>
                <a:gd name="T0" fmla="*/ 44 w 48"/>
                <a:gd name="T1" fmla="*/ 24 h 34"/>
                <a:gd name="T2" fmla="*/ 44 w 48"/>
                <a:gd name="T3" fmla="*/ 26 h 34"/>
                <a:gd name="T4" fmla="*/ 42 w 48"/>
                <a:gd name="T5" fmla="*/ 24 h 34"/>
                <a:gd name="T6" fmla="*/ 42 w 48"/>
                <a:gd name="T7" fmla="*/ 24 h 34"/>
                <a:gd name="T8" fmla="*/ 4 w 48"/>
                <a:gd name="T9" fmla="*/ 6 h 34"/>
                <a:gd name="T10" fmla="*/ 4 w 48"/>
                <a:gd name="T11" fmla="*/ 10 h 34"/>
                <a:gd name="T12" fmla="*/ 2 w 48"/>
                <a:gd name="T13" fmla="*/ 14 h 34"/>
                <a:gd name="T14" fmla="*/ 2 w 48"/>
                <a:gd name="T15" fmla="*/ 16 h 34"/>
                <a:gd name="T16" fmla="*/ 2 w 48"/>
                <a:gd name="T17" fmla="*/ 20 h 34"/>
                <a:gd name="T18" fmla="*/ 0 w 48"/>
                <a:gd name="T19" fmla="*/ 26 h 34"/>
                <a:gd name="T20" fmla="*/ 2 w 48"/>
                <a:gd name="T21" fmla="*/ 28 h 34"/>
                <a:gd name="T22" fmla="*/ 4 w 48"/>
                <a:gd name="T23" fmla="*/ 30 h 34"/>
                <a:gd name="T24" fmla="*/ 6 w 48"/>
                <a:gd name="T25" fmla="*/ 34 h 34"/>
                <a:gd name="T26" fmla="*/ 10 w 48"/>
                <a:gd name="T27" fmla="*/ 26 h 34"/>
                <a:gd name="T28" fmla="*/ 12 w 48"/>
                <a:gd name="T29" fmla="*/ 22 h 34"/>
                <a:gd name="T30" fmla="*/ 14 w 48"/>
                <a:gd name="T31" fmla="*/ 24 h 34"/>
                <a:gd name="T32" fmla="*/ 18 w 48"/>
                <a:gd name="T33" fmla="*/ 22 h 34"/>
                <a:gd name="T34" fmla="*/ 20 w 48"/>
                <a:gd name="T35" fmla="*/ 26 h 34"/>
                <a:gd name="T36" fmla="*/ 26 w 48"/>
                <a:gd name="T37" fmla="*/ 22 h 34"/>
                <a:gd name="T38" fmla="*/ 34 w 48"/>
                <a:gd name="T39" fmla="*/ 22 h 34"/>
                <a:gd name="T40" fmla="*/ 38 w 48"/>
                <a:gd name="T41" fmla="*/ 22 h 34"/>
                <a:gd name="T42" fmla="*/ 44 w 48"/>
                <a:gd name="T43" fmla="*/ 22 h 34"/>
                <a:gd name="T44" fmla="*/ 46 w 48"/>
                <a:gd name="T45" fmla="*/ 20 h 34"/>
                <a:gd name="T46" fmla="*/ 46 w 48"/>
                <a:gd name="T47" fmla="*/ 16 h 34"/>
                <a:gd name="T48" fmla="*/ 40 w 48"/>
                <a:gd name="T49" fmla="*/ 14 h 34"/>
                <a:gd name="T50" fmla="*/ 34 w 48"/>
                <a:gd name="T51" fmla="*/ 14 h 34"/>
                <a:gd name="T52" fmla="*/ 28 w 48"/>
                <a:gd name="T53" fmla="*/ 10 h 34"/>
                <a:gd name="T54" fmla="*/ 26 w 48"/>
                <a:gd name="T55" fmla="*/ 8 h 34"/>
                <a:gd name="T56" fmla="*/ 36 w 48"/>
                <a:gd name="T57" fmla="*/ 10 h 34"/>
                <a:gd name="T58" fmla="*/ 36 w 48"/>
                <a:gd name="T59" fmla="*/ 8 h 34"/>
                <a:gd name="T60" fmla="*/ 30 w 48"/>
                <a:gd name="T61" fmla="*/ 8 h 34"/>
                <a:gd name="T62" fmla="*/ 26 w 48"/>
                <a:gd name="T63" fmla="*/ 4 h 34"/>
                <a:gd name="T64" fmla="*/ 24 w 48"/>
                <a:gd name="T65" fmla="*/ 4 h 34"/>
                <a:gd name="T66" fmla="*/ 12 w 48"/>
                <a:gd name="T67" fmla="*/ 2 h 34"/>
                <a:gd name="T68" fmla="*/ 6 w 48"/>
                <a:gd name="T6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8" h="34">
                  <a:moveTo>
                    <a:pt x="42" y="24"/>
                  </a:moveTo>
                  <a:lnTo>
                    <a:pt x="44" y="24"/>
                  </a:lnTo>
                  <a:lnTo>
                    <a:pt x="46" y="26"/>
                  </a:lnTo>
                  <a:lnTo>
                    <a:pt x="44" y="26"/>
                  </a:lnTo>
                  <a:lnTo>
                    <a:pt x="42" y="26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close/>
                  <a:moveTo>
                    <a:pt x="4" y="4"/>
                  </a:moveTo>
                  <a:lnTo>
                    <a:pt x="4" y="6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28"/>
                  </a:lnTo>
                  <a:lnTo>
                    <a:pt x="2" y="30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8" y="30"/>
                  </a:lnTo>
                  <a:lnTo>
                    <a:pt x="10" y="26"/>
                  </a:lnTo>
                  <a:lnTo>
                    <a:pt x="10" y="24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6" y="20"/>
                  </a:lnTo>
                  <a:lnTo>
                    <a:pt x="18" y="22"/>
                  </a:lnTo>
                  <a:lnTo>
                    <a:pt x="18" y="24"/>
                  </a:lnTo>
                  <a:lnTo>
                    <a:pt x="20" y="26"/>
                  </a:lnTo>
                  <a:lnTo>
                    <a:pt x="22" y="24"/>
                  </a:lnTo>
                  <a:lnTo>
                    <a:pt x="26" y="22"/>
                  </a:lnTo>
                  <a:lnTo>
                    <a:pt x="30" y="20"/>
                  </a:lnTo>
                  <a:lnTo>
                    <a:pt x="34" y="22"/>
                  </a:lnTo>
                  <a:lnTo>
                    <a:pt x="36" y="20"/>
                  </a:lnTo>
                  <a:lnTo>
                    <a:pt x="38" y="22"/>
                  </a:lnTo>
                  <a:lnTo>
                    <a:pt x="40" y="22"/>
                  </a:lnTo>
                  <a:lnTo>
                    <a:pt x="44" y="22"/>
                  </a:lnTo>
                  <a:lnTo>
                    <a:pt x="44" y="20"/>
                  </a:lnTo>
                  <a:lnTo>
                    <a:pt x="46" y="20"/>
                  </a:lnTo>
                  <a:lnTo>
                    <a:pt x="48" y="18"/>
                  </a:lnTo>
                  <a:lnTo>
                    <a:pt x="46" y="16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6" y="12"/>
                  </a:lnTo>
                  <a:lnTo>
                    <a:pt x="34" y="14"/>
                  </a:lnTo>
                  <a:lnTo>
                    <a:pt x="32" y="12"/>
                  </a:lnTo>
                  <a:lnTo>
                    <a:pt x="28" y="10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30" y="10"/>
                  </a:lnTo>
                  <a:lnTo>
                    <a:pt x="36" y="10"/>
                  </a:lnTo>
                  <a:lnTo>
                    <a:pt x="38" y="10"/>
                  </a:lnTo>
                  <a:lnTo>
                    <a:pt x="36" y="8"/>
                  </a:lnTo>
                  <a:lnTo>
                    <a:pt x="34" y="8"/>
                  </a:lnTo>
                  <a:lnTo>
                    <a:pt x="30" y="8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6" y="2"/>
                  </a:lnTo>
                  <a:lnTo>
                    <a:pt x="4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0" name="Country : Dominica"/>
            <p:cNvSpPr>
              <a:spLocks/>
            </p:cNvSpPr>
            <p:nvPr/>
          </p:nvSpPr>
          <p:spPr bwMode="auto">
            <a:xfrm>
              <a:off x="2821167" y="3731894"/>
              <a:ext cx="4096" cy="12287"/>
            </a:xfrm>
            <a:custGeom>
              <a:avLst/>
              <a:gdLst>
                <a:gd name="T0" fmla="*/ 0 w 2"/>
                <a:gd name="T1" fmla="*/ 0 h 6"/>
                <a:gd name="T2" fmla="*/ 2 w 2"/>
                <a:gd name="T3" fmla="*/ 2 h 6"/>
                <a:gd name="T4" fmla="*/ 2 w 2"/>
                <a:gd name="T5" fmla="*/ 6 h 6"/>
                <a:gd name="T6" fmla="*/ 0 w 2"/>
                <a:gd name="T7" fmla="*/ 6 h 6"/>
                <a:gd name="T8" fmla="*/ 0 w 2"/>
                <a:gd name="T9" fmla="*/ 2 h 6"/>
                <a:gd name="T10" fmla="*/ 0 w 2"/>
                <a:gd name="T11" fmla="*/ 2 h 6"/>
                <a:gd name="T12" fmla="*/ 0 w 2"/>
                <a:gd name="T13" fmla="*/ 0 h 6"/>
                <a:gd name="T14" fmla="*/ 0 w 2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2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3" name="Country : Cuba"/>
            <p:cNvSpPr>
              <a:spLocks noEditPoints="1"/>
            </p:cNvSpPr>
            <p:nvPr/>
          </p:nvSpPr>
          <p:spPr bwMode="auto">
            <a:xfrm>
              <a:off x="2227317" y="3523022"/>
              <a:ext cx="274400" cy="98292"/>
            </a:xfrm>
            <a:custGeom>
              <a:avLst/>
              <a:gdLst>
                <a:gd name="T0" fmla="*/ 28 w 134"/>
                <a:gd name="T1" fmla="*/ 18 h 48"/>
                <a:gd name="T2" fmla="*/ 28 w 134"/>
                <a:gd name="T3" fmla="*/ 24 h 48"/>
                <a:gd name="T4" fmla="*/ 26 w 134"/>
                <a:gd name="T5" fmla="*/ 22 h 48"/>
                <a:gd name="T6" fmla="*/ 26 w 134"/>
                <a:gd name="T7" fmla="*/ 20 h 48"/>
                <a:gd name="T8" fmla="*/ 8 w 134"/>
                <a:gd name="T9" fmla="*/ 12 h 48"/>
                <a:gd name="T10" fmla="*/ 6 w 134"/>
                <a:gd name="T11" fmla="*/ 14 h 48"/>
                <a:gd name="T12" fmla="*/ 0 w 134"/>
                <a:gd name="T13" fmla="*/ 18 h 48"/>
                <a:gd name="T14" fmla="*/ 6 w 134"/>
                <a:gd name="T15" fmla="*/ 16 h 48"/>
                <a:gd name="T16" fmla="*/ 12 w 134"/>
                <a:gd name="T17" fmla="*/ 16 h 48"/>
                <a:gd name="T18" fmla="*/ 18 w 134"/>
                <a:gd name="T19" fmla="*/ 12 h 48"/>
                <a:gd name="T20" fmla="*/ 26 w 134"/>
                <a:gd name="T21" fmla="*/ 8 h 48"/>
                <a:gd name="T22" fmla="*/ 34 w 134"/>
                <a:gd name="T23" fmla="*/ 8 h 48"/>
                <a:gd name="T24" fmla="*/ 44 w 134"/>
                <a:gd name="T25" fmla="*/ 10 h 48"/>
                <a:gd name="T26" fmla="*/ 36 w 134"/>
                <a:gd name="T27" fmla="*/ 12 h 48"/>
                <a:gd name="T28" fmla="*/ 48 w 134"/>
                <a:gd name="T29" fmla="*/ 14 h 48"/>
                <a:gd name="T30" fmla="*/ 56 w 134"/>
                <a:gd name="T31" fmla="*/ 16 h 48"/>
                <a:gd name="T32" fmla="*/ 60 w 134"/>
                <a:gd name="T33" fmla="*/ 16 h 48"/>
                <a:gd name="T34" fmla="*/ 68 w 134"/>
                <a:gd name="T35" fmla="*/ 20 h 48"/>
                <a:gd name="T36" fmla="*/ 74 w 134"/>
                <a:gd name="T37" fmla="*/ 22 h 48"/>
                <a:gd name="T38" fmla="*/ 80 w 134"/>
                <a:gd name="T39" fmla="*/ 22 h 48"/>
                <a:gd name="T40" fmla="*/ 88 w 134"/>
                <a:gd name="T41" fmla="*/ 34 h 48"/>
                <a:gd name="T42" fmla="*/ 96 w 134"/>
                <a:gd name="T43" fmla="*/ 34 h 48"/>
                <a:gd name="T44" fmla="*/ 98 w 134"/>
                <a:gd name="T45" fmla="*/ 40 h 48"/>
                <a:gd name="T46" fmla="*/ 92 w 134"/>
                <a:gd name="T47" fmla="*/ 46 h 48"/>
                <a:gd name="T48" fmla="*/ 100 w 134"/>
                <a:gd name="T49" fmla="*/ 46 h 48"/>
                <a:gd name="T50" fmla="*/ 114 w 134"/>
                <a:gd name="T51" fmla="*/ 48 h 48"/>
                <a:gd name="T52" fmla="*/ 124 w 134"/>
                <a:gd name="T53" fmla="*/ 44 h 48"/>
                <a:gd name="T54" fmla="*/ 132 w 134"/>
                <a:gd name="T55" fmla="*/ 42 h 48"/>
                <a:gd name="T56" fmla="*/ 130 w 134"/>
                <a:gd name="T57" fmla="*/ 38 h 48"/>
                <a:gd name="T58" fmla="*/ 118 w 134"/>
                <a:gd name="T59" fmla="*/ 34 h 48"/>
                <a:gd name="T60" fmla="*/ 118 w 134"/>
                <a:gd name="T61" fmla="*/ 28 h 48"/>
                <a:gd name="T62" fmla="*/ 112 w 134"/>
                <a:gd name="T63" fmla="*/ 28 h 48"/>
                <a:gd name="T64" fmla="*/ 104 w 134"/>
                <a:gd name="T65" fmla="*/ 24 h 48"/>
                <a:gd name="T66" fmla="*/ 98 w 134"/>
                <a:gd name="T67" fmla="*/ 22 h 48"/>
                <a:gd name="T68" fmla="*/ 96 w 134"/>
                <a:gd name="T69" fmla="*/ 22 h 48"/>
                <a:gd name="T70" fmla="*/ 86 w 134"/>
                <a:gd name="T71" fmla="*/ 16 h 48"/>
                <a:gd name="T72" fmla="*/ 74 w 134"/>
                <a:gd name="T73" fmla="*/ 12 h 48"/>
                <a:gd name="T74" fmla="*/ 68 w 134"/>
                <a:gd name="T75" fmla="*/ 4 h 48"/>
                <a:gd name="T76" fmla="*/ 54 w 134"/>
                <a:gd name="T77" fmla="*/ 2 h 48"/>
                <a:gd name="T78" fmla="*/ 46 w 134"/>
                <a:gd name="T79" fmla="*/ 0 h 48"/>
                <a:gd name="T80" fmla="*/ 32 w 134"/>
                <a:gd name="T81" fmla="*/ 2 h 48"/>
                <a:gd name="T82" fmla="*/ 18 w 134"/>
                <a:gd name="T83" fmla="*/ 4 h 48"/>
                <a:gd name="T84" fmla="*/ 8 w 134"/>
                <a:gd name="T85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4" h="48">
                  <a:moveTo>
                    <a:pt x="26" y="18"/>
                  </a:moveTo>
                  <a:lnTo>
                    <a:pt x="26" y="16"/>
                  </a:lnTo>
                  <a:lnTo>
                    <a:pt x="28" y="18"/>
                  </a:lnTo>
                  <a:lnTo>
                    <a:pt x="32" y="20"/>
                  </a:lnTo>
                  <a:lnTo>
                    <a:pt x="30" y="22"/>
                  </a:lnTo>
                  <a:lnTo>
                    <a:pt x="28" y="24"/>
                  </a:lnTo>
                  <a:lnTo>
                    <a:pt x="24" y="22"/>
                  </a:lnTo>
                  <a:lnTo>
                    <a:pt x="24" y="20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8" y="20"/>
                  </a:lnTo>
                  <a:lnTo>
                    <a:pt x="26" y="20"/>
                  </a:lnTo>
                  <a:lnTo>
                    <a:pt x="26" y="18"/>
                  </a:lnTo>
                  <a:lnTo>
                    <a:pt x="26" y="18"/>
                  </a:lnTo>
                  <a:close/>
                  <a:moveTo>
                    <a:pt x="8" y="12"/>
                  </a:moveTo>
                  <a:lnTo>
                    <a:pt x="10" y="14"/>
                  </a:lnTo>
                  <a:lnTo>
                    <a:pt x="8" y="16"/>
                  </a:lnTo>
                  <a:lnTo>
                    <a:pt x="6" y="14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10" y="18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12"/>
                  </a:lnTo>
                  <a:lnTo>
                    <a:pt x="20" y="14"/>
                  </a:lnTo>
                  <a:lnTo>
                    <a:pt x="22" y="14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30" y="6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42" y="8"/>
                  </a:lnTo>
                  <a:lnTo>
                    <a:pt x="44" y="10"/>
                  </a:lnTo>
                  <a:lnTo>
                    <a:pt x="42" y="10"/>
                  </a:lnTo>
                  <a:lnTo>
                    <a:pt x="38" y="10"/>
                  </a:lnTo>
                  <a:lnTo>
                    <a:pt x="36" y="12"/>
                  </a:lnTo>
                  <a:lnTo>
                    <a:pt x="38" y="14"/>
                  </a:lnTo>
                  <a:lnTo>
                    <a:pt x="46" y="14"/>
                  </a:lnTo>
                  <a:lnTo>
                    <a:pt x="48" y="14"/>
                  </a:lnTo>
                  <a:lnTo>
                    <a:pt x="50" y="14"/>
                  </a:lnTo>
                  <a:lnTo>
                    <a:pt x="52" y="16"/>
                  </a:lnTo>
                  <a:lnTo>
                    <a:pt x="56" y="16"/>
                  </a:lnTo>
                  <a:lnTo>
                    <a:pt x="58" y="16"/>
                  </a:lnTo>
                  <a:lnTo>
                    <a:pt x="58" y="14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4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70" y="22"/>
                  </a:lnTo>
                  <a:lnTo>
                    <a:pt x="74" y="22"/>
                  </a:lnTo>
                  <a:lnTo>
                    <a:pt x="76" y="22"/>
                  </a:lnTo>
                  <a:lnTo>
                    <a:pt x="78" y="20"/>
                  </a:lnTo>
                  <a:lnTo>
                    <a:pt x="80" y="22"/>
                  </a:lnTo>
                  <a:lnTo>
                    <a:pt x="82" y="28"/>
                  </a:lnTo>
                  <a:lnTo>
                    <a:pt x="86" y="34"/>
                  </a:lnTo>
                  <a:lnTo>
                    <a:pt x="88" y="34"/>
                  </a:lnTo>
                  <a:lnTo>
                    <a:pt x="90" y="32"/>
                  </a:lnTo>
                  <a:lnTo>
                    <a:pt x="92" y="34"/>
                  </a:lnTo>
                  <a:lnTo>
                    <a:pt x="96" y="34"/>
                  </a:lnTo>
                  <a:lnTo>
                    <a:pt x="98" y="36"/>
                  </a:lnTo>
                  <a:lnTo>
                    <a:pt x="100" y="36"/>
                  </a:lnTo>
                  <a:lnTo>
                    <a:pt x="98" y="40"/>
                  </a:lnTo>
                  <a:lnTo>
                    <a:pt x="96" y="40"/>
                  </a:lnTo>
                  <a:lnTo>
                    <a:pt x="92" y="44"/>
                  </a:lnTo>
                  <a:lnTo>
                    <a:pt x="92" y="46"/>
                  </a:lnTo>
                  <a:lnTo>
                    <a:pt x="96" y="46"/>
                  </a:lnTo>
                  <a:lnTo>
                    <a:pt x="98" y="46"/>
                  </a:lnTo>
                  <a:lnTo>
                    <a:pt x="100" y="46"/>
                  </a:lnTo>
                  <a:lnTo>
                    <a:pt x="106" y="44"/>
                  </a:lnTo>
                  <a:lnTo>
                    <a:pt x="110" y="46"/>
                  </a:lnTo>
                  <a:lnTo>
                    <a:pt x="114" y="48"/>
                  </a:lnTo>
                  <a:lnTo>
                    <a:pt x="122" y="46"/>
                  </a:lnTo>
                  <a:lnTo>
                    <a:pt x="122" y="44"/>
                  </a:lnTo>
                  <a:lnTo>
                    <a:pt x="124" y="44"/>
                  </a:lnTo>
                  <a:lnTo>
                    <a:pt x="126" y="42"/>
                  </a:lnTo>
                  <a:lnTo>
                    <a:pt x="130" y="44"/>
                  </a:lnTo>
                  <a:lnTo>
                    <a:pt x="132" y="42"/>
                  </a:lnTo>
                  <a:lnTo>
                    <a:pt x="134" y="40"/>
                  </a:lnTo>
                  <a:lnTo>
                    <a:pt x="134" y="38"/>
                  </a:lnTo>
                  <a:lnTo>
                    <a:pt x="130" y="38"/>
                  </a:lnTo>
                  <a:lnTo>
                    <a:pt x="130" y="36"/>
                  </a:lnTo>
                  <a:lnTo>
                    <a:pt x="124" y="34"/>
                  </a:lnTo>
                  <a:lnTo>
                    <a:pt x="118" y="34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8" y="28"/>
                  </a:lnTo>
                  <a:lnTo>
                    <a:pt x="116" y="28"/>
                  </a:lnTo>
                  <a:lnTo>
                    <a:pt x="114" y="28"/>
                  </a:lnTo>
                  <a:lnTo>
                    <a:pt x="112" y="28"/>
                  </a:lnTo>
                  <a:lnTo>
                    <a:pt x="108" y="24"/>
                  </a:lnTo>
                  <a:lnTo>
                    <a:pt x="106" y="26"/>
                  </a:lnTo>
                  <a:lnTo>
                    <a:pt x="104" y="24"/>
                  </a:lnTo>
                  <a:lnTo>
                    <a:pt x="100" y="22"/>
                  </a:lnTo>
                  <a:lnTo>
                    <a:pt x="98" y="24"/>
                  </a:lnTo>
                  <a:lnTo>
                    <a:pt x="98" y="22"/>
                  </a:lnTo>
                  <a:lnTo>
                    <a:pt x="98" y="20"/>
                  </a:lnTo>
                  <a:lnTo>
                    <a:pt x="96" y="20"/>
                  </a:lnTo>
                  <a:lnTo>
                    <a:pt x="96" y="22"/>
                  </a:lnTo>
                  <a:lnTo>
                    <a:pt x="94" y="20"/>
                  </a:lnTo>
                  <a:lnTo>
                    <a:pt x="90" y="20"/>
                  </a:lnTo>
                  <a:lnTo>
                    <a:pt x="86" y="16"/>
                  </a:lnTo>
                  <a:lnTo>
                    <a:pt x="84" y="14"/>
                  </a:lnTo>
                  <a:lnTo>
                    <a:pt x="80" y="12"/>
                  </a:lnTo>
                  <a:lnTo>
                    <a:pt x="74" y="12"/>
                  </a:lnTo>
                  <a:lnTo>
                    <a:pt x="72" y="10"/>
                  </a:lnTo>
                  <a:lnTo>
                    <a:pt x="70" y="8"/>
                  </a:lnTo>
                  <a:lnTo>
                    <a:pt x="68" y="4"/>
                  </a:lnTo>
                  <a:lnTo>
                    <a:pt x="64" y="6"/>
                  </a:lnTo>
                  <a:lnTo>
                    <a:pt x="64" y="4"/>
                  </a:lnTo>
                  <a:lnTo>
                    <a:pt x="54" y="2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2" y="2"/>
                  </a:lnTo>
                  <a:lnTo>
                    <a:pt x="24" y="2"/>
                  </a:lnTo>
                  <a:lnTo>
                    <a:pt x="20" y="2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0" name="Country : Cayman Islands"/>
            <p:cNvSpPr>
              <a:spLocks/>
            </p:cNvSpPr>
            <p:nvPr/>
          </p:nvSpPr>
          <p:spPr bwMode="auto">
            <a:xfrm>
              <a:off x="2313323" y="3629506"/>
              <a:ext cx="8191" cy="4096"/>
            </a:xfrm>
            <a:custGeom>
              <a:avLst/>
              <a:gdLst>
                <a:gd name="T0" fmla="*/ 4 w 4"/>
                <a:gd name="T1" fmla="*/ 0 h 2"/>
                <a:gd name="T2" fmla="*/ 2 w 4"/>
                <a:gd name="T3" fmla="*/ 0 h 2"/>
                <a:gd name="T4" fmla="*/ 0 w 4"/>
                <a:gd name="T5" fmla="*/ 2 h 2"/>
                <a:gd name="T6" fmla="*/ 2 w 4"/>
                <a:gd name="T7" fmla="*/ 2 h 2"/>
                <a:gd name="T8" fmla="*/ 4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8" name="Country : Canada"/>
            <p:cNvSpPr>
              <a:spLocks noEditPoints="1"/>
            </p:cNvSpPr>
            <p:nvPr/>
          </p:nvSpPr>
          <p:spPr bwMode="auto">
            <a:xfrm>
              <a:off x="1223915" y="869127"/>
              <a:ext cx="2236152" cy="2072332"/>
            </a:xfrm>
            <a:custGeom>
              <a:avLst/>
              <a:gdLst>
                <a:gd name="T0" fmla="*/ 794 w 1092"/>
                <a:gd name="T1" fmla="*/ 74 h 1012"/>
                <a:gd name="T2" fmla="*/ 800 w 1092"/>
                <a:gd name="T3" fmla="*/ 174 h 1012"/>
                <a:gd name="T4" fmla="*/ 798 w 1092"/>
                <a:gd name="T5" fmla="*/ 190 h 1012"/>
                <a:gd name="T6" fmla="*/ 854 w 1092"/>
                <a:gd name="T7" fmla="*/ 118 h 1012"/>
                <a:gd name="T8" fmla="*/ 874 w 1092"/>
                <a:gd name="T9" fmla="*/ 70 h 1012"/>
                <a:gd name="T10" fmla="*/ 934 w 1092"/>
                <a:gd name="T11" fmla="*/ 26 h 1012"/>
                <a:gd name="T12" fmla="*/ 1086 w 1092"/>
                <a:gd name="T13" fmla="*/ 38 h 1012"/>
                <a:gd name="T14" fmla="*/ 928 w 1092"/>
                <a:gd name="T15" fmla="*/ 158 h 1012"/>
                <a:gd name="T16" fmla="*/ 840 w 1092"/>
                <a:gd name="T17" fmla="*/ 224 h 1012"/>
                <a:gd name="T18" fmla="*/ 872 w 1092"/>
                <a:gd name="T19" fmla="*/ 512 h 1012"/>
                <a:gd name="T20" fmla="*/ 762 w 1092"/>
                <a:gd name="T21" fmla="*/ 194 h 1012"/>
                <a:gd name="T22" fmla="*/ 682 w 1092"/>
                <a:gd name="T23" fmla="*/ 136 h 1012"/>
                <a:gd name="T24" fmla="*/ 568 w 1092"/>
                <a:gd name="T25" fmla="*/ 116 h 1012"/>
                <a:gd name="T26" fmla="*/ 744 w 1092"/>
                <a:gd name="T27" fmla="*/ 230 h 1012"/>
                <a:gd name="T28" fmla="*/ 776 w 1092"/>
                <a:gd name="T29" fmla="*/ 306 h 1012"/>
                <a:gd name="T30" fmla="*/ 452 w 1092"/>
                <a:gd name="T31" fmla="*/ 156 h 1012"/>
                <a:gd name="T32" fmla="*/ 708 w 1092"/>
                <a:gd name="T33" fmla="*/ 308 h 1012"/>
                <a:gd name="T34" fmla="*/ 656 w 1092"/>
                <a:gd name="T35" fmla="*/ 236 h 1012"/>
                <a:gd name="T36" fmla="*/ 498 w 1092"/>
                <a:gd name="T37" fmla="*/ 176 h 1012"/>
                <a:gd name="T38" fmla="*/ 548 w 1092"/>
                <a:gd name="T39" fmla="*/ 210 h 1012"/>
                <a:gd name="T40" fmla="*/ 374 w 1092"/>
                <a:gd name="T41" fmla="*/ 254 h 1012"/>
                <a:gd name="T42" fmla="*/ 570 w 1092"/>
                <a:gd name="T43" fmla="*/ 336 h 1012"/>
                <a:gd name="T44" fmla="*/ 634 w 1092"/>
                <a:gd name="T45" fmla="*/ 316 h 1012"/>
                <a:gd name="T46" fmla="*/ 650 w 1092"/>
                <a:gd name="T47" fmla="*/ 352 h 1012"/>
                <a:gd name="T48" fmla="*/ 752 w 1092"/>
                <a:gd name="T49" fmla="*/ 490 h 1012"/>
                <a:gd name="T50" fmla="*/ 672 w 1092"/>
                <a:gd name="T51" fmla="*/ 540 h 1012"/>
                <a:gd name="T52" fmla="*/ 532 w 1092"/>
                <a:gd name="T53" fmla="*/ 408 h 1012"/>
                <a:gd name="T54" fmla="*/ 484 w 1092"/>
                <a:gd name="T55" fmla="*/ 308 h 1012"/>
                <a:gd name="T56" fmla="*/ 434 w 1092"/>
                <a:gd name="T57" fmla="*/ 372 h 1012"/>
                <a:gd name="T58" fmla="*/ 764 w 1092"/>
                <a:gd name="T59" fmla="*/ 504 h 1012"/>
                <a:gd name="T60" fmla="*/ 844 w 1092"/>
                <a:gd name="T61" fmla="*/ 430 h 1012"/>
                <a:gd name="T62" fmla="*/ 796 w 1092"/>
                <a:gd name="T63" fmla="*/ 540 h 1012"/>
                <a:gd name="T64" fmla="*/ 724 w 1092"/>
                <a:gd name="T65" fmla="*/ 432 h 1012"/>
                <a:gd name="T66" fmla="*/ 716 w 1092"/>
                <a:gd name="T67" fmla="*/ 394 h 1012"/>
                <a:gd name="T68" fmla="*/ 782 w 1092"/>
                <a:gd name="T69" fmla="*/ 382 h 1012"/>
                <a:gd name="T70" fmla="*/ 848 w 1092"/>
                <a:gd name="T71" fmla="*/ 430 h 1012"/>
                <a:gd name="T72" fmla="*/ 876 w 1092"/>
                <a:gd name="T73" fmla="*/ 486 h 1012"/>
                <a:gd name="T74" fmla="*/ 894 w 1092"/>
                <a:gd name="T75" fmla="*/ 546 h 1012"/>
                <a:gd name="T76" fmla="*/ 868 w 1092"/>
                <a:gd name="T77" fmla="*/ 574 h 1012"/>
                <a:gd name="T78" fmla="*/ 862 w 1092"/>
                <a:gd name="T79" fmla="*/ 620 h 1012"/>
                <a:gd name="T80" fmla="*/ 686 w 1092"/>
                <a:gd name="T81" fmla="*/ 604 h 1012"/>
                <a:gd name="T82" fmla="*/ 844 w 1092"/>
                <a:gd name="T83" fmla="*/ 670 h 1012"/>
                <a:gd name="T84" fmla="*/ 662 w 1092"/>
                <a:gd name="T85" fmla="*/ 764 h 1012"/>
                <a:gd name="T86" fmla="*/ 882 w 1092"/>
                <a:gd name="T87" fmla="*/ 888 h 1012"/>
                <a:gd name="T88" fmla="*/ 916 w 1092"/>
                <a:gd name="T89" fmla="*/ 944 h 1012"/>
                <a:gd name="T90" fmla="*/ 896 w 1092"/>
                <a:gd name="T91" fmla="*/ 898 h 1012"/>
                <a:gd name="T92" fmla="*/ 840 w 1092"/>
                <a:gd name="T93" fmla="*/ 954 h 1012"/>
                <a:gd name="T94" fmla="*/ 68 w 1092"/>
                <a:gd name="T95" fmla="*/ 784 h 1012"/>
                <a:gd name="T96" fmla="*/ 292 w 1092"/>
                <a:gd name="T97" fmla="*/ 318 h 1012"/>
                <a:gd name="T98" fmla="*/ 76 w 1092"/>
                <a:gd name="T99" fmla="*/ 804 h 1012"/>
                <a:gd name="T100" fmla="*/ 64 w 1092"/>
                <a:gd name="T101" fmla="*/ 664 h 1012"/>
                <a:gd name="T102" fmla="*/ 242 w 1092"/>
                <a:gd name="T103" fmla="*/ 346 h 1012"/>
                <a:gd name="T104" fmla="*/ 430 w 1092"/>
                <a:gd name="T105" fmla="*/ 456 h 1012"/>
                <a:gd name="T106" fmla="*/ 552 w 1092"/>
                <a:gd name="T107" fmla="*/ 474 h 1012"/>
                <a:gd name="T108" fmla="*/ 592 w 1092"/>
                <a:gd name="T109" fmla="*/ 406 h 1012"/>
                <a:gd name="T110" fmla="*/ 668 w 1092"/>
                <a:gd name="T111" fmla="*/ 490 h 1012"/>
                <a:gd name="T112" fmla="*/ 654 w 1092"/>
                <a:gd name="T113" fmla="*/ 524 h 1012"/>
                <a:gd name="T114" fmla="*/ 538 w 1092"/>
                <a:gd name="T115" fmla="*/ 628 h 1012"/>
                <a:gd name="T116" fmla="*/ 648 w 1092"/>
                <a:gd name="T117" fmla="*/ 802 h 1012"/>
                <a:gd name="T118" fmla="*/ 786 w 1092"/>
                <a:gd name="T119" fmla="*/ 720 h 1012"/>
                <a:gd name="T120" fmla="*/ 860 w 1092"/>
                <a:gd name="T121" fmla="*/ 786 h 1012"/>
                <a:gd name="T122" fmla="*/ 872 w 1092"/>
                <a:gd name="T123" fmla="*/ 870 h 1012"/>
                <a:gd name="T124" fmla="*/ 806 w 1092"/>
                <a:gd name="T125" fmla="*/ 974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92" h="1012">
                  <a:moveTo>
                    <a:pt x="790" y="178"/>
                  </a:moveTo>
                  <a:lnTo>
                    <a:pt x="790" y="178"/>
                  </a:lnTo>
                  <a:lnTo>
                    <a:pt x="792" y="174"/>
                  </a:lnTo>
                  <a:lnTo>
                    <a:pt x="796" y="170"/>
                  </a:lnTo>
                  <a:lnTo>
                    <a:pt x="798" y="164"/>
                  </a:lnTo>
                  <a:lnTo>
                    <a:pt x="800" y="164"/>
                  </a:lnTo>
                  <a:lnTo>
                    <a:pt x="800" y="166"/>
                  </a:lnTo>
                  <a:lnTo>
                    <a:pt x="798" y="168"/>
                  </a:lnTo>
                  <a:lnTo>
                    <a:pt x="798" y="170"/>
                  </a:lnTo>
                  <a:lnTo>
                    <a:pt x="800" y="170"/>
                  </a:lnTo>
                  <a:lnTo>
                    <a:pt x="804" y="168"/>
                  </a:lnTo>
                  <a:lnTo>
                    <a:pt x="806" y="166"/>
                  </a:lnTo>
                  <a:lnTo>
                    <a:pt x="806" y="164"/>
                  </a:lnTo>
                  <a:lnTo>
                    <a:pt x="804" y="164"/>
                  </a:lnTo>
                  <a:lnTo>
                    <a:pt x="804" y="162"/>
                  </a:lnTo>
                  <a:lnTo>
                    <a:pt x="806" y="162"/>
                  </a:lnTo>
                  <a:lnTo>
                    <a:pt x="806" y="158"/>
                  </a:lnTo>
                  <a:lnTo>
                    <a:pt x="804" y="156"/>
                  </a:lnTo>
                  <a:lnTo>
                    <a:pt x="804" y="154"/>
                  </a:lnTo>
                  <a:lnTo>
                    <a:pt x="808" y="152"/>
                  </a:lnTo>
                  <a:lnTo>
                    <a:pt x="810" y="148"/>
                  </a:lnTo>
                  <a:lnTo>
                    <a:pt x="812" y="146"/>
                  </a:lnTo>
                  <a:lnTo>
                    <a:pt x="812" y="144"/>
                  </a:lnTo>
                  <a:lnTo>
                    <a:pt x="812" y="146"/>
                  </a:lnTo>
                  <a:lnTo>
                    <a:pt x="814" y="148"/>
                  </a:lnTo>
                  <a:lnTo>
                    <a:pt x="812" y="148"/>
                  </a:lnTo>
                  <a:lnTo>
                    <a:pt x="810" y="152"/>
                  </a:lnTo>
                  <a:lnTo>
                    <a:pt x="808" y="156"/>
                  </a:lnTo>
                  <a:lnTo>
                    <a:pt x="808" y="160"/>
                  </a:lnTo>
                  <a:lnTo>
                    <a:pt x="808" y="162"/>
                  </a:lnTo>
                  <a:lnTo>
                    <a:pt x="808" y="164"/>
                  </a:lnTo>
                  <a:lnTo>
                    <a:pt x="810" y="162"/>
                  </a:lnTo>
                  <a:lnTo>
                    <a:pt x="812" y="158"/>
                  </a:lnTo>
                  <a:lnTo>
                    <a:pt x="816" y="154"/>
                  </a:lnTo>
                  <a:lnTo>
                    <a:pt x="818" y="152"/>
                  </a:lnTo>
                  <a:lnTo>
                    <a:pt x="818" y="148"/>
                  </a:lnTo>
                  <a:lnTo>
                    <a:pt x="820" y="146"/>
                  </a:lnTo>
                  <a:lnTo>
                    <a:pt x="822" y="146"/>
                  </a:lnTo>
                  <a:lnTo>
                    <a:pt x="822" y="148"/>
                  </a:lnTo>
                  <a:lnTo>
                    <a:pt x="822" y="148"/>
                  </a:lnTo>
                  <a:lnTo>
                    <a:pt x="822" y="150"/>
                  </a:lnTo>
                  <a:lnTo>
                    <a:pt x="824" y="150"/>
                  </a:lnTo>
                  <a:lnTo>
                    <a:pt x="826" y="146"/>
                  </a:lnTo>
                  <a:lnTo>
                    <a:pt x="828" y="146"/>
                  </a:lnTo>
                  <a:lnTo>
                    <a:pt x="832" y="146"/>
                  </a:lnTo>
                  <a:lnTo>
                    <a:pt x="836" y="146"/>
                  </a:lnTo>
                  <a:lnTo>
                    <a:pt x="838" y="146"/>
                  </a:lnTo>
                  <a:lnTo>
                    <a:pt x="840" y="144"/>
                  </a:lnTo>
                  <a:lnTo>
                    <a:pt x="842" y="142"/>
                  </a:lnTo>
                  <a:lnTo>
                    <a:pt x="844" y="140"/>
                  </a:lnTo>
                  <a:lnTo>
                    <a:pt x="844" y="138"/>
                  </a:lnTo>
                  <a:lnTo>
                    <a:pt x="844" y="138"/>
                  </a:lnTo>
                  <a:lnTo>
                    <a:pt x="842" y="136"/>
                  </a:lnTo>
                  <a:lnTo>
                    <a:pt x="844" y="132"/>
                  </a:lnTo>
                  <a:lnTo>
                    <a:pt x="842" y="126"/>
                  </a:lnTo>
                  <a:lnTo>
                    <a:pt x="842" y="126"/>
                  </a:lnTo>
                  <a:lnTo>
                    <a:pt x="840" y="130"/>
                  </a:lnTo>
                  <a:lnTo>
                    <a:pt x="838" y="134"/>
                  </a:lnTo>
                  <a:lnTo>
                    <a:pt x="836" y="134"/>
                  </a:lnTo>
                  <a:lnTo>
                    <a:pt x="836" y="132"/>
                  </a:lnTo>
                  <a:lnTo>
                    <a:pt x="838" y="130"/>
                  </a:lnTo>
                  <a:lnTo>
                    <a:pt x="840" y="128"/>
                  </a:lnTo>
                  <a:lnTo>
                    <a:pt x="840" y="126"/>
                  </a:lnTo>
                  <a:lnTo>
                    <a:pt x="838" y="124"/>
                  </a:lnTo>
                  <a:lnTo>
                    <a:pt x="838" y="122"/>
                  </a:lnTo>
                  <a:lnTo>
                    <a:pt x="836" y="122"/>
                  </a:lnTo>
                  <a:lnTo>
                    <a:pt x="834" y="122"/>
                  </a:lnTo>
                  <a:lnTo>
                    <a:pt x="834" y="124"/>
                  </a:lnTo>
                  <a:lnTo>
                    <a:pt x="832" y="122"/>
                  </a:lnTo>
                  <a:lnTo>
                    <a:pt x="830" y="122"/>
                  </a:lnTo>
                  <a:lnTo>
                    <a:pt x="828" y="124"/>
                  </a:lnTo>
                  <a:lnTo>
                    <a:pt x="826" y="124"/>
                  </a:lnTo>
                  <a:lnTo>
                    <a:pt x="828" y="122"/>
                  </a:lnTo>
                  <a:lnTo>
                    <a:pt x="834" y="120"/>
                  </a:lnTo>
                  <a:lnTo>
                    <a:pt x="836" y="120"/>
                  </a:lnTo>
                  <a:lnTo>
                    <a:pt x="840" y="116"/>
                  </a:lnTo>
                  <a:lnTo>
                    <a:pt x="842" y="114"/>
                  </a:lnTo>
                  <a:lnTo>
                    <a:pt x="844" y="110"/>
                  </a:lnTo>
                  <a:lnTo>
                    <a:pt x="846" y="106"/>
                  </a:lnTo>
                  <a:lnTo>
                    <a:pt x="844" y="104"/>
                  </a:lnTo>
                  <a:lnTo>
                    <a:pt x="842" y="104"/>
                  </a:lnTo>
                  <a:lnTo>
                    <a:pt x="842" y="106"/>
                  </a:lnTo>
                  <a:lnTo>
                    <a:pt x="840" y="104"/>
                  </a:lnTo>
                  <a:lnTo>
                    <a:pt x="842" y="104"/>
                  </a:lnTo>
                  <a:lnTo>
                    <a:pt x="842" y="102"/>
                  </a:lnTo>
                  <a:lnTo>
                    <a:pt x="844" y="102"/>
                  </a:lnTo>
                  <a:lnTo>
                    <a:pt x="846" y="100"/>
                  </a:lnTo>
                  <a:lnTo>
                    <a:pt x="846" y="98"/>
                  </a:lnTo>
                  <a:lnTo>
                    <a:pt x="848" y="96"/>
                  </a:lnTo>
                  <a:lnTo>
                    <a:pt x="848" y="92"/>
                  </a:lnTo>
                  <a:lnTo>
                    <a:pt x="848" y="92"/>
                  </a:lnTo>
                  <a:lnTo>
                    <a:pt x="848" y="90"/>
                  </a:lnTo>
                  <a:lnTo>
                    <a:pt x="844" y="90"/>
                  </a:lnTo>
                  <a:lnTo>
                    <a:pt x="842" y="90"/>
                  </a:lnTo>
                  <a:lnTo>
                    <a:pt x="840" y="96"/>
                  </a:lnTo>
                  <a:lnTo>
                    <a:pt x="840" y="98"/>
                  </a:lnTo>
                  <a:lnTo>
                    <a:pt x="840" y="100"/>
                  </a:lnTo>
                  <a:lnTo>
                    <a:pt x="840" y="102"/>
                  </a:lnTo>
                  <a:lnTo>
                    <a:pt x="838" y="104"/>
                  </a:lnTo>
                  <a:lnTo>
                    <a:pt x="838" y="102"/>
                  </a:lnTo>
                  <a:lnTo>
                    <a:pt x="838" y="102"/>
                  </a:lnTo>
                  <a:lnTo>
                    <a:pt x="836" y="100"/>
                  </a:lnTo>
                  <a:lnTo>
                    <a:pt x="836" y="98"/>
                  </a:lnTo>
                  <a:lnTo>
                    <a:pt x="838" y="94"/>
                  </a:lnTo>
                  <a:lnTo>
                    <a:pt x="838" y="92"/>
                  </a:lnTo>
                  <a:lnTo>
                    <a:pt x="838" y="90"/>
                  </a:lnTo>
                  <a:lnTo>
                    <a:pt x="840" y="90"/>
                  </a:lnTo>
                  <a:lnTo>
                    <a:pt x="840" y="90"/>
                  </a:lnTo>
                  <a:lnTo>
                    <a:pt x="840" y="86"/>
                  </a:lnTo>
                  <a:lnTo>
                    <a:pt x="838" y="84"/>
                  </a:lnTo>
                  <a:lnTo>
                    <a:pt x="836" y="84"/>
                  </a:lnTo>
                  <a:lnTo>
                    <a:pt x="834" y="86"/>
                  </a:lnTo>
                  <a:lnTo>
                    <a:pt x="832" y="88"/>
                  </a:lnTo>
                  <a:lnTo>
                    <a:pt x="832" y="86"/>
                  </a:lnTo>
                  <a:lnTo>
                    <a:pt x="832" y="86"/>
                  </a:lnTo>
                  <a:lnTo>
                    <a:pt x="832" y="82"/>
                  </a:lnTo>
                  <a:lnTo>
                    <a:pt x="830" y="78"/>
                  </a:lnTo>
                  <a:lnTo>
                    <a:pt x="830" y="72"/>
                  </a:lnTo>
                  <a:lnTo>
                    <a:pt x="830" y="68"/>
                  </a:lnTo>
                  <a:lnTo>
                    <a:pt x="832" y="66"/>
                  </a:lnTo>
                  <a:lnTo>
                    <a:pt x="832" y="62"/>
                  </a:lnTo>
                  <a:lnTo>
                    <a:pt x="832" y="58"/>
                  </a:lnTo>
                  <a:lnTo>
                    <a:pt x="834" y="54"/>
                  </a:lnTo>
                  <a:lnTo>
                    <a:pt x="834" y="52"/>
                  </a:lnTo>
                  <a:lnTo>
                    <a:pt x="832" y="48"/>
                  </a:lnTo>
                  <a:lnTo>
                    <a:pt x="832" y="46"/>
                  </a:lnTo>
                  <a:lnTo>
                    <a:pt x="828" y="44"/>
                  </a:lnTo>
                  <a:lnTo>
                    <a:pt x="826" y="42"/>
                  </a:lnTo>
                  <a:lnTo>
                    <a:pt x="824" y="40"/>
                  </a:lnTo>
                  <a:lnTo>
                    <a:pt x="822" y="40"/>
                  </a:lnTo>
                  <a:lnTo>
                    <a:pt x="822" y="42"/>
                  </a:lnTo>
                  <a:lnTo>
                    <a:pt x="822" y="42"/>
                  </a:lnTo>
                  <a:lnTo>
                    <a:pt x="818" y="40"/>
                  </a:lnTo>
                  <a:lnTo>
                    <a:pt x="816" y="40"/>
                  </a:lnTo>
                  <a:lnTo>
                    <a:pt x="816" y="42"/>
                  </a:lnTo>
                  <a:lnTo>
                    <a:pt x="814" y="46"/>
                  </a:lnTo>
                  <a:lnTo>
                    <a:pt x="816" y="48"/>
                  </a:lnTo>
                  <a:lnTo>
                    <a:pt x="818" y="48"/>
                  </a:lnTo>
                  <a:lnTo>
                    <a:pt x="820" y="46"/>
                  </a:lnTo>
                  <a:lnTo>
                    <a:pt x="822" y="48"/>
                  </a:lnTo>
                  <a:lnTo>
                    <a:pt x="824" y="50"/>
                  </a:lnTo>
                  <a:lnTo>
                    <a:pt x="826" y="50"/>
                  </a:lnTo>
                  <a:lnTo>
                    <a:pt x="826" y="52"/>
                  </a:lnTo>
                  <a:lnTo>
                    <a:pt x="822" y="56"/>
                  </a:lnTo>
                  <a:lnTo>
                    <a:pt x="820" y="56"/>
                  </a:lnTo>
                  <a:lnTo>
                    <a:pt x="818" y="54"/>
                  </a:lnTo>
                  <a:lnTo>
                    <a:pt x="816" y="54"/>
                  </a:lnTo>
                  <a:lnTo>
                    <a:pt x="812" y="54"/>
                  </a:lnTo>
                  <a:lnTo>
                    <a:pt x="814" y="56"/>
                  </a:lnTo>
                  <a:lnTo>
                    <a:pt x="816" y="56"/>
                  </a:lnTo>
                  <a:lnTo>
                    <a:pt x="814" y="58"/>
                  </a:lnTo>
                  <a:lnTo>
                    <a:pt x="812" y="58"/>
                  </a:lnTo>
                  <a:lnTo>
                    <a:pt x="808" y="56"/>
                  </a:lnTo>
                  <a:lnTo>
                    <a:pt x="804" y="58"/>
                  </a:lnTo>
                  <a:lnTo>
                    <a:pt x="804" y="60"/>
                  </a:lnTo>
                  <a:lnTo>
                    <a:pt x="802" y="62"/>
                  </a:lnTo>
                  <a:lnTo>
                    <a:pt x="802" y="64"/>
                  </a:lnTo>
                  <a:lnTo>
                    <a:pt x="804" y="64"/>
                  </a:lnTo>
                  <a:lnTo>
                    <a:pt x="804" y="68"/>
                  </a:lnTo>
                  <a:lnTo>
                    <a:pt x="808" y="68"/>
                  </a:lnTo>
                  <a:lnTo>
                    <a:pt x="808" y="70"/>
                  </a:lnTo>
                  <a:lnTo>
                    <a:pt x="806" y="70"/>
                  </a:lnTo>
                  <a:lnTo>
                    <a:pt x="806" y="72"/>
                  </a:lnTo>
                  <a:lnTo>
                    <a:pt x="806" y="74"/>
                  </a:lnTo>
                  <a:lnTo>
                    <a:pt x="806" y="74"/>
                  </a:lnTo>
                  <a:lnTo>
                    <a:pt x="804" y="74"/>
                  </a:lnTo>
                  <a:lnTo>
                    <a:pt x="804" y="74"/>
                  </a:lnTo>
                  <a:lnTo>
                    <a:pt x="800" y="74"/>
                  </a:lnTo>
                  <a:lnTo>
                    <a:pt x="798" y="72"/>
                  </a:lnTo>
                  <a:lnTo>
                    <a:pt x="796" y="70"/>
                  </a:lnTo>
                  <a:lnTo>
                    <a:pt x="794" y="72"/>
                  </a:lnTo>
                  <a:lnTo>
                    <a:pt x="794" y="74"/>
                  </a:lnTo>
                  <a:lnTo>
                    <a:pt x="796" y="76"/>
                  </a:lnTo>
                  <a:lnTo>
                    <a:pt x="794" y="78"/>
                  </a:lnTo>
                  <a:lnTo>
                    <a:pt x="792" y="78"/>
                  </a:lnTo>
                  <a:lnTo>
                    <a:pt x="792" y="76"/>
                  </a:lnTo>
                  <a:lnTo>
                    <a:pt x="792" y="74"/>
                  </a:lnTo>
                  <a:lnTo>
                    <a:pt x="788" y="74"/>
                  </a:lnTo>
                  <a:lnTo>
                    <a:pt x="788" y="74"/>
                  </a:lnTo>
                  <a:lnTo>
                    <a:pt x="786" y="72"/>
                  </a:lnTo>
                  <a:lnTo>
                    <a:pt x="784" y="72"/>
                  </a:lnTo>
                  <a:lnTo>
                    <a:pt x="784" y="74"/>
                  </a:lnTo>
                  <a:lnTo>
                    <a:pt x="784" y="76"/>
                  </a:lnTo>
                  <a:lnTo>
                    <a:pt x="784" y="80"/>
                  </a:lnTo>
                  <a:lnTo>
                    <a:pt x="786" y="82"/>
                  </a:lnTo>
                  <a:lnTo>
                    <a:pt x="788" y="84"/>
                  </a:lnTo>
                  <a:lnTo>
                    <a:pt x="790" y="84"/>
                  </a:lnTo>
                  <a:lnTo>
                    <a:pt x="792" y="86"/>
                  </a:lnTo>
                  <a:lnTo>
                    <a:pt x="790" y="86"/>
                  </a:lnTo>
                  <a:lnTo>
                    <a:pt x="788" y="86"/>
                  </a:lnTo>
                  <a:lnTo>
                    <a:pt x="790" y="88"/>
                  </a:lnTo>
                  <a:lnTo>
                    <a:pt x="792" y="90"/>
                  </a:lnTo>
                  <a:lnTo>
                    <a:pt x="794" y="92"/>
                  </a:lnTo>
                  <a:lnTo>
                    <a:pt x="798" y="92"/>
                  </a:lnTo>
                  <a:lnTo>
                    <a:pt x="798" y="90"/>
                  </a:lnTo>
                  <a:lnTo>
                    <a:pt x="800" y="90"/>
                  </a:lnTo>
                  <a:lnTo>
                    <a:pt x="800" y="92"/>
                  </a:lnTo>
                  <a:lnTo>
                    <a:pt x="798" y="92"/>
                  </a:lnTo>
                  <a:lnTo>
                    <a:pt x="798" y="96"/>
                  </a:lnTo>
                  <a:lnTo>
                    <a:pt x="796" y="96"/>
                  </a:lnTo>
                  <a:lnTo>
                    <a:pt x="792" y="94"/>
                  </a:lnTo>
                  <a:lnTo>
                    <a:pt x="786" y="92"/>
                  </a:lnTo>
                  <a:lnTo>
                    <a:pt x="784" y="90"/>
                  </a:lnTo>
                  <a:lnTo>
                    <a:pt x="782" y="88"/>
                  </a:lnTo>
                  <a:lnTo>
                    <a:pt x="780" y="88"/>
                  </a:lnTo>
                  <a:lnTo>
                    <a:pt x="780" y="88"/>
                  </a:lnTo>
                  <a:lnTo>
                    <a:pt x="778" y="90"/>
                  </a:lnTo>
                  <a:lnTo>
                    <a:pt x="778" y="92"/>
                  </a:lnTo>
                  <a:lnTo>
                    <a:pt x="778" y="92"/>
                  </a:lnTo>
                  <a:lnTo>
                    <a:pt x="778" y="96"/>
                  </a:lnTo>
                  <a:lnTo>
                    <a:pt x="776" y="98"/>
                  </a:lnTo>
                  <a:lnTo>
                    <a:pt x="776" y="96"/>
                  </a:lnTo>
                  <a:lnTo>
                    <a:pt x="776" y="100"/>
                  </a:lnTo>
                  <a:lnTo>
                    <a:pt x="774" y="100"/>
                  </a:lnTo>
                  <a:lnTo>
                    <a:pt x="774" y="106"/>
                  </a:lnTo>
                  <a:lnTo>
                    <a:pt x="776" y="108"/>
                  </a:lnTo>
                  <a:lnTo>
                    <a:pt x="780" y="108"/>
                  </a:lnTo>
                  <a:lnTo>
                    <a:pt x="782" y="110"/>
                  </a:lnTo>
                  <a:lnTo>
                    <a:pt x="784" y="108"/>
                  </a:lnTo>
                  <a:lnTo>
                    <a:pt x="784" y="110"/>
                  </a:lnTo>
                  <a:lnTo>
                    <a:pt x="782" y="110"/>
                  </a:lnTo>
                  <a:lnTo>
                    <a:pt x="780" y="110"/>
                  </a:lnTo>
                  <a:lnTo>
                    <a:pt x="776" y="110"/>
                  </a:lnTo>
                  <a:lnTo>
                    <a:pt x="774" y="108"/>
                  </a:lnTo>
                  <a:lnTo>
                    <a:pt x="772" y="110"/>
                  </a:lnTo>
                  <a:lnTo>
                    <a:pt x="768" y="114"/>
                  </a:lnTo>
                  <a:lnTo>
                    <a:pt x="768" y="116"/>
                  </a:lnTo>
                  <a:lnTo>
                    <a:pt x="770" y="118"/>
                  </a:lnTo>
                  <a:lnTo>
                    <a:pt x="770" y="118"/>
                  </a:lnTo>
                  <a:lnTo>
                    <a:pt x="768" y="120"/>
                  </a:lnTo>
                  <a:lnTo>
                    <a:pt x="768" y="122"/>
                  </a:lnTo>
                  <a:lnTo>
                    <a:pt x="770" y="122"/>
                  </a:lnTo>
                  <a:lnTo>
                    <a:pt x="770" y="122"/>
                  </a:lnTo>
                  <a:lnTo>
                    <a:pt x="774" y="122"/>
                  </a:lnTo>
                  <a:lnTo>
                    <a:pt x="776" y="120"/>
                  </a:lnTo>
                  <a:lnTo>
                    <a:pt x="778" y="120"/>
                  </a:lnTo>
                  <a:lnTo>
                    <a:pt x="776" y="122"/>
                  </a:lnTo>
                  <a:lnTo>
                    <a:pt x="774" y="122"/>
                  </a:lnTo>
                  <a:lnTo>
                    <a:pt x="774" y="126"/>
                  </a:lnTo>
                  <a:lnTo>
                    <a:pt x="774" y="126"/>
                  </a:lnTo>
                  <a:lnTo>
                    <a:pt x="776" y="126"/>
                  </a:lnTo>
                  <a:lnTo>
                    <a:pt x="778" y="124"/>
                  </a:lnTo>
                  <a:lnTo>
                    <a:pt x="780" y="124"/>
                  </a:lnTo>
                  <a:lnTo>
                    <a:pt x="782" y="122"/>
                  </a:lnTo>
                  <a:lnTo>
                    <a:pt x="782" y="124"/>
                  </a:lnTo>
                  <a:lnTo>
                    <a:pt x="780" y="126"/>
                  </a:lnTo>
                  <a:lnTo>
                    <a:pt x="782" y="126"/>
                  </a:lnTo>
                  <a:lnTo>
                    <a:pt x="786" y="126"/>
                  </a:lnTo>
                  <a:lnTo>
                    <a:pt x="786" y="128"/>
                  </a:lnTo>
                  <a:lnTo>
                    <a:pt x="784" y="128"/>
                  </a:lnTo>
                  <a:lnTo>
                    <a:pt x="784" y="130"/>
                  </a:lnTo>
                  <a:lnTo>
                    <a:pt x="786" y="130"/>
                  </a:lnTo>
                  <a:lnTo>
                    <a:pt x="790" y="130"/>
                  </a:lnTo>
                  <a:lnTo>
                    <a:pt x="792" y="132"/>
                  </a:lnTo>
                  <a:lnTo>
                    <a:pt x="798" y="134"/>
                  </a:lnTo>
                  <a:lnTo>
                    <a:pt x="798" y="134"/>
                  </a:lnTo>
                  <a:lnTo>
                    <a:pt x="794" y="134"/>
                  </a:lnTo>
                  <a:lnTo>
                    <a:pt x="792" y="134"/>
                  </a:lnTo>
                  <a:lnTo>
                    <a:pt x="788" y="132"/>
                  </a:lnTo>
                  <a:lnTo>
                    <a:pt x="784" y="134"/>
                  </a:lnTo>
                  <a:lnTo>
                    <a:pt x="784" y="134"/>
                  </a:lnTo>
                  <a:lnTo>
                    <a:pt x="788" y="136"/>
                  </a:lnTo>
                  <a:lnTo>
                    <a:pt x="792" y="136"/>
                  </a:lnTo>
                  <a:lnTo>
                    <a:pt x="798" y="136"/>
                  </a:lnTo>
                  <a:lnTo>
                    <a:pt x="800" y="138"/>
                  </a:lnTo>
                  <a:lnTo>
                    <a:pt x="794" y="140"/>
                  </a:lnTo>
                  <a:lnTo>
                    <a:pt x="792" y="138"/>
                  </a:lnTo>
                  <a:lnTo>
                    <a:pt x="788" y="138"/>
                  </a:lnTo>
                  <a:lnTo>
                    <a:pt x="784" y="138"/>
                  </a:lnTo>
                  <a:lnTo>
                    <a:pt x="782" y="136"/>
                  </a:lnTo>
                  <a:lnTo>
                    <a:pt x="780" y="134"/>
                  </a:lnTo>
                  <a:lnTo>
                    <a:pt x="776" y="132"/>
                  </a:lnTo>
                  <a:lnTo>
                    <a:pt x="776" y="132"/>
                  </a:lnTo>
                  <a:lnTo>
                    <a:pt x="774" y="134"/>
                  </a:lnTo>
                  <a:lnTo>
                    <a:pt x="770" y="134"/>
                  </a:lnTo>
                  <a:lnTo>
                    <a:pt x="768" y="136"/>
                  </a:lnTo>
                  <a:lnTo>
                    <a:pt x="768" y="140"/>
                  </a:lnTo>
                  <a:lnTo>
                    <a:pt x="770" y="144"/>
                  </a:lnTo>
                  <a:lnTo>
                    <a:pt x="770" y="146"/>
                  </a:lnTo>
                  <a:lnTo>
                    <a:pt x="770" y="148"/>
                  </a:lnTo>
                  <a:lnTo>
                    <a:pt x="768" y="144"/>
                  </a:lnTo>
                  <a:lnTo>
                    <a:pt x="766" y="144"/>
                  </a:lnTo>
                  <a:lnTo>
                    <a:pt x="764" y="148"/>
                  </a:lnTo>
                  <a:lnTo>
                    <a:pt x="764" y="152"/>
                  </a:lnTo>
                  <a:lnTo>
                    <a:pt x="766" y="152"/>
                  </a:lnTo>
                  <a:lnTo>
                    <a:pt x="768" y="152"/>
                  </a:lnTo>
                  <a:lnTo>
                    <a:pt x="770" y="152"/>
                  </a:lnTo>
                  <a:lnTo>
                    <a:pt x="770" y="154"/>
                  </a:lnTo>
                  <a:lnTo>
                    <a:pt x="772" y="154"/>
                  </a:lnTo>
                  <a:lnTo>
                    <a:pt x="770" y="156"/>
                  </a:lnTo>
                  <a:lnTo>
                    <a:pt x="770" y="156"/>
                  </a:lnTo>
                  <a:lnTo>
                    <a:pt x="768" y="154"/>
                  </a:lnTo>
                  <a:lnTo>
                    <a:pt x="764" y="154"/>
                  </a:lnTo>
                  <a:lnTo>
                    <a:pt x="764" y="158"/>
                  </a:lnTo>
                  <a:lnTo>
                    <a:pt x="764" y="160"/>
                  </a:lnTo>
                  <a:lnTo>
                    <a:pt x="766" y="160"/>
                  </a:lnTo>
                  <a:lnTo>
                    <a:pt x="766" y="162"/>
                  </a:lnTo>
                  <a:lnTo>
                    <a:pt x="766" y="166"/>
                  </a:lnTo>
                  <a:lnTo>
                    <a:pt x="766" y="166"/>
                  </a:lnTo>
                  <a:lnTo>
                    <a:pt x="768" y="166"/>
                  </a:lnTo>
                  <a:lnTo>
                    <a:pt x="768" y="170"/>
                  </a:lnTo>
                  <a:lnTo>
                    <a:pt x="772" y="170"/>
                  </a:lnTo>
                  <a:lnTo>
                    <a:pt x="778" y="174"/>
                  </a:lnTo>
                  <a:lnTo>
                    <a:pt x="780" y="174"/>
                  </a:lnTo>
                  <a:lnTo>
                    <a:pt x="780" y="172"/>
                  </a:lnTo>
                  <a:lnTo>
                    <a:pt x="780" y="168"/>
                  </a:lnTo>
                  <a:lnTo>
                    <a:pt x="784" y="170"/>
                  </a:lnTo>
                  <a:lnTo>
                    <a:pt x="784" y="172"/>
                  </a:lnTo>
                  <a:lnTo>
                    <a:pt x="784" y="174"/>
                  </a:lnTo>
                  <a:lnTo>
                    <a:pt x="784" y="176"/>
                  </a:lnTo>
                  <a:lnTo>
                    <a:pt x="784" y="176"/>
                  </a:lnTo>
                  <a:lnTo>
                    <a:pt x="786" y="170"/>
                  </a:lnTo>
                  <a:lnTo>
                    <a:pt x="786" y="164"/>
                  </a:lnTo>
                  <a:lnTo>
                    <a:pt x="788" y="162"/>
                  </a:lnTo>
                  <a:lnTo>
                    <a:pt x="790" y="158"/>
                  </a:lnTo>
                  <a:lnTo>
                    <a:pt x="792" y="156"/>
                  </a:lnTo>
                  <a:lnTo>
                    <a:pt x="792" y="158"/>
                  </a:lnTo>
                  <a:lnTo>
                    <a:pt x="788" y="164"/>
                  </a:lnTo>
                  <a:lnTo>
                    <a:pt x="788" y="166"/>
                  </a:lnTo>
                  <a:lnTo>
                    <a:pt x="788" y="170"/>
                  </a:lnTo>
                  <a:lnTo>
                    <a:pt x="788" y="174"/>
                  </a:lnTo>
                  <a:lnTo>
                    <a:pt x="790" y="176"/>
                  </a:lnTo>
                  <a:lnTo>
                    <a:pt x="788" y="178"/>
                  </a:lnTo>
                  <a:lnTo>
                    <a:pt x="790" y="178"/>
                  </a:lnTo>
                  <a:lnTo>
                    <a:pt x="790" y="178"/>
                  </a:lnTo>
                  <a:close/>
                  <a:moveTo>
                    <a:pt x="796" y="68"/>
                  </a:moveTo>
                  <a:lnTo>
                    <a:pt x="796" y="68"/>
                  </a:lnTo>
                  <a:lnTo>
                    <a:pt x="798" y="68"/>
                  </a:lnTo>
                  <a:lnTo>
                    <a:pt x="798" y="68"/>
                  </a:lnTo>
                  <a:lnTo>
                    <a:pt x="800" y="68"/>
                  </a:lnTo>
                  <a:lnTo>
                    <a:pt x="800" y="70"/>
                  </a:lnTo>
                  <a:lnTo>
                    <a:pt x="800" y="70"/>
                  </a:lnTo>
                  <a:lnTo>
                    <a:pt x="798" y="70"/>
                  </a:lnTo>
                  <a:lnTo>
                    <a:pt x="796" y="68"/>
                  </a:lnTo>
                  <a:lnTo>
                    <a:pt x="796" y="68"/>
                  </a:lnTo>
                  <a:lnTo>
                    <a:pt x="796" y="68"/>
                  </a:lnTo>
                  <a:close/>
                  <a:moveTo>
                    <a:pt x="798" y="178"/>
                  </a:moveTo>
                  <a:lnTo>
                    <a:pt x="798" y="176"/>
                  </a:lnTo>
                  <a:lnTo>
                    <a:pt x="800" y="174"/>
                  </a:lnTo>
                  <a:lnTo>
                    <a:pt x="800" y="172"/>
                  </a:lnTo>
                  <a:lnTo>
                    <a:pt x="802" y="172"/>
                  </a:lnTo>
                  <a:lnTo>
                    <a:pt x="802" y="172"/>
                  </a:lnTo>
                  <a:lnTo>
                    <a:pt x="802" y="174"/>
                  </a:lnTo>
                  <a:lnTo>
                    <a:pt x="800" y="174"/>
                  </a:lnTo>
                  <a:lnTo>
                    <a:pt x="798" y="178"/>
                  </a:lnTo>
                  <a:lnTo>
                    <a:pt x="798" y="178"/>
                  </a:lnTo>
                  <a:lnTo>
                    <a:pt x="798" y="178"/>
                  </a:lnTo>
                  <a:close/>
                  <a:moveTo>
                    <a:pt x="824" y="154"/>
                  </a:moveTo>
                  <a:lnTo>
                    <a:pt x="826" y="150"/>
                  </a:lnTo>
                  <a:lnTo>
                    <a:pt x="828" y="150"/>
                  </a:lnTo>
                  <a:lnTo>
                    <a:pt x="830" y="148"/>
                  </a:lnTo>
                  <a:lnTo>
                    <a:pt x="832" y="150"/>
                  </a:lnTo>
                  <a:lnTo>
                    <a:pt x="836" y="152"/>
                  </a:lnTo>
                  <a:lnTo>
                    <a:pt x="834" y="154"/>
                  </a:lnTo>
                  <a:lnTo>
                    <a:pt x="830" y="152"/>
                  </a:lnTo>
                  <a:lnTo>
                    <a:pt x="828" y="154"/>
                  </a:lnTo>
                  <a:lnTo>
                    <a:pt x="826" y="156"/>
                  </a:lnTo>
                  <a:lnTo>
                    <a:pt x="824" y="154"/>
                  </a:lnTo>
                  <a:lnTo>
                    <a:pt x="824" y="154"/>
                  </a:lnTo>
                  <a:lnTo>
                    <a:pt x="824" y="154"/>
                  </a:lnTo>
                  <a:close/>
                  <a:moveTo>
                    <a:pt x="1012" y="6"/>
                  </a:moveTo>
                  <a:lnTo>
                    <a:pt x="1014" y="4"/>
                  </a:lnTo>
                  <a:lnTo>
                    <a:pt x="1014" y="4"/>
                  </a:lnTo>
                  <a:lnTo>
                    <a:pt x="1016" y="6"/>
                  </a:lnTo>
                  <a:lnTo>
                    <a:pt x="1014" y="6"/>
                  </a:lnTo>
                  <a:lnTo>
                    <a:pt x="1012" y="6"/>
                  </a:lnTo>
                  <a:lnTo>
                    <a:pt x="1012" y="6"/>
                  </a:lnTo>
                  <a:close/>
                  <a:moveTo>
                    <a:pt x="922" y="182"/>
                  </a:moveTo>
                  <a:lnTo>
                    <a:pt x="920" y="184"/>
                  </a:lnTo>
                  <a:lnTo>
                    <a:pt x="922" y="186"/>
                  </a:lnTo>
                  <a:lnTo>
                    <a:pt x="924" y="186"/>
                  </a:lnTo>
                  <a:lnTo>
                    <a:pt x="924" y="184"/>
                  </a:lnTo>
                  <a:lnTo>
                    <a:pt x="922" y="182"/>
                  </a:lnTo>
                  <a:lnTo>
                    <a:pt x="922" y="182"/>
                  </a:lnTo>
                  <a:lnTo>
                    <a:pt x="922" y="182"/>
                  </a:lnTo>
                  <a:lnTo>
                    <a:pt x="922" y="182"/>
                  </a:lnTo>
                  <a:close/>
                  <a:moveTo>
                    <a:pt x="876" y="210"/>
                  </a:moveTo>
                  <a:lnTo>
                    <a:pt x="878" y="212"/>
                  </a:lnTo>
                  <a:lnTo>
                    <a:pt x="880" y="212"/>
                  </a:lnTo>
                  <a:lnTo>
                    <a:pt x="878" y="210"/>
                  </a:lnTo>
                  <a:lnTo>
                    <a:pt x="876" y="210"/>
                  </a:lnTo>
                  <a:lnTo>
                    <a:pt x="876" y="210"/>
                  </a:lnTo>
                  <a:close/>
                  <a:moveTo>
                    <a:pt x="812" y="210"/>
                  </a:moveTo>
                  <a:lnTo>
                    <a:pt x="812" y="206"/>
                  </a:lnTo>
                  <a:lnTo>
                    <a:pt x="812" y="206"/>
                  </a:lnTo>
                  <a:lnTo>
                    <a:pt x="812" y="204"/>
                  </a:lnTo>
                  <a:lnTo>
                    <a:pt x="814" y="206"/>
                  </a:lnTo>
                  <a:lnTo>
                    <a:pt x="814" y="208"/>
                  </a:lnTo>
                  <a:lnTo>
                    <a:pt x="814" y="210"/>
                  </a:lnTo>
                  <a:lnTo>
                    <a:pt x="812" y="210"/>
                  </a:lnTo>
                  <a:lnTo>
                    <a:pt x="812" y="210"/>
                  </a:lnTo>
                  <a:close/>
                  <a:moveTo>
                    <a:pt x="794" y="248"/>
                  </a:moveTo>
                  <a:lnTo>
                    <a:pt x="794" y="246"/>
                  </a:lnTo>
                  <a:lnTo>
                    <a:pt x="794" y="244"/>
                  </a:lnTo>
                  <a:lnTo>
                    <a:pt x="794" y="240"/>
                  </a:lnTo>
                  <a:lnTo>
                    <a:pt x="792" y="240"/>
                  </a:lnTo>
                  <a:lnTo>
                    <a:pt x="792" y="240"/>
                  </a:lnTo>
                  <a:lnTo>
                    <a:pt x="790" y="244"/>
                  </a:lnTo>
                  <a:lnTo>
                    <a:pt x="792" y="248"/>
                  </a:lnTo>
                  <a:lnTo>
                    <a:pt x="794" y="250"/>
                  </a:lnTo>
                  <a:lnTo>
                    <a:pt x="792" y="252"/>
                  </a:lnTo>
                  <a:lnTo>
                    <a:pt x="792" y="252"/>
                  </a:lnTo>
                  <a:lnTo>
                    <a:pt x="790" y="252"/>
                  </a:lnTo>
                  <a:lnTo>
                    <a:pt x="786" y="252"/>
                  </a:lnTo>
                  <a:lnTo>
                    <a:pt x="784" y="250"/>
                  </a:lnTo>
                  <a:lnTo>
                    <a:pt x="784" y="250"/>
                  </a:lnTo>
                  <a:lnTo>
                    <a:pt x="780" y="248"/>
                  </a:lnTo>
                  <a:lnTo>
                    <a:pt x="778" y="248"/>
                  </a:lnTo>
                  <a:lnTo>
                    <a:pt x="778" y="246"/>
                  </a:lnTo>
                  <a:lnTo>
                    <a:pt x="776" y="246"/>
                  </a:lnTo>
                  <a:lnTo>
                    <a:pt x="776" y="246"/>
                  </a:lnTo>
                  <a:lnTo>
                    <a:pt x="776" y="244"/>
                  </a:lnTo>
                  <a:lnTo>
                    <a:pt x="776" y="242"/>
                  </a:lnTo>
                  <a:lnTo>
                    <a:pt x="778" y="242"/>
                  </a:lnTo>
                  <a:lnTo>
                    <a:pt x="778" y="240"/>
                  </a:lnTo>
                  <a:lnTo>
                    <a:pt x="778" y="238"/>
                  </a:lnTo>
                  <a:lnTo>
                    <a:pt x="778" y="234"/>
                  </a:lnTo>
                  <a:lnTo>
                    <a:pt x="776" y="234"/>
                  </a:lnTo>
                  <a:lnTo>
                    <a:pt x="776" y="236"/>
                  </a:lnTo>
                  <a:lnTo>
                    <a:pt x="778" y="238"/>
                  </a:lnTo>
                  <a:lnTo>
                    <a:pt x="778" y="240"/>
                  </a:lnTo>
                  <a:lnTo>
                    <a:pt x="776" y="240"/>
                  </a:lnTo>
                  <a:lnTo>
                    <a:pt x="774" y="240"/>
                  </a:lnTo>
                  <a:lnTo>
                    <a:pt x="774" y="242"/>
                  </a:lnTo>
                  <a:lnTo>
                    <a:pt x="774" y="242"/>
                  </a:lnTo>
                  <a:lnTo>
                    <a:pt x="774" y="244"/>
                  </a:lnTo>
                  <a:lnTo>
                    <a:pt x="774" y="244"/>
                  </a:lnTo>
                  <a:lnTo>
                    <a:pt x="772" y="244"/>
                  </a:lnTo>
                  <a:lnTo>
                    <a:pt x="770" y="242"/>
                  </a:lnTo>
                  <a:lnTo>
                    <a:pt x="770" y="240"/>
                  </a:lnTo>
                  <a:lnTo>
                    <a:pt x="770" y="238"/>
                  </a:lnTo>
                  <a:lnTo>
                    <a:pt x="772" y="236"/>
                  </a:lnTo>
                  <a:lnTo>
                    <a:pt x="770" y="234"/>
                  </a:lnTo>
                  <a:lnTo>
                    <a:pt x="770" y="234"/>
                  </a:lnTo>
                  <a:lnTo>
                    <a:pt x="770" y="234"/>
                  </a:lnTo>
                  <a:lnTo>
                    <a:pt x="770" y="236"/>
                  </a:lnTo>
                  <a:lnTo>
                    <a:pt x="768" y="238"/>
                  </a:lnTo>
                  <a:lnTo>
                    <a:pt x="768" y="240"/>
                  </a:lnTo>
                  <a:lnTo>
                    <a:pt x="768" y="242"/>
                  </a:lnTo>
                  <a:lnTo>
                    <a:pt x="766" y="242"/>
                  </a:lnTo>
                  <a:lnTo>
                    <a:pt x="764" y="240"/>
                  </a:lnTo>
                  <a:lnTo>
                    <a:pt x="762" y="240"/>
                  </a:lnTo>
                  <a:lnTo>
                    <a:pt x="762" y="238"/>
                  </a:lnTo>
                  <a:lnTo>
                    <a:pt x="762" y="236"/>
                  </a:lnTo>
                  <a:lnTo>
                    <a:pt x="764" y="234"/>
                  </a:lnTo>
                  <a:lnTo>
                    <a:pt x="764" y="232"/>
                  </a:lnTo>
                  <a:lnTo>
                    <a:pt x="764" y="230"/>
                  </a:lnTo>
                  <a:lnTo>
                    <a:pt x="766" y="226"/>
                  </a:lnTo>
                  <a:lnTo>
                    <a:pt x="764" y="226"/>
                  </a:lnTo>
                  <a:lnTo>
                    <a:pt x="764" y="228"/>
                  </a:lnTo>
                  <a:lnTo>
                    <a:pt x="762" y="232"/>
                  </a:lnTo>
                  <a:lnTo>
                    <a:pt x="762" y="236"/>
                  </a:lnTo>
                  <a:lnTo>
                    <a:pt x="760" y="238"/>
                  </a:lnTo>
                  <a:lnTo>
                    <a:pt x="760" y="238"/>
                  </a:lnTo>
                  <a:lnTo>
                    <a:pt x="760" y="234"/>
                  </a:lnTo>
                  <a:lnTo>
                    <a:pt x="760" y="234"/>
                  </a:lnTo>
                  <a:lnTo>
                    <a:pt x="760" y="234"/>
                  </a:lnTo>
                  <a:lnTo>
                    <a:pt x="758" y="238"/>
                  </a:lnTo>
                  <a:lnTo>
                    <a:pt x="756" y="238"/>
                  </a:lnTo>
                  <a:lnTo>
                    <a:pt x="756" y="236"/>
                  </a:lnTo>
                  <a:lnTo>
                    <a:pt x="756" y="232"/>
                  </a:lnTo>
                  <a:lnTo>
                    <a:pt x="754" y="232"/>
                  </a:lnTo>
                  <a:lnTo>
                    <a:pt x="754" y="230"/>
                  </a:lnTo>
                  <a:lnTo>
                    <a:pt x="758" y="228"/>
                  </a:lnTo>
                  <a:lnTo>
                    <a:pt x="758" y="226"/>
                  </a:lnTo>
                  <a:lnTo>
                    <a:pt x="758" y="224"/>
                  </a:lnTo>
                  <a:lnTo>
                    <a:pt x="758" y="222"/>
                  </a:lnTo>
                  <a:lnTo>
                    <a:pt x="760" y="222"/>
                  </a:lnTo>
                  <a:lnTo>
                    <a:pt x="762" y="220"/>
                  </a:lnTo>
                  <a:lnTo>
                    <a:pt x="764" y="220"/>
                  </a:lnTo>
                  <a:lnTo>
                    <a:pt x="768" y="220"/>
                  </a:lnTo>
                  <a:lnTo>
                    <a:pt x="768" y="218"/>
                  </a:lnTo>
                  <a:lnTo>
                    <a:pt x="770" y="216"/>
                  </a:lnTo>
                  <a:lnTo>
                    <a:pt x="772" y="216"/>
                  </a:lnTo>
                  <a:lnTo>
                    <a:pt x="772" y="214"/>
                  </a:lnTo>
                  <a:lnTo>
                    <a:pt x="774" y="214"/>
                  </a:lnTo>
                  <a:lnTo>
                    <a:pt x="776" y="214"/>
                  </a:lnTo>
                  <a:lnTo>
                    <a:pt x="778" y="216"/>
                  </a:lnTo>
                  <a:lnTo>
                    <a:pt x="782" y="216"/>
                  </a:lnTo>
                  <a:lnTo>
                    <a:pt x="784" y="214"/>
                  </a:lnTo>
                  <a:lnTo>
                    <a:pt x="786" y="214"/>
                  </a:lnTo>
                  <a:lnTo>
                    <a:pt x="788" y="218"/>
                  </a:lnTo>
                  <a:lnTo>
                    <a:pt x="790" y="218"/>
                  </a:lnTo>
                  <a:lnTo>
                    <a:pt x="790" y="216"/>
                  </a:lnTo>
                  <a:lnTo>
                    <a:pt x="790" y="216"/>
                  </a:lnTo>
                  <a:lnTo>
                    <a:pt x="794" y="218"/>
                  </a:lnTo>
                  <a:lnTo>
                    <a:pt x="794" y="216"/>
                  </a:lnTo>
                  <a:lnTo>
                    <a:pt x="796" y="218"/>
                  </a:lnTo>
                  <a:lnTo>
                    <a:pt x="798" y="216"/>
                  </a:lnTo>
                  <a:lnTo>
                    <a:pt x="796" y="216"/>
                  </a:lnTo>
                  <a:lnTo>
                    <a:pt x="794" y="216"/>
                  </a:lnTo>
                  <a:lnTo>
                    <a:pt x="794" y="214"/>
                  </a:lnTo>
                  <a:lnTo>
                    <a:pt x="792" y="214"/>
                  </a:lnTo>
                  <a:lnTo>
                    <a:pt x="792" y="214"/>
                  </a:lnTo>
                  <a:lnTo>
                    <a:pt x="794" y="212"/>
                  </a:lnTo>
                  <a:lnTo>
                    <a:pt x="794" y="210"/>
                  </a:lnTo>
                  <a:lnTo>
                    <a:pt x="792" y="210"/>
                  </a:lnTo>
                  <a:lnTo>
                    <a:pt x="792" y="210"/>
                  </a:lnTo>
                  <a:lnTo>
                    <a:pt x="794" y="210"/>
                  </a:lnTo>
                  <a:lnTo>
                    <a:pt x="796" y="208"/>
                  </a:lnTo>
                  <a:lnTo>
                    <a:pt x="792" y="208"/>
                  </a:lnTo>
                  <a:lnTo>
                    <a:pt x="792" y="208"/>
                  </a:lnTo>
                  <a:lnTo>
                    <a:pt x="790" y="208"/>
                  </a:lnTo>
                  <a:lnTo>
                    <a:pt x="790" y="206"/>
                  </a:lnTo>
                  <a:lnTo>
                    <a:pt x="790" y="206"/>
                  </a:lnTo>
                  <a:lnTo>
                    <a:pt x="792" y="204"/>
                  </a:lnTo>
                  <a:lnTo>
                    <a:pt x="792" y="202"/>
                  </a:lnTo>
                  <a:lnTo>
                    <a:pt x="790" y="202"/>
                  </a:lnTo>
                  <a:lnTo>
                    <a:pt x="790" y="200"/>
                  </a:lnTo>
                  <a:lnTo>
                    <a:pt x="790" y="196"/>
                  </a:lnTo>
                  <a:lnTo>
                    <a:pt x="790" y="194"/>
                  </a:lnTo>
                  <a:lnTo>
                    <a:pt x="790" y="192"/>
                  </a:lnTo>
                  <a:lnTo>
                    <a:pt x="790" y="190"/>
                  </a:lnTo>
                  <a:lnTo>
                    <a:pt x="792" y="190"/>
                  </a:lnTo>
                  <a:lnTo>
                    <a:pt x="794" y="190"/>
                  </a:lnTo>
                  <a:lnTo>
                    <a:pt x="798" y="190"/>
                  </a:lnTo>
                  <a:lnTo>
                    <a:pt x="798" y="190"/>
                  </a:lnTo>
                  <a:lnTo>
                    <a:pt x="802" y="190"/>
                  </a:lnTo>
                  <a:lnTo>
                    <a:pt x="804" y="190"/>
                  </a:lnTo>
                  <a:lnTo>
                    <a:pt x="806" y="194"/>
                  </a:lnTo>
                  <a:lnTo>
                    <a:pt x="808" y="198"/>
                  </a:lnTo>
                  <a:lnTo>
                    <a:pt x="808" y="206"/>
                  </a:lnTo>
                  <a:lnTo>
                    <a:pt x="806" y="208"/>
                  </a:lnTo>
                  <a:lnTo>
                    <a:pt x="808" y="210"/>
                  </a:lnTo>
                  <a:lnTo>
                    <a:pt x="808" y="210"/>
                  </a:lnTo>
                  <a:lnTo>
                    <a:pt x="814" y="212"/>
                  </a:lnTo>
                  <a:lnTo>
                    <a:pt x="814" y="214"/>
                  </a:lnTo>
                  <a:lnTo>
                    <a:pt x="816" y="214"/>
                  </a:lnTo>
                  <a:lnTo>
                    <a:pt x="816" y="214"/>
                  </a:lnTo>
                  <a:lnTo>
                    <a:pt x="822" y="214"/>
                  </a:lnTo>
                  <a:lnTo>
                    <a:pt x="824" y="216"/>
                  </a:lnTo>
                  <a:lnTo>
                    <a:pt x="826" y="216"/>
                  </a:lnTo>
                  <a:lnTo>
                    <a:pt x="824" y="214"/>
                  </a:lnTo>
                  <a:lnTo>
                    <a:pt x="826" y="212"/>
                  </a:lnTo>
                  <a:lnTo>
                    <a:pt x="830" y="210"/>
                  </a:lnTo>
                  <a:lnTo>
                    <a:pt x="832" y="206"/>
                  </a:lnTo>
                  <a:lnTo>
                    <a:pt x="838" y="204"/>
                  </a:lnTo>
                  <a:lnTo>
                    <a:pt x="842" y="200"/>
                  </a:lnTo>
                  <a:lnTo>
                    <a:pt x="842" y="198"/>
                  </a:lnTo>
                  <a:lnTo>
                    <a:pt x="844" y="196"/>
                  </a:lnTo>
                  <a:lnTo>
                    <a:pt x="842" y="196"/>
                  </a:lnTo>
                  <a:lnTo>
                    <a:pt x="840" y="198"/>
                  </a:lnTo>
                  <a:lnTo>
                    <a:pt x="840" y="200"/>
                  </a:lnTo>
                  <a:lnTo>
                    <a:pt x="836" y="204"/>
                  </a:lnTo>
                  <a:lnTo>
                    <a:pt x="834" y="206"/>
                  </a:lnTo>
                  <a:lnTo>
                    <a:pt x="834" y="206"/>
                  </a:lnTo>
                  <a:lnTo>
                    <a:pt x="830" y="210"/>
                  </a:lnTo>
                  <a:lnTo>
                    <a:pt x="826" y="210"/>
                  </a:lnTo>
                  <a:lnTo>
                    <a:pt x="824" y="210"/>
                  </a:lnTo>
                  <a:lnTo>
                    <a:pt x="822" y="210"/>
                  </a:lnTo>
                  <a:lnTo>
                    <a:pt x="822" y="210"/>
                  </a:lnTo>
                  <a:lnTo>
                    <a:pt x="820" y="210"/>
                  </a:lnTo>
                  <a:lnTo>
                    <a:pt x="816" y="208"/>
                  </a:lnTo>
                  <a:lnTo>
                    <a:pt x="816" y="206"/>
                  </a:lnTo>
                  <a:lnTo>
                    <a:pt x="818" y="206"/>
                  </a:lnTo>
                  <a:lnTo>
                    <a:pt x="820" y="204"/>
                  </a:lnTo>
                  <a:lnTo>
                    <a:pt x="820" y="202"/>
                  </a:lnTo>
                  <a:lnTo>
                    <a:pt x="818" y="204"/>
                  </a:lnTo>
                  <a:lnTo>
                    <a:pt x="816" y="206"/>
                  </a:lnTo>
                  <a:lnTo>
                    <a:pt x="814" y="204"/>
                  </a:lnTo>
                  <a:lnTo>
                    <a:pt x="814" y="202"/>
                  </a:lnTo>
                  <a:lnTo>
                    <a:pt x="814" y="200"/>
                  </a:lnTo>
                  <a:lnTo>
                    <a:pt x="814" y="200"/>
                  </a:lnTo>
                  <a:lnTo>
                    <a:pt x="818" y="200"/>
                  </a:lnTo>
                  <a:lnTo>
                    <a:pt x="818" y="198"/>
                  </a:lnTo>
                  <a:lnTo>
                    <a:pt x="816" y="198"/>
                  </a:lnTo>
                  <a:lnTo>
                    <a:pt x="816" y="198"/>
                  </a:lnTo>
                  <a:lnTo>
                    <a:pt x="816" y="196"/>
                  </a:lnTo>
                  <a:lnTo>
                    <a:pt x="818" y="198"/>
                  </a:lnTo>
                  <a:lnTo>
                    <a:pt x="820" y="198"/>
                  </a:lnTo>
                  <a:lnTo>
                    <a:pt x="820" y="196"/>
                  </a:lnTo>
                  <a:lnTo>
                    <a:pt x="818" y="196"/>
                  </a:lnTo>
                  <a:lnTo>
                    <a:pt x="816" y="194"/>
                  </a:lnTo>
                  <a:lnTo>
                    <a:pt x="816" y="196"/>
                  </a:lnTo>
                  <a:lnTo>
                    <a:pt x="814" y="196"/>
                  </a:lnTo>
                  <a:lnTo>
                    <a:pt x="812" y="194"/>
                  </a:lnTo>
                  <a:lnTo>
                    <a:pt x="814" y="192"/>
                  </a:lnTo>
                  <a:lnTo>
                    <a:pt x="816" y="192"/>
                  </a:lnTo>
                  <a:lnTo>
                    <a:pt x="818" y="190"/>
                  </a:lnTo>
                  <a:lnTo>
                    <a:pt x="820" y="192"/>
                  </a:lnTo>
                  <a:lnTo>
                    <a:pt x="822" y="192"/>
                  </a:lnTo>
                  <a:lnTo>
                    <a:pt x="824" y="190"/>
                  </a:lnTo>
                  <a:lnTo>
                    <a:pt x="822" y="190"/>
                  </a:lnTo>
                  <a:lnTo>
                    <a:pt x="822" y="190"/>
                  </a:lnTo>
                  <a:lnTo>
                    <a:pt x="824" y="188"/>
                  </a:lnTo>
                  <a:lnTo>
                    <a:pt x="826" y="188"/>
                  </a:lnTo>
                  <a:lnTo>
                    <a:pt x="826" y="186"/>
                  </a:lnTo>
                  <a:lnTo>
                    <a:pt x="824" y="186"/>
                  </a:lnTo>
                  <a:lnTo>
                    <a:pt x="824" y="184"/>
                  </a:lnTo>
                  <a:lnTo>
                    <a:pt x="826" y="182"/>
                  </a:lnTo>
                  <a:lnTo>
                    <a:pt x="828" y="182"/>
                  </a:lnTo>
                  <a:lnTo>
                    <a:pt x="826" y="180"/>
                  </a:lnTo>
                  <a:lnTo>
                    <a:pt x="830" y="176"/>
                  </a:lnTo>
                  <a:lnTo>
                    <a:pt x="832" y="174"/>
                  </a:lnTo>
                  <a:lnTo>
                    <a:pt x="832" y="172"/>
                  </a:lnTo>
                  <a:lnTo>
                    <a:pt x="830" y="174"/>
                  </a:lnTo>
                  <a:lnTo>
                    <a:pt x="826" y="178"/>
                  </a:lnTo>
                  <a:lnTo>
                    <a:pt x="824" y="182"/>
                  </a:lnTo>
                  <a:lnTo>
                    <a:pt x="820" y="186"/>
                  </a:lnTo>
                  <a:lnTo>
                    <a:pt x="818" y="188"/>
                  </a:lnTo>
                  <a:lnTo>
                    <a:pt x="816" y="188"/>
                  </a:lnTo>
                  <a:lnTo>
                    <a:pt x="812" y="188"/>
                  </a:lnTo>
                  <a:lnTo>
                    <a:pt x="812" y="186"/>
                  </a:lnTo>
                  <a:lnTo>
                    <a:pt x="814" y="184"/>
                  </a:lnTo>
                  <a:lnTo>
                    <a:pt x="816" y="182"/>
                  </a:lnTo>
                  <a:lnTo>
                    <a:pt x="816" y="180"/>
                  </a:lnTo>
                  <a:lnTo>
                    <a:pt x="812" y="182"/>
                  </a:lnTo>
                  <a:lnTo>
                    <a:pt x="810" y="182"/>
                  </a:lnTo>
                  <a:lnTo>
                    <a:pt x="810" y="184"/>
                  </a:lnTo>
                  <a:lnTo>
                    <a:pt x="808" y="186"/>
                  </a:lnTo>
                  <a:lnTo>
                    <a:pt x="804" y="186"/>
                  </a:lnTo>
                  <a:lnTo>
                    <a:pt x="800" y="182"/>
                  </a:lnTo>
                  <a:lnTo>
                    <a:pt x="802" y="182"/>
                  </a:lnTo>
                  <a:lnTo>
                    <a:pt x="804" y="180"/>
                  </a:lnTo>
                  <a:lnTo>
                    <a:pt x="804" y="180"/>
                  </a:lnTo>
                  <a:lnTo>
                    <a:pt x="802" y="180"/>
                  </a:lnTo>
                  <a:lnTo>
                    <a:pt x="802" y="176"/>
                  </a:lnTo>
                  <a:lnTo>
                    <a:pt x="806" y="174"/>
                  </a:lnTo>
                  <a:lnTo>
                    <a:pt x="806" y="172"/>
                  </a:lnTo>
                  <a:lnTo>
                    <a:pt x="808" y="172"/>
                  </a:lnTo>
                  <a:lnTo>
                    <a:pt x="812" y="170"/>
                  </a:lnTo>
                  <a:lnTo>
                    <a:pt x="814" y="170"/>
                  </a:lnTo>
                  <a:lnTo>
                    <a:pt x="814" y="166"/>
                  </a:lnTo>
                  <a:lnTo>
                    <a:pt x="816" y="164"/>
                  </a:lnTo>
                  <a:lnTo>
                    <a:pt x="818" y="160"/>
                  </a:lnTo>
                  <a:lnTo>
                    <a:pt x="820" y="160"/>
                  </a:lnTo>
                  <a:lnTo>
                    <a:pt x="826" y="158"/>
                  </a:lnTo>
                  <a:lnTo>
                    <a:pt x="830" y="160"/>
                  </a:lnTo>
                  <a:lnTo>
                    <a:pt x="832" y="158"/>
                  </a:lnTo>
                  <a:lnTo>
                    <a:pt x="834" y="158"/>
                  </a:lnTo>
                  <a:lnTo>
                    <a:pt x="836" y="156"/>
                  </a:lnTo>
                  <a:lnTo>
                    <a:pt x="838" y="156"/>
                  </a:lnTo>
                  <a:lnTo>
                    <a:pt x="838" y="158"/>
                  </a:lnTo>
                  <a:lnTo>
                    <a:pt x="842" y="160"/>
                  </a:lnTo>
                  <a:lnTo>
                    <a:pt x="842" y="160"/>
                  </a:lnTo>
                  <a:lnTo>
                    <a:pt x="848" y="164"/>
                  </a:lnTo>
                  <a:lnTo>
                    <a:pt x="850" y="166"/>
                  </a:lnTo>
                  <a:lnTo>
                    <a:pt x="850" y="168"/>
                  </a:lnTo>
                  <a:lnTo>
                    <a:pt x="852" y="168"/>
                  </a:lnTo>
                  <a:lnTo>
                    <a:pt x="856" y="174"/>
                  </a:lnTo>
                  <a:lnTo>
                    <a:pt x="856" y="170"/>
                  </a:lnTo>
                  <a:lnTo>
                    <a:pt x="858" y="170"/>
                  </a:lnTo>
                  <a:lnTo>
                    <a:pt x="858" y="168"/>
                  </a:lnTo>
                  <a:lnTo>
                    <a:pt x="854" y="168"/>
                  </a:lnTo>
                  <a:lnTo>
                    <a:pt x="854" y="168"/>
                  </a:lnTo>
                  <a:lnTo>
                    <a:pt x="854" y="166"/>
                  </a:lnTo>
                  <a:lnTo>
                    <a:pt x="856" y="164"/>
                  </a:lnTo>
                  <a:lnTo>
                    <a:pt x="860" y="164"/>
                  </a:lnTo>
                  <a:lnTo>
                    <a:pt x="864" y="166"/>
                  </a:lnTo>
                  <a:lnTo>
                    <a:pt x="864" y="164"/>
                  </a:lnTo>
                  <a:lnTo>
                    <a:pt x="864" y="162"/>
                  </a:lnTo>
                  <a:lnTo>
                    <a:pt x="866" y="160"/>
                  </a:lnTo>
                  <a:lnTo>
                    <a:pt x="866" y="158"/>
                  </a:lnTo>
                  <a:lnTo>
                    <a:pt x="864" y="158"/>
                  </a:lnTo>
                  <a:lnTo>
                    <a:pt x="864" y="160"/>
                  </a:lnTo>
                  <a:lnTo>
                    <a:pt x="860" y="162"/>
                  </a:lnTo>
                  <a:lnTo>
                    <a:pt x="860" y="164"/>
                  </a:lnTo>
                  <a:lnTo>
                    <a:pt x="854" y="162"/>
                  </a:lnTo>
                  <a:lnTo>
                    <a:pt x="850" y="162"/>
                  </a:lnTo>
                  <a:lnTo>
                    <a:pt x="850" y="160"/>
                  </a:lnTo>
                  <a:lnTo>
                    <a:pt x="848" y="160"/>
                  </a:lnTo>
                  <a:lnTo>
                    <a:pt x="844" y="160"/>
                  </a:lnTo>
                  <a:lnTo>
                    <a:pt x="840" y="154"/>
                  </a:lnTo>
                  <a:lnTo>
                    <a:pt x="840" y="150"/>
                  </a:lnTo>
                  <a:lnTo>
                    <a:pt x="842" y="148"/>
                  </a:lnTo>
                  <a:lnTo>
                    <a:pt x="844" y="150"/>
                  </a:lnTo>
                  <a:lnTo>
                    <a:pt x="844" y="152"/>
                  </a:lnTo>
                  <a:lnTo>
                    <a:pt x="846" y="154"/>
                  </a:lnTo>
                  <a:lnTo>
                    <a:pt x="848" y="150"/>
                  </a:lnTo>
                  <a:lnTo>
                    <a:pt x="848" y="148"/>
                  </a:lnTo>
                  <a:lnTo>
                    <a:pt x="846" y="148"/>
                  </a:lnTo>
                  <a:lnTo>
                    <a:pt x="846" y="148"/>
                  </a:lnTo>
                  <a:lnTo>
                    <a:pt x="846" y="144"/>
                  </a:lnTo>
                  <a:lnTo>
                    <a:pt x="848" y="140"/>
                  </a:lnTo>
                  <a:lnTo>
                    <a:pt x="848" y="138"/>
                  </a:lnTo>
                  <a:lnTo>
                    <a:pt x="850" y="134"/>
                  </a:lnTo>
                  <a:lnTo>
                    <a:pt x="848" y="126"/>
                  </a:lnTo>
                  <a:lnTo>
                    <a:pt x="848" y="124"/>
                  </a:lnTo>
                  <a:lnTo>
                    <a:pt x="846" y="122"/>
                  </a:lnTo>
                  <a:lnTo>
                    <a:pt x="846" y="120"/>
                  </a:lnTo>
                  <a:lnTo>
                    <a:pt x="846" y="118"/>
                  </a:lnTo>
                  <a:lnTo>
                    <a:pt x="848" y="118"/>
                  </a:lnTo>
                  <a:lnTo>
                    <a:pt x="848" y="116"/>
                  </a:lnTo>
                  <a:lnTo>
                    <a:pt x="850" y="118"/>
                  </a:lnTo>
                  <a:lnTo>
                    <a:pt x="852" y="118"/>
                  </a:lnTo>
                  <a:lnTo>
                    <a:pt x="854" y="122"/>
                  </a:lnTo>
                  <a:lnTo>
                    <a:pt x="854" y="120"/>
                  </a:lnTo>
                  <a:lnTo>
                    <a:pt x="854" y="118"/>
                  </a:lnTo>
                  <a:lnTo>
                    <a:pt x="852" y="116"/>
                  </a:lnTo>
                  <a:lnTo>
                    <a:pt x="850" y="116"/>
                  </a:lnTo>
                  <a:lnTo>
                    <a:pt x="848" y="114"/>
                  </a:lnTo>
                  <a:lnTo>
                    <a:pt x="848" y="112"/>
                  </a:lnTo>
                  <a:lnTo>
                    <a:pt x="850" y="108"/>
                  </a:lnTo>
                  <a:lnTo>
                    <a:pt x="858" y="100"/>
                  </a:lnTo>
                  <a:lnTo>
                    <a:pt x="860" y="100"/>
                  </a:lnTo>
                  <a:lnTo>
                    <a:pt x="862" y="100"/>
                  </a:lnTo>
                  <a:lnTo>
                    <a:pt x="864" y="102"/>
                  </a:lnTo>
                  <a:lnTo>
                    <a:pt x="866" y="106"/>
                  </a:lnTo>
                  <a:lnTo>
                    <a:pt x="868" y="106"/>
                  </a:lnTo>
                  <a:lnTo>
                    <a:pt x="874" y="108"/>
                  </a:lnTo>
                  <a:lnTo>
                    <a:pt x="874" y="112"/>
                  </a:lnTo>
                  <a:lnTo>
                    <a:pt x="878" y="114"/>
                  </a:lnTo>
                  <a:lnTo>
                    <a:pt x="878" y="120"/>
                  </a:lnTo>
                  <a:lnTo>
                    <a:pt x="878" y="126"/>
                  </a:lnTo>
                  <a:lnTo>
                    <a:pt x="878" y="130"/>
                  </a:lnTo>
                  <a:lnTo>
                    <a:pt x="880" y="132"/>
                  </a:lnTo>
                  <a:lnTo>
                    <a:pt x="882" y="130"/>
                  </a:lnTo>
                  <a:lnTo>
                    <a:pt x="882" y="130"/>
                  </a:lnTo>
                  <a:lnTo>
                    <a:pt x="884" y="132"/>
                  </a:lnTo>
                  <a:lnTo>
                    <a:pt x="886" y="134"/>
                  </a:lnTo>
                  <a:lnTo>
                    <a:pt x="886" y="134"/>
                  </a:lnTo>
                  <a:lnTo>
                    <a:pt x="888" y="132"/>
                  </a:lnTo>
                  <a:lnTo>
                    <a:pt x="890" y="132"/>
                  </a:lnTo>
                  <a:lnTo>
                    <a:pt x="888" y="132"/>
                  </a:lnTo>
                  <a:lnTo>
                    <a:pt x="886" y="130"/>
                  </a:lnTo>
                  <a:lnTo>
                    <a:pt x="884" y="128"/>
                  </a:lnTo>
                  <a:lnTo>
                    <a:pt x="882" y="128"/>
                  </a:lnTo>
                  <a:lnTo>
                    <a:pt x="882" y="126"/>
                  </a:lnTo>
                  <a:lnTo>
                    <a:pt x="884" y="124"/>
                  </a:lnTo>
                  <a:lnTo>
                    <a:pt x="884" y="122"/>
                  </a:lnTo>
                  <a:lnTo>
                    <a:pt x="884" y="112"/>
                  </a:lnTo>
                  <a:lnTo>
                    <a:pt x="882" y="110"/>
                  </a:lnTo>
                  <a:lnTo>
                    <a:pt x="884" y="108"/>
                  </a:lnTo>
                  <a:lnTo>
                    <a:pt x="888" y="108"/>
                  </a:lnTo>
                  <a:lnTo>
                    <a:pt x="890" y="108"/>
                  </a:lnTo>
                  <a:lnTo>
                    <a:pt x="894" y="110"/>
                  </a:lnTo>
                  <a:lnTo>
                    <a:pt x="896" y="110"/>
                  </a:lnTo>
                  <a:lnTo>
                    <a:pt x="900" y="110"/>
                  </a:lnTo>
                  <a:lnTo>
                    <a:pt x="906" y="110"/>
                  </a:lnTo>
                  <a:lnTo>
                    <a:pt x="910" y="108"/>
                  </a:lnTo>
                  <a:lnTo>
                    <a:pt x="912" y="110"/>
                  </a:lnTo>
                  <a:lnTo>
                    <a:pt x="914" y="112"/>
                  </a:lnTo>
                  <a:lnTo>
                    <a:pt x="920" y="112"/>
                  </a:lnTo>
                  <a:lnTo>
                    <a:pt x="922" y="114"/>
                  </a:lnTo>
                  <a:lnTo>
                    <a:pt x="924" y="112"/>
                  </a:lnTo>
                  <a:lnTo>
                    <a:pt x="924" y="112"/>
                  </a:lnTo>
                  <a:lnTo>
                    <a:pt x="922" y="110"/>
                  </a:lnTo>
                  <a:lnTo>
                    <a:pt x="918" y="110"/>
                  </a:lnTo>
                  <a:lnTo>
                    <a:pt x="914" y="108"/>
                  </a:lnTo>
                  <a:lnTo>
                    <a:pt x="914" y="108"/>
                  </a:lnTo>
                  <a:lnTo>
                    <a:pt x="914" y="106"/>
                  </a:lnTo>
                  <a:lnTo>
                    <a:pt x="916" y="106"/>
                  </a:lnTo>
                  <a:lnTo>
                    <a:pt x="920" y="106"/>
                  </a:lnTo>
                  <a:lnTo>
                    <a:pt x="928" y="104"/>
                  </a:lnTo>
                  <a:lnTo>
                    <a:pt x="934" y="104"/>
                  </a:lnTo>
                  <a:lnTo>
                    <a:pt x="938" y="106"/>
                  </a:lnTo>
                  <a:lnTo>
                    <a:pt x="942" y="108"/>
                  </a:lnTo>
                  <a:lnTo>
                    <a:pt x="944" y="106"/>
                  </a:lnTo>
                  <a:lnTo>
                    <a:pt x="946" y="106"/>
                  </a:lnTo>
                  <a:lnTo>
                    <a:pt x="944" y="104"/>
                  </a:lnTo>
                  <a:lnTo>
                    <a:pt x="944" y="104"/>
                  </a:lnTo>
                  <a:lnTo>
                    <a:pt x="942" y="104"/>
                  </a:lnTo>
                  <a:lnTo>
                    <a:pt x="942" y="102"/>
                  </a:lnTo>
                  <a:lnTo>
                    <a:pt x="940" y="100"/>
                  </a:lnTo>
                  <a:lnTo>
                    <a:pt x="936" y="100"/>
                  </a:lnTo>
                  <a:lnTo>
                    <a:pt x="934" y="100"/>
                  </a:lnTo>
                  <a:lnTo>
                    <a:pt x="928" y="100"/>
                  </a:lnTo>
                  <a:lnTo>
                    <a:pt x="928" y="100"/>
                  </a:lnTo>
                  <a:lnTo>
                    <a:pt x="930" y="98"/>
                  </a:lnTo>
                  <a:lnTo>
                    <a:pt x="930" y="94"/>
                  </a:lnTo>
                  <a:lnTo>
                    <a:pt x="934" y="94"/>
                  </a:lnTo>
                  <a:lnTo>
                    <a:pt x="936" y="92"/>
                  </a:lnTo>
                  <a:lnTo>
                    <a:pt x="938" y="88"/>
                  </a:lnTo>
                  <a:lnTo>
                    <a:pt x="944" y="84"/>
                  </a:lnTo>
                  <a:lnTo>
                    <a:pt x="948" y="84"/>
                  </a:lnTo>
                  <a:lnTo>
                    <a:pt x="954" y="82"/>
                  </a:lnTo>
                  <a:lnTo>
                    <a:pt x="954" y="80"/>
                  </a:lnTo>
                  <a:lnTo>
                    <a:pt x="946" y="84"/>
                  </a:lnTo>
                  <a:lnTo>
                    <a:pt x="942" y="84"/>
                  </a:lnTo>
                  <a:lnTo>
                    <a:pt x="936" y="88"/>
                  </a:lnTo>
                  <a:lnTo>
                    <a:pt x="934" y="92"/>
                  </a:lnTo>
                  <a:lnTo>
                    <a:pt x="934" y="92"/>
                  </a:lnTo>
                  <a:lnTo>
                    <a:pt x="932" y="88"/>
                  </a:lnTo>
                  <a:lnTo>
                    <a:pt x="932" y="88"/>
                  </a:lnTo>
                  <a:lnTo>
                    <a:pt x="930" y="90"/>
                  </a:lnTo>
                  <a:lnTo>
                    <a:pt x="928" y="92"/>
                  </a:lnTo>
                  <a:lnTo>
                    <a:pt x="924" y="96"/>
                  </a:lnTo>
                  <a:lnTo>
                    <a:pt x="926" y="96"/>
                  </a:lnTo>
                  <a:lnTo>
                    <a:pt x="926" y="96"/>
                  </a:lnTo>
                  <a:lnTo>
                    <a:pt x="922" y="100"/>
                  </a:lnTo>
                  <a:lnTo>
                    <a:pt x="920" y="100"/>
                  </a:lnTo>
                  <a:lnTo>
                    <a:pt x="910" y="104"/>
                  </a:lnTo>
                  <a:lnTo>
                    <a:pt x="908" y="104"/>
                  </a:lnTo>
                  <a:lnTo>
                    <a:pt x="906" y="104"/>
                  </a:lnTo>
                  <a:lnTo>
                    <a:pt x="898" y="104"/>
                  </a:lnTo>
                  <a:lnTo>
                    <a:pt x="894" y="100"/>
                  </a:lnTo>
                  <a:lnTo>
                    <a:pt x="892" y="102"/>
                  </a:lnTo>
                  <a:lnTo>
                    <a:pt x="890" y="102"/>
                  </a:lnTo>
                  <a:lnTo>
                    <a:pt x="888" y="98"/>
                  </a:lnTo>
                  <a:lnTo>
                    <a:pt x="892" y="96"/>
                  </a:lnTo>
                  <a:lnTo>
                    <a:pt x="896" y="96"/>
                  </a:lnTo>
                  <a:lnTo>
                    <a:pt x="898" y="94"/>
                  </a:lnTo>
                  <a:lnTo>
                    <a:pt x="902" y="94"/>
                  </a:lnTo>
                  <a:lnTo>
                    <a:pt x="904" y="92"/>
                  </a:lnTo>
                  <a:lnTo>
                    <a:pt x="902" y="92"/>
                  </a:lnTo>
                  <a:lnTo>
                    <a:pt x="900" y="94"/>
                  </a:lnTo>
                  <a:lnTo>
                    <a:pt x="896" y="92"/>
                  </a:lnTo>
                  <a:lnTo>
                    <a:pt x="894" y="94"/>
                  </a:lnTo>
                  <a:lnTo>
                    <a:pt x="892" y="94"/>
                  </a:lnTo>
                  <a:lnTo>
                    <a:pt x="892" y="92"/>
                  </a:lnTo>
                  <a:lnTo>
                    <a:pt x="894" y="90"/>
                  </a:lnTo>
                  <a:lnTo>
                    <a:pt x="892" y="90"/>
                  </a:lnTo>
                  <a:lnTo>
                    <a:pt x="888" y="90"/>
                  </a:lnTo>
                  <a:lnTo>
                    <a:pt x="888" y="94"/>
                  </a:lnTo>
                  <a:lnTo>
                    <a:pt x="884" y="98"/>
                  </a:lnTo>
                  <a:lnTo>
                    <a:pt x="880" y="98"/>
                  </a:lnTo>
                  <a:lnTo>
                    <a:pt x="874" y="96"/>
                  </a:lnTo>
                  <a:lnTo>
                    <a:pt x="870" y="96"/>
                  </a:lnTo>
                  <a:lnTo>
                    <a:pt x="868" y="94"/>
                  </a:lnTo>
                  <a:lnTo>
                    <a:pt x="868" y="92"/>
                  </a:lnTo>
                  <a:lnTo>
                    <a:pt x="864" y="92"/>
                  </a:lnTo>
                  <a:lnTo>
                    <a:pt x="862" y="90"/>
                  </a:lnTo>
                  <a:lnTo>
                    <a:pt x="862" y="88"/>
                  </a:lnTo>
                  <a:lnTo>
                    <a:pt x="864" y="86"/>
                  </a:lnTo>
                  <a:lnTo>
                    <a:pt x="866" y="84"/>
                  </a:lnTo>
                  <a:lnTo>
                    <a:pt x="870" y="82"/>
                  </a:lnTo>
                  <a:lnTo>
                    <a:pt x="872" y="78"/>
                  </a:lnTo>
                  <a:lnTo>
                    <a:pt x="876" y="76"/>
                  </a:lnTo>
                  <a:lnTo>
                    <a:pt x="876" y="76"/>
                  </a:lnTo>
                  <a:lnTo>
                    <a:pt x="880" y="76"/>
                  </a:lnTo>
                  <a:lnTo>
                    <a:pt x="884" y="76"/>
                  </a:lnTo>
                  <a:lnTo>
                    <a:pt x="886" y="76"/>
                  </a:lnTo>
                  <a:lnTo>
                    <a:pt x="888" y="76"/>
                  </a:lnTo>
                  <a:lnTo>
                    <a:pt x="894" y="78"/>
                  </a:lnTo>
                  <a:lnTo>
                    <a:pt x="898" y="78"/>
                  </a:lnTo>
                  <a:lnTo>
                    <a:pt x="900" y="80"/>
                  </a:lnTo>
                  <a:lnTo>
                    <a:pt x="904" y="78"/>
                  </a:lnTo>
                  <a:lnTo>
                    <a:pt x="904" y="78"/>
                  </a:lnTo>
                  <a:lnTo>
                    <a:pt x="902" y="76"/>
                  </a:lnTo>
                  <a:lnTo>
                    <a:pt x="898" y="78"/>
                  </a:lnTo>
                  <a:lnTo>
                    <a:pt x="892" y="76"/>
                  </a:lnTo>
                  <a:lnTo>
                    <a:pt x="890" y="74"/>
                  </a:lnTo>
                  <a:lnTo>
                    <a:pt x="886" y="74"/>
                  </a:lnTo>
                  <a:lnTo>
                    <a:pt x="882" y="74"/>
                  </a:lnTo>
                  <a:lnTo>
                    <a:pt x="876" y="74"/>
                  </a:lnTo>
                  <a:lnTo>
                    <a:pt x="874" y="74"/>
                  </a:lnTo>
                  <a:lnTo>
                    <a:pt x="874" y="74"/>
                  </a:lnTo>
                  <a:lnTo>
                    <a:pt x="870" y="78"/>
                  </a:lnTo>
                  <a:lnTo>
                    <a:pt x="866" y="80"/>
                  </a:lnTo>
                  <a:lnTo>
                    <a:pt x="862" y="82"/>
                  </a:lnTo>
                  <a:lnTo>
                    <a:pt x="858" y="86"/>
                  </a:lnTo>
                  <a:lnTo>
                    <a:pt x="858" y="86"/>
                  </a:lnTo>
                  <a:lnTo>
                    <a:pt x="856" y="86"/>
                  </a:lnTo>
                  <a:lnTo>
                    <a:pt x="852" y="82"/>
                  </a:lnTo>
                  <a:lnTo>
                    <a:pt x="850" y="82"/>
                  </a:lnTo>
                  <a:lnTo>
                    <a:pt x="850" y="80"/>
                  </a:lnTo>
                  <a:lnTo>
                    <a:pt x="848" y="76"/>
                  </a:lnTo>
                  <a:lnTo>
                    <a:pt x="848" y="74"/>
                  </a:lnTo>
                  <a:lnTo>
                    <a:pt x="846" y="72"/>
                  </a:lnTo>
                  <a:lnTo>
                    <a:pt x="846" y="68"/>
                  </a:lnTo>
                  <a:lnTo>
                    <a:pt x="848" y="68"/>
                  </a:lnTo>
                  <a:lnTo>
                    <a:pt x="850" y="68"/>
                  </a:lnTo>
                  <a:lnTo>
                    <a:pt x="852" y="68"/>
                  </a:lnTo>
                  <a:lnTo>
                    <a:pt x="854" y="68"/>
                  </a:lnTo>
                  <a:lnTo>
                    <a:pt x="862" y="68"/>
                  </a:lnTo>
                  <a:lnTo>
                    <a:pt x="866" y="70"/>
                  </a:lnTo>
                  <a:lnTo>
                    <a:pt x="868" y="70"/>
                  </a:lnTo>
                  <a:lnTo>
                    <a:pt x="868" y="72"/>
                  </a:lnTo>
                  <a:lnTo>
                    <a:pt x="872" y="72"/>
                  </a:lnTo>
                  <a:lnTo>
                    <a:pt x="874" y="70"/>
                  </a:lnTo>
                  <a:lnTo>
                    <a:pt x="878" y="72"/>
                  </a:lnTo>
                  <a:lnTo>
                    <a:pt x="878" y="70"/>
                  </a:lnTo>
                  <a:lnTo>
                    <a:pt x="880" y="70"/>
                  </a:lnTo>
                  <a:lnTo>
                    <a:pt x="882" y="68"/>
                  </a:lnTo>
                  <a:lnTo>
                    <a:pt x="886" y="68"/>
                  </a:lnTo>
                  <a:lnTo>
                    <a:pt x="892" y="68"/>
                  </a:lnTo>
                  <a:lnTo>
                    <a:pt x="892" y="66"/>
                  </a:lnTo>
                  <a:lnTo>
                    <a:pt x="892" y="64"/>
                  </a:lnTo>
                  <a:lnTo>
                    <a:pt x="890" y="64"/>
                  </a:lnTo>
                  <a:lnTo>
                    <a:pt x="890" y="66"/>
                  </a:lnTo>
                  <a:lnTo>
                    <a:pt x="888" y="66"/>
                  </a:lnTo>
                  <a:lnTo>
                    <a:pt x="884" y="66"/>
                  </a:lnTo>
                  <a:lnTo>
                    <a:pt x="880" y="66"/>
                  </a:lnTo>
                  <a:lnTo>
                    <a:pt x="876" y="68"/>
                  </a:lnTo>
                  <a:lnTo>
                    <a:pt x="874" y="70"/>
                  </a:lnTo>
                  <a:lnTo>
                    <a:pt x="870" y="68"/>
                  </a:lnTo>
                  <a:lnTo>
                    <a:pt x="868" y="70"/>
                  </a:lnTo>
                  <a:lnTo>
                    <a:pt x="866" y="70"/>
                  </a:lnTo>
                  <a:lnTo>
                    <a:pt x="864" y="66"/>
                  </a:lnTo>
                  <a:lnTo>
                    <a:pt x="862" y="66"/>
                  </a:lnTo>
                  <a:lnTo>
                    <a:pt x="862" y="66"/>
                  </a:lnTo>
                  <a:lnTo>
                    <a:pt x="858" y="66"/>
                  </a:lnTo>
                  <a:lnTo>
                    <a:pt x="854" y="64"/>
                  </a:lnTo>
                  <a:lnTo>
                    <a:pt x="852" y="64"/>
                  </a:lnTo>
                  <a:lnTo>
                    <a:pt x="848" y="64"/>
                  </a:lnTo>
                  <a:lnTo>
                    <a:pt x="848" y="62"/>
                  </a:lnTo>
                  <a:lnTo>
                    <a:pt x="850" y="60"/>
                  </a:lnTo>
                  <a:lnTo>
                    <a:pt x="850" y="58"/>
                  </a:lnTo>
                  <a:lnTo>
                    <a:pt x="850" y="56"/>
                  </a:lnTo>
                  <a:lnTo>
                    <a:pt x="852" y="56"/>
                  </a:lnTo>
                  <a:lnTo>
                    <a:pt x="854" y="58"/>
                  </a:lnTo>
                  <a:lnTo>
                    <a:pt x="858" y="58"/>
                  </a:lnTo>
                  <a:lnTo>
                    <a:pt x="860" y="58"/>
                  </a:lnTo>
                  <a:lnTo>
                    <a:pt x="858" y="56"/>
                  </a:lnTo>
                  <a:lnTo>
                    <a:pt x="856" y="56"/>
                  </a:lnTo>
                  <a:lnTo>
                    <a:pt x="854" y="54"/>
                  </a:lnTo>
                  <a:lnTo>
                    <a:pt x="854" y="52"/>
                  </a:lnTo>
                  <a:lnTo>
                    <a:pt x="858" y="52"/>
                  </a:lnTo>
                  <a:lnTo>
                    <a:pt x="860" y="50"/>
                  </a:lnTo>
                  <a:lnTo>
                    <a:pt x="866" y="50"/>
                  </a:lnTo>
                  <a:lnTo>
                    <a:pt x="866" y="48"/>
                  </a:lnTo>
                  <a:lnTo>
                    <a:pt x="870" y="48"/>
                  </a:lnTo>
                  <a:lnTo>
                    <a:pt x="870" y="48"/>
                  </a:lnTo>
                  <a:lnTo>
                    <a:pt x="872" y="48"/>
                  </a:lnTo>
                  <a:lnTo>
                    <a:pt x="872" y="46"/>
                  </a:lnTo>
                  <a:lnTo>
                    <a:pt x="872" y="46"/>
                  </a:lnTo>
                  <a:lnTo>
                    <a:pt x="866" y="46"/>
                  </a:lnTo>
                  <a:lnTo>
                    <a:pt x="862" y="48"/>
                  </a:lnTo>
                  <a:lnTo>
                    <a:pt x="858" y="48"/>
                  </a:lnTo>
                  <a:lnTo>
                    <a:pt x="856" y="48"/>
                  </a:lnTo>
                  <a:lnTo>
                    <a:pt x="854" y="50"/>
                  </a:lnTo>
                  <a:lnTo>
                    <a:pt x="852" y="50"/>
                  </a:lnTo>
                  <a:lnTo>
                    <a:pt x="852" y="48"/>
                  </a:lnTo>
                  <a:lnTo>
                    <a:pt x="852" y="46"/>
                  </a:lnTo>
                  <a:lnTo>
                    <a:pt x="856" y="44"/>
                  </a:lnTo>
                  <a:lnTo>
                    <a:pt x="858" y="42"/>
                  </a:lnTo>
                  <a:lnTo>
                    <a:pt x="862" y="42"/>
                  </a:lnTo>
                  <a:lnTo>
                    <a:pt x="864" y="40"/>
                  </a:lnTo>
                  <a:lnTo>
                    <a:pt x="862" y="40"/>
                  </a:lnTo>
                  <a:lnTo>
                    <a:pt x="860" y="40"/>
                  </a:lnTo>
                  <a:lnTo>
                    <a:pt x="862" y="36"/>
                  </a:lnTo>
                  <a:lnTo>
                    <a:pt x="860" y="36"/>
                  </a:lnTo>
                  <a:lnTo>
                    <a:pt x="860" y="38"/>
                  </a:lnTo>
                  <a:lnTo>
                    <a:pt x="858" y="40"/>
                  </a:lnTo>
                  <a:lnTo>
                    <a:pt x="858" y="38"/>
                  </a:lnTo>
                  <a:lnTo>
                    <a:pt x="856" y="38"/>
                  </a:lnTo>
                  <a:lnTo>
                    <a:pt x="854" y="38"/>
                  </a:lnTo>
                  <a:lnTo>
                    <a:pt x="852" y="40"/>
                  </a:lnTo>
                  <a:lnTo>
                    <a:pt x="852" y="42"/>
                  </a:lnTo>
                  <a:lnTo>
                    <a:pt x="852" y="42"/>
                  </a:lnTo>
                  <a:lnTo>
                    <a:pt x="848" y="44"/>
                  </a:lnTo>
                  <a:lnTo>
                    <a:pt x="848" y="42"/>
                  </a:lnTo>
                  <a:lnTo>
                    <a:pt x="848" y="38"/>
                  </a:lnTo>
                  <a:lnTo>
                    <a:pt x="848" y="38"/>
                  </a:lnTo>
                  <a:lnTo>
                    <a:pt x="846" y="36"/>
                  </a:lnTo>
                  <a:lnTo>
                    <a:pt x="848" y="36"/>
                  </a:lnTo>
                  <a:lnTo>
                    <a:pt x="850" y="36"/>
                  </a:lnTo>
                  <a:lnTo>
                    <a:pt x="850" y="34"/>
                  </a:lnTo>
                  <a:lnTo>
                    <a:pt x="852" y="32"/>
                  </a:lnTo>
                  <a:lnTo>
                    <a:pt x="854" y="32"/>
                  </a:lnTo>
                  <a:lnTo>
                    <a:pt x="856" y="30"/>
                  </a:lnTo>
                  <a:lnTo>
                    <a:pt x="858" y="28"/>
                  </a:lnTo>
                  <a:lnTo>
                    <a:pt x="860" y="30"/>
                  </a:lnTo>
                  <a:lnTo>
                    <a:pt x="864" y="28"/>
                  </a:lnTo>
                  <a:lnTo>
                    <a:pt x="870" y="26"/>
                  </a:lnTo>
                  <a:lnTo>
                    <a:pt x="870" y="26"/>
                  </a:lnTo>
                  <a:lnTo>
                    <a:pt x="872" y="26"/>
                  </a:lnTo>
                  <a:lnTo>
                    <a:pt x="872" y="28"/>
                  </a:lnTo>
                  <a:lnTo>
                    <a:pt x="872" y="30"/>
                  </a:lnTo>
                  <a:lnTo>
                    <a:pt x="872" y="36"/>
                  </a:lnTo>
                  <a:lnTo>
                    <a:pt x="874" y="34"/>
                  </a:lnTo>
                  <a:lnTo>
                    <a:pt x="874" y="32"/>
                  </a:lnTo>
                  <a:lnTo>
                    <a:pt x="876" y="30"/>
                  </a:lnTo>
                  <a:lnTo>
                    <a:pt x="878" y="30"/>
                  </a:lnTo>
                  <a:lnTo>
                    <a:pt x="876" y="32"/>
                  </a:lnTo>
                  <a:lnTo>
                    <a:pt x="876" y="34"/>
                  </a:lnTo>
                  <a:lnTo>
                    <a:pt x="878" y="32"/>
                  </a:lnTo>
                  <a:lnTo>
                    <a:pt x="878" y="30"/>
                  </a:lnTo>
                  <a:lnTo>
                    <a:pt x="880" y="30"/>
                  </a:lnTo>
                  <a:lnTo>
                    <a:pt x="878" y="28"/>
                  </a:lnTo>
                  <a:lnTo>
                    <a:pt x="880" y="24"/>
                  </a:lnTo>
                  <a:lnTo>
                    <a:pt x="880" y="24"/>
                  </a:lnTo>
                  <a:lnTo>
                    <a:pt x="884" y="22"/>
                  </a:lnTo>
                  <a:lnTo>
                    <a:pt x="886" y="22"/>
                  </a:lnTo>
                  <a:lnTo>
                    <a:pt x="886" y="24"/>
                  </a:lnTo>
                  <a:lnTo>
                    <a:pt x="886" y="28"/>
                  </a:lnTo>
                  <a:lnTo>
                    <a:pt x="888" y="28"/>
                  </a:lnTo>
                  <a:lnTo>
                    <a:pt x="888" y="32"/>
                  </a:lnTo>
                  <a:lnTo>
                    <a:pt x="888" y="34"/>
                  </a:lnTo>
                  <a:lnTo>
                    <a:pt x="888" y="36"/>
                  </a:lnTo>
                  <a:lnTo>
                    <a:pt x="888" y="38"/>
                  </a:lnTo>
                  <a:lnTo>
                    <a:pt x="890" y="38"/>
                  </a:lnTo>
                  <a:lnTo>
                    <a:pt x="890" y="38"/>
                  </a:lnTo>
                  <a:lnTo>
                    <a:pt x="890" y="36"/>
                  </a:lnTo>
                  <a:lnTo>
                    <a:pt x="890" y="34"/>
                  </a:lnTo>
                  <a:lnTo>
                    <a:pt x="892" y="32"/>
                  </a:lnTo>
                  <a:lnTo>
                    <a:pt x="894" y="28"/>
                  </a:lnTo>
                  <a:lnTo>
                    <a:pt x="896" y="28"/>
                  </a:lnTo>
                  <a:lnTo>
                    <a:pt x="898" y="32"/>
                  </a:lnTo>
                  <a:lnTo>
                    <a:pt x="898" y="34"/>
                  </a:lnTo>
                  <a:lnTo>
                    <a:pt x="896" y="38"/>
                  </a:lnTo>
                  <a:lnTo>
                    <a:pt x="898" y="38"/>
                  </a:lnTo>
                  <a:lnTo>
                    <a:pt x="898" y="40"/>
                  </a:lnTo>
                  <a:lnTo>
                    <a:pt x="900" y="38"/>
                  </a:lnTo>
                  <a:lnTo>
                    <a:pt x="900" y="36"/>
                  </a:lnTo>
                  <a:lnTo>
                    <a:pt x="902" y="36"/>
                  </a:lnTo>
                  <a:lnTo>
                    <a:pt x="902" y="34"/>
                  </a:lnTo>
                  <a:lnTo>
                    <a:pt x="904" y="36"/>
                  </a:lnTo>
                  <a:lnTo>
                    <a:pt x="902" y="36"/>
                  </a:lnTo>
                  <a:lnTo>
                    <a:pt x="902" y="38"/>
                  </a:lnTo>
                  <a:lnTo>
                    <a:pt x="904" y="40"/>
                  </a:lnTo>
                  <a:lnTo>
                    <a:pt x="906" y="38"/>
                  </a:lnTo>
                  <a:lnTo>
                    <a:pt x="906" y="38"/>
                  </a:lnTo>
                  <a:lnTo>
                    <a:pt x="906" y="40"/>
                  </a:lnTo>
                  <a:lnTo>
                    <a:pt x="908" y="40"/>
                  </a:lnTo>
                  <a:lnTo>
                    <a:pt x="908" y="36"/>
                  </a:lnTo>
                  <a:lnTo>
                    <a:pt x="906" y="32"/>
                  </a:lnTo>
                  <a:lnTo>
                    <a:pt x="904" y="32"/>
                  </a:lnTo>
                  <a:lnTo>
                    <a:pt x="904" y="30"/>
                  </a:lnTo>
                  <a:lnTo>
                    <a:pt x="904" y="28"/>
                  </a:lnTo>
                  <a:lnTo>
                    <a:pt x="902" y="26"/>
                  </a:lnTo>
                  <a:lnTo>
                    <a:pt x="900" y="24"/>
                  </a:lnTo>
                  <a:lnTo>
                    <a:pt x="900" y="22"/>
                  </a:lnTo>
                  <a:lnTo>
                    <a:pt x="900" y="20"/>
                  </a:lnTo>
                  <a:lnTo>
                    <a:pt x="902" y="20"/>
                  </a:lnTo>
                  <a:lnTo>
                    <a:pt x="904" y="22"/>
                  </a:lnTo>
                  <a:lnTo>
                    <a:pt x="906" y="20"/>
                  </a:lnTo>
                  <a:lnTo>
                    <a:pt x="908" y="22"/>
                  </a:lnTo>
                  <a:lnTo>
                    <a:pt x="910" y="20"/>
                  </a:lnTo>
                  <a:lnTo>
                    <a:pt x="910" y="16"/>
                  </a:lnTo>
                  <a:lnTo>
                    <a:pt x="908" y="14"/>
                  </a:lnTo>
                  <a:lnTo>
                    <a:pt x="908" y="12"/>
                  </a:lnTo>
                  <a:lnTo>
                    <a:pt x="912" y="12"/>
                  </a:lnTo>
                  <a:lnTo>
                    <a:pt x="912" y="12"/>
                  </a:lnTo>
                  <a:lnTo>
                    <a:pt x="918" y="12"/>
                  </a:lnTo>
                  <a:lnTo>
                    <a:pt x="920" y="14"/>
                  </a:lnTo>
                  <a:lnTo>
                    <a:pt x="920" y="16"/>
                  </a:lnTo>
                  <a:lnTo>
                    <a:pt x="918" y="18"/>
                  </a:lnTo>
                  <a:lnTo>
                    <a:pt x="918" y="18"/>
                  </a:lnTo>
                  <a:lnTo>
                    <a:pt x="922" y="20"/>
                  </a:lnTo>
                  <a:lnTo>
                    <a:pt x="922" y="22"/>
                  </a:lnTo>
                  <a:lnTo>
                    <a:pt x="922" y="26"/>
                  </a:lnTo>
                  <a:lnTo>
                    <a:pt x="922" y="30"/>
                  </a:lnTo>
                  <a:lnTo>
                    <a:pt x="924" y="30"/>
                  </a:lnTo>
                  <a:lnTo>
                    <a:pt x="926" y="26"/>
                  </a:lnTo>
                  <a:lnTo>
                    <a:pt x="926" y="28"/>
                  </a:lnTo>
                  <a:lnTo>
                    <a:pt x="926" y="30"/>
                  </a:lnTo>
                  <a:lnTo>
                    <a:pt x="928" y="30"/>
                  </a:lnTo>
                  <a:lnTo>
                    <a:pt x="930" y="30"/>
                  </a:lnTo>
                  <a:lnTo>
                    <a:pt x="930" y="28"/>
                  </a:lnTo>
                  <a:lnTo>
                    <a:pt x="934" y="26"/>
                  </a:lnTo>
                  <a:lnTo>
                    <a:pt x="934" y="26"/>
                  </a:lnTo>
                  <a:lnTo>
                    <a:pt x="932" y="20"/>
                  </a:lnTo>
                  <a:lnTo>
                    <a:pt x="934" y="18"/>
                  </a:lnTo>
                  <a:lnTo>
                    <a:pt x="936" y="18"/>
                  </a:lnTo>
                  <a:lnTo>
                    <a:pt x="938" y="20"/>
                  </a:lnTo>
                  <a:lnTo>
                    <a:pt x="942" y="20"/>
                  </a:lnTo>
                  <a:lnTo>
                    <a:pt x="942" y="18"/>
                  </a:lnTo>
                  <a:lnTo>
                    <a:pt x="938" y="16"/>
                  </a:lnTo>
                  <a:lnTo>
                    <a:pt x="936" y="12"/>
                  </a:lnTo>
                  <a:lnTo>
                    <a:pt x="938" y="10"/>
                  </a:lnTo>
                  <a:lnTo>
                    <a:pt x="938" y="8"/>
                  </a:lnTo>
                  <a:lnTo>
                    <a:pt x="940" y="8"/>
                  </a:lnTo>
                  <a:lnTo>
                    <a:pt x="944" y="10"/>
                  </a:lnTo>
                  <a:lnTo>
                    <a:pt x="944" y="14"/>
                  </a:lnTo>
                  <a:lnTo>
                    <a:pt x="946" y="16"/>
                  </a:lnTo>
                  <a:lnTo>
                    <a:pt x="946" y="20"/>
                  </a:lnTo>
                  <a:lnTo>
                    <a:pt x="946" y="22"/>
                  </a:lnTo>
                  <a:lnTo>
                    <a:pt x="946" y="26"/>
                  </a:lnTo>
                  <a:lnTo>
                    <a:pt x="948" y="28"/>
                  </a:lnTo>
                  <a:lnTo>
                    <a:pt x="950" y="26"/>
                  </a:lnTo>
                  <a:lnTo>
                    <a:pt x="950" y="24"/>
                  </a:lnTo>
                  <a:lnTo>
                    <a:pt x="948" y="22"/>
                  </a:lnTo>
                  <a:lnTo>
                    <a:pt x="948" y="18"/>
                  </a:lnTo>
                  <a:lnTo>
                    <a:pt x="948" y="14"/>
                  </a:lnTo>
                  <a:lnTo>
                    <a:pt x="948" y="10"/>
                  </a:lnTo>
                  <a:lnTo>
                    <a:pt x="948" y="6"/>
                  </a:lnTo>
                  <a:lnTo>
                    <a:pt x="948" y="4"/>
                  </a:lnTo>
                  <a:lnTo>
                    <a:pt x="950" y="4"/>
                  </a:lnTo>
                  <a:lnTo>
                    <a:pt x="952" y="6"/>
                  </a:lnTo>
                  <a:lnTo>
                    <a:pt x="954" y="6"/>
                  </a:lnTo>
                  <a:lnTo>
                    <a:pt x="954" y="6"/>
                  </a:lnTo>
                  <a:lnTo>
                    <a:pt x="954" y="10"/>
                  </a:lnTo>
                  <a:lnTo>
                    <a:pt x="956" y="12"/>
                  </a:lnTo>
                  <a:lnTo>
                    <a:pt x="956" y="16"/>
                  </a:lnTo>
                  <a:lnTo>
                    <a:pt x="956" y="20"/>
                  </a:lnTo>
                  <a:lnTo>
                    <a:pt x="958" y="20"/>
                  </a:lnTo>
                  <a:lnTo>
                    <a:pt x="958" y="18"/>
                  </a:lnTo>
                  <a:lnTo>
                    <a:pt x="958" y="16"/>
                  </a:lnTo>
                  <a:lnTo>
                    <a:pt x="960" y="16"/>
                  </a:lnTo>
                  <a:lnTo>
                    <a:pt x="964" y="20"/>
                  </a:lnTo>
                  <a:lnTo>
                    <a:pt x="964" y="20"/>
                  </a:lnTo>
                  <a:lnTo>
                    <a:pt x="966" y="20"/>
                  </a:lnTo>
                  <a:lnTo>
                    <a:pt x="966" y="18"/>
                  </a:lnTo>
                  <a:lnTo>
                    <a:pt x="964" y="18"/>
                  </a:lnTo>
                  <a:lnTo>
                    <a:pt x="962" y="16"/>
                  </a:lnTo>
                  <a:lnTo>
                    <a:pt x="964" y="14"/>
                  </a:lnTo>
                  <a:lnTo>
                    <a:pt x="964" y="12"/>
                  </a:lnTo>
                  <a:lnTo>
                    <a:pt x="960" y="10"/>
                  </a:lnTo>
                  <a:lnTo>
                    <a:pt x="960" y="8"/>
                  </a:lnTo>
                  <a:lnTo>
                    <a:pt x="960" y="8"/>
                  </a:lnTo>
                  <a:lnTo>
                    <a:pt x="964" y="8"/>
                  </a:lnTo>
                  <a:lnTo>
                    <a:pt x="962" y="6"/>
                  </a:lnTo>
                  <a:lnTo>
                    <a:pt x="960" y="6"/>
                  </a:lnTo>
                  <a:lnTo>
                    <a:pt x="958" y="4"/>
                  </a:lnTo>
                  <a:lnTo>
                    <a:pt x="960" y="4"/>
                  </a:lnTo>
                  <a:lnTo>
                    <a:pt x="962" y="4"/>
                  </a:lnTo>
                  <a:lnTo>
                    <a:pt x="964" y="0"/>
                  </a:lnTo>
                  <a:lnTo>
                    <a:pt x="970" y="2"/>
                  </a:lnTo>
                  <a:lnTo>
                    <a:pt x="970" y="2"/>
                  </a:lnTo>
                  <a:lnTo>
                    <a:pt x="970" y="6"/>
                  </a:lnTo>
                  <a:lnTo>
                    <a:pt x="970" y="8"/>
                  </a:lnTo>
                  <a:lnTo>
                    <a:pt x="970" y="10"/>
                  </a:lnTo>
                  <a:lnTo>
                    <a:pt x="972" y="8"/>
                  </a:lnTo>
                  <a:lnTo>
                    <a:pt x="974" y="6"/>
                  </a:lnTo>
                  <a:lnTo>
                    <a:pt x="974" y="4"/>
                  </a:lnTo>
                  <a:lnTo>
                    <a:pt x="976" y="6"/>
                  </a:lnTo>
                  <a:lnTo>
                    <a:pt x="974" y="10"/>
                  </a:lnTo>
                  <a:lnTo>
                    <a:pt x="976" y="10"/>
                  </a:lnTo>
                  <a:lnTo>
                    <a:pt x="978" y="10"/>
                  </a:lnTo>
                  <a:lnTo>
                    <a:pt x="978" y="10"/>
                  </a:lnTo>
                  <a:lnTo>
                    <a:pt x="980" y="6"/>
                  </a:lnTo>
                  <a:lnTo>
                    <a:pt x="982" y="8"/>
                  </a:lnTo>
                  <a:lnTo>
                    <a:pt x="982" y="10"/>
                  </a:lnTo>
                  <a:lnTo>
                    <a:pt x="980" y="12"/>
                  </a:lnTo>
                  <a:lnTo>
                    <a:pt x="982" y="16"/>
                  </a:lnTo>
                  <a:lnTo>
                    <a:pt x="980" y="18"/>
                  </a:lnTo>
                  <a:lnTo>
                    <a:pt x="982" y="20"/>
                  </a:lnTo>
                  <a:lnTo>
                    <a:pt x="984" y="18"/>
                  </a:lnTo>
                  <a:lnTo>
                    <a:pt x="986" y="20"/>
                  </a:lnTo>
                  <a:lnTo>
                    <a:pt x="986" y="18"/>
                  </a:lnTo>
                  <a:lnTo>
                    <a:pt x="986" y="14"/>
                  </a:lnTo>
                  <a:lnTo>
                    <a:pt x="988" y="10"/>
                  </a:lnTo>
                  <a:lnTo>
                    <a:pt x="986" y="4"/>
                  </a:lnTo>
                  <a:lnTo>
                    <a:pt x="986" y="2"/>
                  </a:lnTo>
                  <a:lnTo>
                    <a:pt x="988" y="0"/>
                  </a:lnTo>
                  <a:lnTo>
                    <a:pt x="990" y="2"/>
                  </a:lnTo>
                  <a:lnTo>
                    <a:pt x="992" y="2"/>
                  </a:lnTo>
                  <a:lnTo>
                    <a:pt x="994" y="2"/>
                  </a:lnTo>
                  <a:lnTo>
                    <a:pt x="998" y="2"/>
                  </a:lnTo>
                  <a:lnTo>
                    <a:pt x="1000" y="2"/>
                  </a:lnTo>
                  <a:lnTo>
                    <a:pt x="1002" y="4"/>
                  </a:lnTo>
                  <a:lnTo>
                    <a:pt x="1004" y="6"/>
                  </a:lnTo>
                  <a:lnTo>
                    <a:pt x="1008" y="4"/>
                  </a:lnTo>
                  <a:lnTo>
                    <a:pt x="1010" y="6"/>
                  </a:lnTo>
                  <a:lnTo>
                    <a:pt x="1012" y="8"/>
                  </a:lnTo>
                  <a:lnTo>
                    <a:pt x="1012" y="10"/>
                  </a:lnTo>
                  <a:lnTo>
                    <a:pt x="1012" y="12"/>
                  </a:lnTo>
                  <a:lnTo>
                    <a:pt x="1012" y="16"/>
                  </a:lnTo>
                  <a:lnTo>
                    <a:pt x="1012" y="18"/>
                  </a:lnTo>
                  <a:lnTo>
                    <a:pt x="1014" y="16"/>
                  </a:lnTo>
                  <a:lnTo>
                    <a:pt x="1016" y="14"/>
                  </a:lnTo>
                  <a:lnTo>
                    <a:pt x="1020" y="10"/>
                  </a:lnTo>
                  <a:lnTo>
                    <a:pt x="1022" y="8"/>
                  </a:lnTo>
                  <a:lnTo>
                    <a:pt x="1024" y="8"/>
                  </a:lnTo>
                  <a:lnTo>
                    <a:pt x="1028" y="10"/>
                  </a:lnTo>
                  <a:lnTo>
                    <a:pt x="1030" y="10"/>
                  </a:lnTo>
                  <a:lnTo>
                    <a:pt x="1030" y="12"/>
                  </a:lnTo>
                  <a:lnTo>
                    <a:pt x="1028" y="14"/>
                  </a:lnTo>
                  <a:lnTo>
                    <a:pt x="1028" y="18"/>
                  </a:lnTo>
                  <a:lnTo>
                    <a:pt x="1030" y="16"/>
                  </a:lnTo>
                  <a:lnTo>
                    <a:pt x="1030" y="14"/>
                  </a:lnTo>
                  <a:lnTo>
                    <a:pt x="1034" y="12"/>
                  </a:lnTo>
                  <a:lnTo>
                    <a:pt x="1036" y="12"/>
                  </a:lnTo>
                  <a:lnTo>
                    <a:pt x="1040" y="12"/>
                  </a:lnTo>
                  <a:lnTo>
                    <a:pt x="1044" y="14"/>
                  </a:lnTo>
                  <a:lnTo>
                    <a:pt x="1046" y="16"/>
                  </a:lnTo>
                  <a:lnTo>
                    <a:pt x="1044" y="16"/>
                  </a:lnTo>
                  <a:lnTo>
                    <a:pt x="1044" y="18"/>
                  </a:lnTo>
                  <a:lnTo>
                    <a:pt x="1044" y="18"/>
                  </a:lnTo>
                  <a:lnTo>
                    <a:pt x="1042" y="20"/>
                  </a:lnTo>
                  <a:lnTo>
                    <a:pt x="1044" y="22"/>
                  </a:lnTo>
                  <a:lnTo>
                    <a:pt x="1046" y="20"/>
                  </a:lnTo>
                  <a:lnTo>
                    <a:pt x="1048" y="20"/>
                  </a:lnTo>
                  <a:lnTo>
                    <a:pt x="1048" y="22"/>
                  </a:lnTo>
                  <a:lnTo>
                    <a:pt x="1050" y="24"/>
                  </a:lnTo>
                  <a:lnTo>
                    <a:pt x="1050" y="22"/>
                  </a:lnTo>
                  <a:lnTo>
                    <a:pt x="1054" y="20"/>
                  </a:lnTo>
                  <a:lnTo>
                    <a:pt x="1054" y="22"/>
                  </a:lnTo>
                  <a:lnTo>
                    <a:pt x="1054" y="24"/>
                  </a:lnTo>
                  <a:lnTo>
                    <a:pt x="1054" y="26"/>
                  </a:lnTo>
                  <a:lnTo>
                    <a:pt x="1056" y="26"/>
                  </a:lnTo>
                  <a:lnTo>
                    <a:pt x="1056" y="26"/>
                  </a:lnTo>
                  <a:lnTo>
                    <a:pt x="1058" y="24"/>
                  </a:lnTo>
                  <a:lnTo>
                    <a:pt x="1060" y="24"/>
                  </a:lnTo>
                  <a:lnTo>
                    <a:pt x="1060" y="26"/>
                  </a:lnTo>
                  <a:lnTo>
                    <a:pt x="1066" y="28"/>
                  </a:lnTo>
                  <a:lnTo>
                    <a:pt x="1068" y="28"/>
                  </a:lnTo>
                  <a:lnTo>
                    <a:pt x="1068" y="30"/>
                  </a:lnTo>
                  <a:lnTo>
                    <a:pt x="1068" y="30"/>
                  </a:lnTo>
                  <a:lnTo>
                    <a:pt x="1062" y="32"/>
                  </a:lnTo>
                  <a:lnTo>
                    <a:pt x="1060" y="36"/>
                  </a:lnTo>
                  <a:lnTo>
                    <a:pt x="1058" y="36"/>
                  </a:lnTo>
                  <a:lnTo>
                    <a:pt x="1054" y="38"/>
                  </a:lnTo>
                  <a:lnTo>
                    <a:pt x="1052" y="38"/>
                  </a:lnTo>
                  <a:lnTo>
                    <a:pt x="1050" y="38"/>
                  </a:lnTo>
                  <a:lnTo>
                    <a:pt x="1048" y="38"/>
                  </a:lnTo>
                  <a:lnTo>
                    <a:pt x="1046" y="40"/>
                  </a:lnTo>
                  <a:lnTo>
                    <a:pt x="1050" y="40"/>
                  </a:lnTo>
                  <a:lnTo>
                    <a:pt x="1056" y="40"/>
                  </a:lnTo>
                  <a:lnTo>
                    <a:pt x="1058" y="42"/>
                  </a:lnTo>
                  <a:lnTo>
                    <a:pt x="1058" y="42"/>
                  </a:lnTo>
                  <a:lnTo>
                    <a:pt x="1060" y="40"/>
                  </a:lnTo>
                  <a:lnTo>
                    <a:pt x="1062" y="38"/>
                  </a:lnTo>
                  <a:lnTo>
                    <a:pt x="1064" y="38"/>
                  </a:lnTo>
                  <a:lnTo>
                    <a:pt x="1066" y="36"/>
                  </a:lnTo>
                  <a:lnTo>
                    <a:pt x="1068" y="34"/>
                  </a:lnTo>
                  <a:lnTo>
                    <a:pt x="1072" y="34"/>
                  </a:lnTo>
                  <a:lnTo>
                    <a:pt x="1072" y="36"/>
                  </a:lnTo>
                  <a:lnTo>
                    <a:pt x="1072" y="38"/>
                  </a:lnTo>
                  <a:lnTo>
                    <a:pt x="1072" y="40"/>
                  </a:lnTo>
                  <a:lnTo>
                    <a:pt x="1074" y="40"/>
                  </a:lnTo>
                  <a:lnTo>
                    <a:pt x="1074" y="36"/>
                  </a:lnTo>
                  <a:lnTo>
                    <a:pt x="1078" y="34"/>
                  </a:lnTo>
                  <a:lnTo>
                    <a:pt x="1078" y="36"/>
                  </a:lnTo>
                  <a:lnTo>
                    <a:pt x="1076" y="38"/>
                  </a:lnTo>
                  <a:lnTo>
                    <a:pt x="1076" y="40"/>
                  </a:lnTo>
                  <a:lnTo>
                    <a:pt x="1076" y="40"/>
                  </a:lnTo>
                  <a:lnTo>
                    <a:pt x="1076" y="42"/>
                  </a:lnTo>
                  <a:lnTo>
                    <a:pt x="1078" y="42"/>
                  </a:lnTo>
                  <a:lnTo>
                    <a:pt x="1080" y="40"/>
                  </a:lnTo>
                  <a:lnTo>
                    <a:pt x="1080" y="38"/>
                  </a:lnTo>
                  <a:lnTo>
                    <a:pt x="1082" y="38"/>
                  </a:lnTo>
                  <a:lnTo>
                    <a:pt x="1086" y="38"/>
                  </a:lnTo>
                  <a:lnTo>
                    <a:pt x="1084" y="44"/>
                  </a:lnTo>
                  <a:lnTo>
                    <a:pt x="1082" y="44"/>
                  </a:lnTo>
                  <a:lnTo>
                    <a:pt x="1084" y="44"/>
                  </a:lnTo>
                  <a:lnTo>
                    <a:pt x="1084" y="48"/>
                  </a:lnTo>
                  <a:lnTo>
                    <a:pt x="1084" y="50"/>
                  </a:lnTo>
                  <a:lnTo>
                    <a:pt x="1082" y="52"/>
                  </a:lnTo>
                  <a:lnTo>
                    <a:pt x="1080" y="54"/>
                  </a:lnTo>
                  <a:lnTo>
                    <a:pt x="1078" y="58"/>
                  </a:lnTo>
                  <a:lnTo>
                    <a:pt x="1078" y="60"/>
                  </a:lnTo>
                  <a:lnTo>
                    <a:pt x="1080" y="58"/>
                  </a:lnTo>
                  <a:lnTo>
                    <a:pt x="1082" y="56"/>
                  </a:lnTo>
                  <a:lnTo>
                    <a:pt x="1084" y="56"/>
                  </a:lnTo>
                  <a:lnTo>
                    <a:pt x="1084" y="56"/>
                  </a:lnTo>
                  <a:lnTo>
                    <a:pt x="1086" y="56"/>
                  </a:lnTo>
                  <a:lnTo>
                    <a:pt x="1090" y="58"/>
                  </a:lnTo>
                  <a:lnTo>
                    <a:pt x="1090" y="60"/>
                  </a:lnTo>
                  <a:lnTo>
                    <a:pt x="1092" y="64"/>
                  </a:lnTo>
                  <a:lnTo>
                    <a:pt x="1090" y="70"/>
                  </a:lnTo>
                  <a:lnTo>
                    <a:pt x="1088" y="76"/>
                  </a:lnTo>
                  <a:lnTo>
                    <a:pt x="1082" y="78"/>
                  </a:lnTo>
                  <a:lnTo>
                    <a:pt x="1082" y="80"/>
                  </a:lnTo>
                  <a:lnTo>
                    <a:pt x="1080" y="78"/>
                  </a:lnTo>
                  <a:lnTo>
                    <a:pt x="1076" y="80"/>
                  </a:lnTo>
                  <a:lnTo>
                    <a:pt x="1076" y="80"/>
                  </a:lnTo>
                  <a:lnTo>
                    <a:pt x="1076" y="82"/>
                  </a:lnTo>
                  <a:lnTo>
                    <a:pt x="1068" y="86"/>
                  </a:lnTo>
                  <a:lnTo>
                    <a:pt x="1064" y="88"/>
                  </a:lnTo>
                  <a:lnTo>
                    <a:pt x="1062" y="88"/>
                  </a:lnTo>
                  <a:lnTo>
                    <a:pt x="1060" y="90"/>
                  </a:lnTo>
                  <a:lnTo>
                    <a:pt x="1056" y="90"/>
                  </a:lnTo>
                  <a:lnTo>
                    <a:pt x="1054" y="88"/>
                  </a:lnTo>
                  <a:lnTo>
                    <a:pt x="1052" y="90"/>
                  </a:lnTo>
                  <a:lnTo>
                    <a:pt x="1052" y="92"/>
                  </a:lnTo>
                  <a:lnTo>
                    <a:pt x="1048" y="90"/>
                  </a:lnTo>
                  <a:lnTo>
                    <a:pt x="1046" y="88"/>
                  </a:lnTo>
                  <a:lnTo>
                    <a:pt x="1042" y="88"/>
                  </a:lnTo>
                  <a:lnTo>
                    <a:pt x="1042" y="88"/>
                  </a:lnTo>
                  <a:lnTo>
                    <a:pt x="1044" y="90"/>
                  </a:lnTo>
                  <a:lnTo>
                    <a:pt x="1046" y="90"/>
                  </a:lnTo>
                  <a:lnTo>
                    <a:pt x="1044" y="92"/>
                  </a:lnTo>
                  <a:lnTo>
                    <a:pt x="1040" y="90"/>
                  </a:lnTo>
                  <a:lnTo>
                    <a:pt x="1040" y="90"/>
                  </a:lnTo>
                  <a:lnTo>
                    <a:pt x="1038" y="90"/>
                  </a:lnTo>
                  <a:lnTo>
                    <a:pt x="1034" y="90"/>
                  </a:lnTo>
                  <a:lnTo>
                    <a:pt x="1032" y="88"/>
                  </a:lnTo>
                  <a:lnTo>
                    <a:pt x="1030" y="88"/>
                  </a:lnTo>
                  <a:lnTo>
                    <a:pt x="1028" y="88"/>
                  </a:lnTo>
                  <a:lnTo>
                    <a:pt x="1026" y="84"/>
                  </a:lnTo>
                  <a:lnTo>
                    <a:pt x="1022" y="82"/>
                  </a:lnTo>
                  <a:lnTo>
                    <a:pt x="1024" y="84"/>
                  </a:lnTo>
                  <a:lnTo>
                    <a:pt x="1026" y="88"/>
                  </a:lnTo>
                  <a:lnTo>
                    <a:pt x="1026" y="88"/>
                  </a:lnTo>
                  <a:lnTo>
                    <a:pt x="1024" y="88"/>
                  </a:lnTo>
                  <a:lnTo>
                    <a:pt x="1020" y="88"/>
                  </a:lnTo>
                  <a:lnTo>
                    <a:pt x="1022" y="90"/>
                  </a:lnTo>
                  <a:lnTo>
                    <a:pt x="1030" y="90"/>
                  </a:lnTo>
                  <a:lnTo>
                    <a:pt x="1034" y="92"/>
                  </a:lnTo>
                  <a:lnTo>
                    <a:pt x="1036" y="94"/>
                  </a:lnTo>
                  <a:lnTo>
                    <a:pt x="1034" y="94"/>
                  </a:lnTo>
                  <a:lnTo>
                    <a:pt x="1024" y="100"/>
                  </a:lnTo>
                  <a:lnTo>
                    <a:pt x="1016" y="100"/>
                  </a:lnTo>
                  <a:lnTo>
                    <a:pt x="1014" y="100"/>
                  </a:lnTo>
                  <a:lnTo>
                    <a:pt x="1010" y="102"/>
                  </a:lnTo>
                  <a:lnTo>
                    <a:pt x="1006" y="100"/>
                  </a:lnTo>
                  <a:lnTo>
                    <a:pt x="1006" y="100"/>
                  </a:lnTo>
                  <a:lnTo>
                    <a:pt x="1004" y="100"/>
                  </a:lnTo>
                  <a:lnTo>
                    <a:pt x="1002" y="100"/>
                  </a:lnTo>
                  <a:lnTo>
                    <a:pt x="1000" y="100"/>
                  </a:lnTo>
                  <a:lnTo>
                    <a:pt x="998" y="102"/>
                  </a:lnTo>
                  <a:lnTo>
                    <a:pt x="1000" y="102"/>
                  </a:lnTo>
                  <a:lnTo>
                    <a:pt x="1002" y="104"/>
                  </a:lnTo>
                  <a:lnTo>
                    <a:pt x="1004" y="102"/>
                  </a:lnTo>
                  <a:lnTo>
                    <a:pt x="1012" y="102"/>
                  </a:lnTo>
                  <a:lnTo>
                    <a:pt x="1014" y="102"/>
                  </a:lnTo>
                  <a:lnTo>
                    <a:pt x="1024" y="102"/>
                  </a:lnTo>
                  <a:lnTo>
                    <a:pt x="1030" y="102"/>
                  </a:lnTo>
                  <a:lnTo>
                    <a:pt x="1034" y="98"/>
                  </a:lnTo>
                  <a:lnTo>
                    <a:pt x="1038" y="98"/>
                  </a:lnTo>
                  <a:lnTo>
                    <a:pt x="1040" y="98"/>
                  </a:lnTo>
                  <a:lnTo>
                    <a:pt x="1042" y="98"/>
                  </a:lnTo>
                  <a:lnTo>
                    <a:pt x="1046" y="98"/>
                  </a:lnTo>
                  <a:lnTo>
                    <a:pt x="1044" y="100"/>
                  </a:lnTo>
                  <a:lnTo>
                    <a:pt x="1042" y="104"/>
                  </a:lnTo>
                  <a:lnTo>
                    <a:pt x="1038" y="106"/>
                  </a:lnTo>
                  <a:lnTo>
                    <a:pt x="1038" y="108"/>
                  </a:lnTo>
                  <a:lnTo>
                    <a:pt x="1032" y="108"/>
                  </a:lnTo>
                  <a:lnTo>
                    <a:pt x="1030" y="112"/>
                  </a:lnTo>
                  <a:lnTo>
                    <a:pt x="1028" y="112"/>
                  </a:lnTo>
                  <a:lnTo>
                    <a:pt x="1026" y="114"/>
                  </a:lnTo>
                  <a:lnTo>
                    <a:pt x="1022" y="116"/>
                  </a:lnTo>
                  <a:lnTo>
                    <a:pt x="1020" y="116"/>
                  </a:lnTo>
                  <a:lnTo>
                    <a:pt x="1018" y="116"/>
                  </a:lnTo>
                  <a:lnTo>
                    <a:pt x="1014" y="116"/>
                  </a:lnTo>
                  <a:lnTo>
                    <a:pt x="1012" y="118"/>
                  </a:lnTo>
                  <a:lnTo>
                    <a:pt x="1008" y="120"/>
                  </a:lnTo>
                  <a:lnTo>
                    <a:pt x="1006" y="122"/>
                  </a:lnTo>
                  <a:lnTo>
                    <a:pt x="1002" y="124"/>
                  </a:lnTo>
                  <a:lnTo>
                    <a:pt x="1000" y="124"/>
                  </a:lnTo>
                  <a:lnTo>
                    <a:pt x="998" y="124"/>
                  </a:lnTo>
                  <a:lnTo>
                    <a:pt x="996" y="126"/>
                  </a:lnTo>
                  <a:lnTo>
                    <a:pt x="992" y="126"/>
                  </a:lnTo>
                  <a:lnTo>
                    <a:pt x="992" y="126"/>
                  </a:lnTo>
                  <a:lnTo>
                    <a:pt x="992" y="130"/>
                  </a:lnTo>
                  <a:lnTo>
                    <a:pt x="990" y="132"/>
                  </a:lnTo>
                  <a:lnTo>
                    <a:pt x="988" y="134"/>
                  </a:lnTo>
                  <a:lnTo>
                    <a:pt x="982" y="134"/>
                  </a:lnTo>
                  <a:lnTo>
                    <a:pt x="980" y="134"/>
                  </a:lnTo>
                  <a:lnTo>
                    <a:pt x="978" y="134"/>
                  </a:lnTo>
                  <a:lnTo>
                    <a:pt x="978" y="132"/>
                  </a:lnTo>
                  <a:lnTo>
                    <a:pt x="980" y="132"/>
                  </a:lnTo>
                  <a:lnTo>
                    <a:pt x="980" y="130"/>
                  </a:lnTo>
                  <a:lnTo>
                    <a:pt x="978" y="128"/>
                  </a:lnTo>
                  <a:lnTo>
                    <a:pt x="978" y="132"/>
                  </a:lnTo>
                  <a:lnTo>
                    <a:pt x="976" y="132"/>
                  </a:lnTo>
                  <a:lnTo>
                    <a:pt x="976" y="134"/>
                  </a:lnTo>
                  <a:lnTo>
                    <a:pt x="978" y="136"/>
                  </a:lnTo>
                  <a:lnTo>
                    <a:pt x="980" y="138"/>
                  </a:lnTo>
                  <a:lnTo>
                    <a:pt x="978" y="140"/>
                  </a:lnTo>
                  <a:lnTo>
                    <a:pt x="976" y="140"/>
                  </a:lnTo>
                  <a:lnTo>
                    <a:pt x="974" y="138"/>
                  </a:lnTo>
                  <a:lnTo>
                    <a:pt x="972" y="140"/>
                  </a:lnTo>
                  <a:lnTo>
                    <a:pt x="968" y="138"/>
                  </a:lnTo>
                  <a:lnTo>
                    <a:pt x="966" y="140"/>
                  </a:lnTo>
                  <a:lnTo>
                    <a:pt x="964" y="140"/>
                  </a:lnTo>
                  <a:lnTo>
                    <a:pt x="964" y="138"/>
                  </a:lnTo>
                  <a:lnTo>
                    <a:pt x="964" y="136"/>
                  </a:lnTo>
                  <a:lnTo>
                    <a:pt x="962" y="138"/>
                  </a:lnTo>
                  <a:lnTo>
                    <a:pt x="960" y="140"/>
                  </a:lnTo>
                  <a:lnTo>
                    <a:pt x="960" y="140"/>
                  </a:lnTo>
                  <a:lnTo>
                    <a:pt x="964" y="142"/>
                  </a:lnTo>
                  <a:lnTo>
                    <a:pt x="970" y="142"/>
                  </a:lnTo>
                  <a:lnTo>
                    <a:pt x="972" y="144"/>
                  </a:lnTo>
                  <a:lnTo>
                    <a:pt x="972" y="146"/>
                  </a:lnTo>
                  <a:lnTo>
                    <a:pt x="970" y="148"/>
                  </a:lnTo>
                  <a:lnTo>
                    <a:pt x="966" y="146"/>
                  </a:lnTo>
                  <a:lnTo>
                    <a:pt x="962" y="148"/>
                  </a:lnTo>
                  <a:lnTo>
                    <a:pt x="962" y="148"/>
                  </a:lnTo>
                  <a:lnTo>
                    <a:pt x="964" y="150"/>
                  </a:lnTo>
                  <a:lnTo>
                    <a:pt x="964" y="148"/>
                  </a:lnTo>
                  <a:lnTo>
                    <a:pt x="966" y="150"/>
                  </a:lnTo>
                  <a:lnTo>
                    <a:pt x="966" y="152"/>
                  </a:lnTo>
                  <a:lnTo>
                    <a:pt x="962" y="156"/>
                  </a:lnTo>
                  <a:lnTo>
                    <a:pt x="958" y="156"/>
                  </a:lnTo>
                  <a:lnTo>
                    <a:pt x="952" y="156"/>
                  </a:lnTo>
                  <a:lnTo>
                    <a:pt x="952" y="154"/>
                  </a:lnTo>
                  <a:lnTo>
                    <a:pt x="948" y="154"/>
                  </a:lnTo>
                  <a:lnTo>
                    <a:pt x="948" y="152"/>
                  </a:lnTo>
                  <a:lnTo>
                    <a:pt x="948" y="148"/>
                  </a:lnTo>
                  <a:lnTo>
                    <a:pt x="944" y="148"/>
                  </a:lnTo>
                  <a:lnTo>
                    <a:pt x="942" y="146"/>
                  </a:lnTo>
                  <a:lnTo>
                    <a:pt x="942" y="144"/>
                  </a:lnTo>
                  <a:lnTo>
                    <a:pt x="942" y="142"/>
                  </a:lnTo>
                  <a:lnTo>
                    <a:pt x="940" y="144"/>
                  </a:lnTo>
                  <a:lnTo>
                    <a:pt x="938" y="142"/>
                  </a:lnTo>
                  <a:lnTo>
                    <a:pt x="934" y="144"/>
                  </a:lnTo>
                  <a:lnTo>
                    <a:pt x="934" y="144"/>
                  </a:lnTo>
                  <a:lnTo>
                    <a:pt x="936" y="146"/>
                  </a:lnTo>
                  <a:lnTo>
                    <a:pt x="936" y="144"/>
                  </a:lnTo>
                  <a:lnTo>
                    <a:pt x="938" y="144"/>
                  </a:lnTo>
                  <a:lnTo>
                    <a:pt x="944" y="150"/>
                  </a:lnTo>
                  <a:lnTo>
                    <a:pt x="944" y="158"/>
                  </a:lnTo>
                  <a:lnTo>
                    <a:pt x="942" y="158"/>
                  </a:lnTo>
                  <a:lnTo>
                    <a:pt x="940" y="158"/>
                  </a:lnTo>
                  <a:lnTo>
                    <a:pt x="938" y="156"/>
                  </a:lnTo>
                  <a:lnTo>
                    <a:pt x="936" y="156"/>
                  </a:lnTo>
                  <a:lnTo>
                    <a:pt x="936" y="158"/>
                  </a:lnTo>
                  <a:lnTo>
                    <a:pt x="936" y="160"/>
                  </a:lnTo>
                  <a:lnTo>
                    <a:pt x="934" y="156"/>
                  </a:lnTo>
                  <a:lnTo>
                    <a:pt x="932" y="156"/>
                  </a:lnTo>
                  <a:lnTo>
                    <a:pt x="930" y="158"/>
                  </a:lnTo>
                  <a:lnTo>
                    <a:pt x="928" y="158"/>
                  </a:lnTo>
                  <a:lnTo>
                    <a:pt x="928" y="158"/>
                  </a:lnTo>
                  <a:lnTo>
                    <a:pt x="924" y="156"/>
                  </a:lnTo>
                  <a:lnTo>
                    <a:pt x="922" y="154"/>
                  </a:lnTo>
                  <a:lnTo>
                    <a:pt x="922" y="154"/>
                  </a:lnTo>
                  <a:lnTo>
                    <a:pt x="920" y="152"/>
                  </a:lnTo>
                  <a:lnTo>
                    <a:pt x="920" y="152"/>
                  </a:lnTo>
                  <a:lnTo>
                    <a:pt x="916" y="150"/>
                  </a:lnTo>
                  <a:lnTo>
                    <a:pt x="914" y="148"/>
                  </a:lnTo>
                  <a:lnTo>
                    <a:pt x="914" y="150"/>
                  </a:lnTo>
                  <a:lnTo>
                    <a:pt x="914" y="152"/>
                  </a:lnTo>
                  <a:lnTo>
                    <a:pt x="916" y="152"/>
                  </a:lnTo>
                  <a:lnTo>
                    <a:pt x="920" y="154"/>
                  </a:lnTo>
                  <a:lnTo>
                    <a:pt x="922" y="158"/>
                  </a:lnTo>
                  <a:lnTo>
                    <a:pt x="920" y="160"/>
                  </a:lnTo>
                  <a:lnTo>
                    <a:pt x="914" y="158"/>
                  </a:lnTo>
                  <a:lnTo>
                    <a:pt x="912" y="156"/>
                  </a:lnTo>
                  <a:lnTo>
                    <a:pt x="912" y="154"/>
                  </a:lnTo>
                  <a:lnTo>
                    <a:pt x="910" y="152"/>
                  </a:lnTo>
                  <a:lnTo>
                    <a:pt x="910" y="154"/>
                  </a:lnTo>
                  <a:lnTo>
                    <a:pt x="910" y="154"/>
                  </a:lnTo>
                  <a:lnTo>
                    <a:pt x="910" y="156"/>
                  </a:lnTo>
                  <a:lnTo>
                    <a:pt x="908" y="156"/>
                  </a:lnTo>
                  <a:lnTo>
                    <a:pt x="906" y="154"/>
                  </a:lnTo>
                  <a:lnTo>
                    <a:pt x="904" y="154"/>
                  </a:lnTo>
                  <a:lnTo>
                    <a:pt x="904" y="156"/>
                  </a:lnTo>
                  <a:lnTo>
                    <a:pt x="908" y="158"/>
                  </a:lnTo>
                  <a:lnTo>
                    <a:pt x="908" y="160"/>
                  </a:lnTo>
                  <a:lnTo>
                    <a:pt x="908" y="160"/>
                  </a:lnTo>
                  <a:lnTo>
                    <a:pt x="910" y="160"/>
                  </a:lnTo>
                  <a:lnTo>
                    <a:pt x="912" y="160"/>
                  </a:lnTo>
                  <a:lnTo>
                    <a:pt x="914" y="160"/>
                  </a:lnTo>
                  <a:lnTo>
                    <a:pt x="916" y="162"/>
                  </a:lnTo>
                  <a:lnTo>
                    <a:pt x="918" y="164"/>
                  </a:lnTo>
                  <a:lnTo>
                    <a:pt x="920" y="164"/>
                  </a:lnTo>
                  <a:lnTo>
                    <a:pt x="922" y="164"/>
                  </a:lnTo>
                  <a:lnTo>
                    <a:pt x="928" y="164"/>
                  </a:lnTo>
                  <a:lnTo>
                    <a:pt x="930" y="166"/>
                  </a:lnTo>
                  <a:lnTo>
                    <a:pt x="928" y="168"/>
                  </a:lnTo>
                  <a:lnTo>
                    <a:pt x="928" y="170"/>
                  </a:lnTo>
                  <a:lnTo>
                    <a:pt x="928" y="172"/>
                  </a:lnTo>
                  <a:lnTo>
                    <a:pt x="928" y="174"/>
                  </a:lnTo>
                  <a:lnTo>
                    <a:pt x="928" y="176"/>
                  </a:lnTo>
                  <a:lnTo>
                    <a:pt x="926" y="176"/>
                  </a:lnTo>
                  <a:lnTo>
                    <a:pt x="924" y="174"/>
                  </a:lnTo>
                  <a:lnTo>
                    <a:pt x="922" y="172"/>
                  </a:lnTo>
                  <a:lnTo>
                    <a:pt x="918" y="170"/>
                  </a:lnTo>
                  <a:lnTo>
                    <a:pt x="916" y="168"/>
                  </a:lnTo>
                  <a:lnTo>
                    <a:pt x="918" y="166"/>
                  </a:lnTo>
                  <a:lnTo>
                    <a:pt x="916" y="164"/>
                  </a:lnTo>
                  <a:lnTo>
                    <a:pt x="912" y="164"/>
                  </a:lnTo>
                  <a:lnTo>
                    <a:pt x="906" y="162"/>
                  </a:lnTo>
                  <a:lnTo>
                    <a:pt x="904" y="160"/>
                  </a:lnTo>
                  <a:lnTo>
                    <a:pt x="902" y="162"/>
                  </a:lnTo>
                  <a:lnTo>
                    <a:pt x="902" y="162"/>
                  </a:lnTo>
                  <a:lnTo>
                    <a:pt x="906" y="164"/>
                  </a:lnTo>
                  <a:lnTo>
                    <a:pt x="910" y="164"/>
                  </a:lnTo>
                  <a:lnTo>
                    <a:pt x="916" y="166"/>
                  </a:lnTo>
                  <a:lnTo>
                    <a:pt x="916" y="168"/>
                  </a:lnTo>
                  <a:lnTo>
                    <a:pt x="914" y="168"/>
                  </a:lnTo>
                  <a:lnTo>
                    <a:pt x="912" y="168"/>
                  </a:lnTo>
                  <a:lnTo>
                    <a:pt x="906" y="166"/>
                  </a:lnTo>
                  <a:lnTo>
                    <a:pt x="904" y="168"/>
                  </a:lnTo>
                  <a:lnTo>
                    <a:pt x="904" y="166"/>
                  </a:lnTo>
                  <a:lnTo>
                    <a:pt x="902" y="166"/>
                  </a:lnTo>
                  <a:lnTo>
                    <a:pt x="898" y="164"/>
                  </a:lnTo>
                  <a:lnTo>
                    <a:pt x="896" y="164"/>
                  </a:lnTo>
                  <a:lnTo>
                    <a:pt x="896" y="164"/>
                  </a:lnTo>
                  <a:lnTo>
                    <a:pt x="900" y="166"/>
                  </a:lnTo>
                  <a:lnTo>
                    <a:pt x="900" y="168"/>
                  </a:lnTo>
                  <a:lnTo>
                    <a:pt x="900" y="170"/>
                  </a:lnTo>
                  <a:lnTo>
                    <a:pt x="902" y="170"/>
                  </a:lnTo>
                  <a:lnTo>
                    <a:pt x="902" y="170"/>
                  </a:lnTo>
                  <a:lnTo>
                    <a:pt x="904" y="170"/>
                  </a:lnTo>
                  <a:lnTo>
                    <a:pt x="906" y="170"/>
                  </a:lnTo>
                  <a:lnTo>
                    <a:pt x="906" y="168"/>
                  </a:lnTo>
                  <a:lnTo>
                    <a:pt x="908" y="170"/>
                  </a:lnTo>
                  <a:lnTo>
                    <a:pt x="910" y="170"/>
                  </a:lnTo>
                  <a:lnTo>
                    <a:pt x="912" y="170"/>
                  </a:lnTo>
                  <a:lnTo>
                    <a:pt x="916" y="174"/>
                  </a:lnTo>
                  <a:lnTo>
                    <a:pt x="916" y="174"/>
                  </a:lnTo>
                  <a:lnTo>
                    <a:pt x="912" y="174"/>
                  </a:lnTo>
                  <a:lnTo>
                    <a:pt x="910" y="176"/>
                  </a:lnTo>
                  <a:lnTo>
                    <a:pt x="910" y="176"/>
                  </a:lnTo>
                  <a:lnTo>
                    <a:pt x="912" y="176"/>
                  </a:lnTo>
                  <a:lnTo>
                    <a:pt x="914" y="176"/>
                  </a:lnTo>
                  <a:lnTo>
                    <a:pt x="916" y="176"/>
                  </a:lnTo>
                  <a:lnTo>
                    <a:pt x="918" y="178"/>
                  </a:lnTo>
                  <a:lnTo>
                    <a:pt x="920" y="180"/>
                  </a:lnTo>
                  <a:lnTo>
                    <a:pt x="920" y="182"/>
                  </a:lnTo>
                  <a:lnTo>
                    <a:pt x="918" y="186"/>
                  </a:lnTo>
                  <a:lnTo>
                    <a:pt x="916" y="190"/>
                  </a:lnTo>
                  <a:lnTo>
                    <a:pt x="916" y="190"/>
                  </a:lnTo>
                  <a:lnTo>
                    <a:pt x="912" y="194"/>
                  </a:lnTo>
                  <a:lnTo>
                    <a:pt x="910" y="192"/>
                  </a:lnTo>
                  <a:lnTo>
                    <a:pt x="908" y="192"/>
                  </a:lnTo>
                  <a:lnTo>
                    <a:pt x="906" y="192"/>
                  </a:lnTo>
                  <a:lnTo>
                    <a:pt x="906" y="190"/>
                  </a:lnTo>
                  <a:lnTo>
                    <a:pt x="904" y="188"/>
                  </a:lnTo>
                  <a:lnTo>
                    <a:pt x="900" y="188"/>
                  </a:lnTo>
                  <a:lnTo>
                    <a:pt x="902" y="190"/>
                  </a:lnTo>
                  <a:lnTo>
                    <a:pt x="904" y="192"/>
                  </a:lnTo>
                  <a:lnTo>
                    <a:pt x="904" y="192"/>
                  </a:lnTo>
                  <a:lnTo>
                    <a:pt x="906" y="192"/>
                  </a:lnTo>
                  <a:lnTo>
                    <a:pt x="910" y="194"/>
                  </a:lnTo>
                  <a:lnTo>
                    <a:pt x="910" y="198"/>
                  </a:lnTo>
                  <a:lnTo>
                    <a:pt x="908" y="200"/>
                  </a:lnTo>
                  <a:lnTo>
                    <a:pt x="906" y="200"/>
                  </a:lnTo>
                  <a:lnTo>
                    <a:pt x="904" y="202"/>
                  </a:lnTo>
                  <a:lnTo>
                    <a:pt x="902" y="202"/>
                  </a:lnTo>
                  <a:lnTo>
                    <a:pt x="898" y="200"/>
                  </a:lnTo>
                  <a:lnTo>
                    <a:pt x="896" y="200"/>
                  </a:lnTo>
                  <a:lnTo>
                    <a:pt x="896" y="198"/>
                  </a:lnTo>
                  <a:lnTo>
                    <a:pt x="892" y="198"/>
                  </a:lnTo>
                  <a:lnTo>
                    <a:pt x="892" y="200"/>
                  </a:lnTo>
                  <a:lnTo>
                    <a:pt x="892" y="202"/>
                  </a:lnTo>
                  <a:lnTo>
                    <a:pt x="900" y="206"/>
                  </a:lnTo>
                  <a:lnTo>
                    <a:pt x="902" y="206"/>
                  </a:lnTo>
                  <a:lnTo>
                    <a:pt x="902" y="206"/>
                  </a:lnTo>
                  <a:lnTo>
                    <a:pt x="900" y="208"/>
                  </a:lnTo>
                  <a:lnTo>
                    <a:pt x="898" y="210"/>
                  </a:lnTo>
                  <a:lnTo>
                    <a:pt x="896" y="210"/>
                  </a:lnTo>
                  <a:lnTo>
                    <a:pt x="894" y="208"/>
                  </a:lnTo>
                  <a:lnTo>
                    <a:pt x="892" y="208"/>
                  </a:lnTo>
                  <a:lnTo>
                    <a:pt x="890" y="210"/>
                  </a:lnTo>
                  <a:lnTo>
                    <a:pt x="886" y="210"/>
                  </a:lnTo>
                  <a:lnTo>
                    <a:pt x="884" y="208"/>
                  </a:lnTo>
                  <a:lnTo>
                    <a:pt x="878" y="208"/>
                  </a:lnTo>
                  <a:lnTo>
                    <a:pt x="876" y="208"/>
                  </a:lnTo>
                  <a:lnTo>
                    <a:pt x="876" y="212"/>
                  </a:lnTo>
                  <a:lnTo>
                    <a:pt x="872" y="214"/>
                  </a:lnTo>
                  <a:lnTo>
                    <a:pt x="874" y="214"/>
                  </a:lnTo>
                  <a:lnTo>
                    <a:pt x="876" y="216"/>
                  </a:lnTo>
                  <a:lnTo>
                    <a:pt x="876" y="218"/>
                  </a:lnTo>
                  <a:lnTo>
                    <a:pt x="872" y="220"/>
                  </a:lnTo>
                  <a:lnTo>
                    <a:pt x="872" y="222"/>
                  </a:lnTo>
                  <a:lnTo>
                    <a:pt x="870" y="224"/>
                  </a:lnTo>
                  <a:lnTo>
                    <a:pt x="868" y="224"/>
                  </a:lnTo>
                  <a:lnTo>
                    <a:pt x="868" y="224"/>
                  </a:lnTo>
                  <a:lnTo>
                    <a:pt x="868" y="226"/>
                  </a:lnTo>
                  <a:lnTo>
                    <a:pt x="864" y="226"/>
                  </a:lnTo>
                  <a:lnTo>
                    <a:pt x="862" y="226"/>
                  </a:lnTo>
                  <a:lnTo>
                    <a:pt x="864" y="224"/>
                  </a:lnTo>
                  <a:lnTo>
                    <a:pt x="862" y="224"/>
                  </a:lnTo>
                  <a:lnTo>
                    <a:pt x="862" y="226"/>
                  </a:lnTo>
                  <a:lnTo>
                    <a:pt x="860" y="230"/>
                  </a:lnTo>
                  <a:lnTo>
                    <a:pt x="858" y="230"/>
                  </a:lnTo>
                  <a:lnTo>
                    <a:pt x="852" y="228"/>
                  </a:lnTo>
                  <a:lnTo>
                    <a:pt x="850" y="228"/>
                  </a:lnTo>
                  <a:lnTo>
                    <a:pt x="848" y="228"/>
                  </a:lnTo>
                  <a:lnTo>
                    <a:pt x="846" y="228"/>
                  </a:lnTo>
                  <a:lnTo>
                    <a:pt x="840" y="222"/>
                  </a:lnTo>
                  <a:lnTo>
                    <a:pt x="840" y="216"/>
                  </a:lnTo>
                  <a:lnTo>
                    <a:pt x="840" y="214"/>
                  </a:lnTo>
                  <a:lnTo>
                    <a:pt x="840" y="212"/>
                  </a:lnTo>
                  <a:lnTo>
                    <a:pt x="840" y="212"/>
                  </a:lnTo>
                  <a:lnTo>
                    <a:pt x="840" y="210"/>
                  </a:lnTo>
                  <a:lnTo>
                    <a:pt x="838" y="212"/>
                  </a:lnTo>
                  <a:lnTo>
                    <a:pt x="838" y="214"/>
                  </a:lnTo>
                  <a:lnTo>
                    <a:pt x="838" y="218"/>
                  </a:lnTo>
                  <a:lnTo>
                    <a:pt x="836" y="220"/>
                  </a:lnTo>
                  <a:lnTo>
                    <a:pt x="838" y="222"/>
                  </a:lnTo>
                  <a:lnTo>
                    <a:pt x="838" y="224"/>
                  </a:lnTo>
                  <a:lnTo>
                    <a:pt x="836" y="224"/>
                  </a:lnTo>
                  <a:lnTo>
                    <a:pt x="832" y="224"/>
                  </a:lnTo>
                  <a:lnTo>
                    <a:pt x="832" y="224"/>
                  </a:lnTo>
                  <a:lnTo>
                    <a:pt x="830" y="224"/>
                  </a:lnTo>
                  <a:lnTo>
                    <a:pt x="832" y="226"/>
                  </a:lnTo>
                  <a:lnTo>
                    <a:pt x="830" y="230"/>
                  </a:lnTo>
                  <a:lnTo>
                    <a:pt x="832" y="230"/>
                  </a:lnTo>
                  <a:lnTo>
                    <a:pt x="836" y="226"/>
                  </a:lnTo>
                  <a:lnTo>
                    <a:pt x="836" y="226"/>
                  </a:lnTo>
                  <a:lnTo>
                    <a:pt x="838" y="226"/>
                  </a:lnTo>
                  <a:lnTo>
                    <a:pt x="840" y="224"/>
                  </a:lnTo>
                  <a:lnTo>
                    <a:pt x="842" y="226"/>
                  </a:lnTo>
                  <a:lnTo>
                    <a:pt x="844" y="230"/>
                  </a:lnTo>
                  <a:lnTo>
                    <a:pt x="844" y="232"/>
                  </a:lnTo>
                  <a:lnTo>
                    <a:pt x="846" y="230"/>
                  </a:lnTo>
                  <a:lnTo>
                    <a:pt x="850" y="228"/>
                  </a:lnTo>
                  <a:lnTo>
                    <a:pt x="854" y="230"/>
                  </a:lnTo>
                  <a:lnTo>
                    <a:pt x="854" y="232"/>
                  </a:lnTo>
                  <a:lnTo>
                    <a:pt x="852" y="234"/>
                  </a:lnTo>
                  <a:lnTo>
                    <a:pt x="852" y="238"/>
                  </a:lnTo>
                  <a:lnTo>
                    <a:pt x="850" y="238"/>
                  </a:lnTo>
                  <a:lnTo>
                    <a:pt x="850" y="240"/>
                  </a:lnTo>
                  <a:lnTo>
                    <a:pt x="850" y="240"/>
                  </a:lnTo>
                  <a:lnTo>
                    <a:pt x="852" y="240"/>
                  </a:lnTo>
                  <a:lnTo>
                    <a:pt x="852" y="242"/>
                  </a:lnTo>
                  <a:lnTo>
                    <a:pt x="850" y="244"/>
                  </a:lnTo>
                  <a:lnTo>
                    <a:pt x="852" y="244"/>
                  </a:lnTo>
                  <a:lnTo>
                    <a:pt x="854" y="242"/>
                  </a:lnTo>
                  <a:lnTo>
                    <a:pt x="856" y="242"/>
                  </a:lnTo>
                  <a:lnTo>
                    <a:pt x="858" y="240"/>
                  </a:lnTo>
                  <a:lnTo>
                    <a:pt x="860" y="240"/>
                  </a:lnTo>
                  <a:lnTo>
                    <a:pt x="860" y="242"/>
                  </a:lnTo>
                  <a:lnTo>
                    <a:pt x="860" y="244"/>
                  </a:lnTo>
                  <a:lnTo>
                    <a:pt x="860" y="246"/>
                  </a:lnTo>
                  <a:lnTo>
                    <a:pt x="860" y="250"/>
                  </a:lnTo>
                  <a:lnTo>
                    <a:pt x="858" y="254"/>
                  </a:lnTo>
                  <a:lnTo>
                    <a:pt x="854" y="254"/>
                  </a:lnTo>
                  <a:lnTo>
                    <a:pt x="852" y="256"/>
                  </a:lnTo>
                  <a:lnTo>
                    <a:pt x="850" y="258"/>
                  </a:lnTo>
                  <a:lnTo>
                    <a:pt x="848" y="260"/>
                  </a:lnTo>
                  <a:lnTo>
                    <a:pt x="848" y="260"/>
                  </a:lnTo>
                  <a:lnTo>
                    <a:pt x="848" y="256"/>
                  </a:lnTo>
                  <a:lnTo>
                    <a:pt x="848" y="254"/>
                  </a:lnTo>
                  <a:lnTo>
                    <a:pt x="848" y="254"/>
                  </a:lnTo>
                  <a:lnTo>
                    <a:pt x="846" y="254"/>
                  </a:lnTo>
                  <a:lnTo>
                    <a:pt x="844" y="258"/>
                  </a:lnTo>
                  <a:lnTo>
                    <a:pt x="842" y="258"/>
                  </a:lnTo>
                  <a:lnTo>
                    <a:pt x="838" y="262"/>
                  </a:lnTo>
                  <a:lnTo>
                    <a:pt x="838" y="260"/>
                  </a:lnTo>
                  <a:lnTo>
                    <a:pt x="836" y="260"/>
                  </a:lnTo>
                  <a:lnTo>
                    <a:pt x="832" y="264"/>
                  </a:lnTo>
                  <a:lnTo>
                    <a:pt x="830" y="264"/>
                  </a:lnTo>
                  <a:lnTo>
                    <a:pt x="828" y="264"/>
                  </a:lnTo>
                  <a:lnTo>
                    <a:pt x="826" y="264"/>
                  </a:lnTo>
                  <a:lnTo>
                    <a:pt x="826" y="262"/>
                  </a:lnTo>
                  <a:lnTo>
                    <a:pt x="824" y="262"/>
                  </a:lnTo>
                  <a:lnTo>
                    <a:pt x="826" y="260"/>
                  </a:lnTo>
                  <a:lnTo>
                    <a:pt x="828" y="258"/>
                  </a:lnTo>
                  <a:lnTo>
                    <a:pt x="828" y="256"/>
                  </a:lnTo>
                  <a:lnTo>
                    <a:pt x="826" y="252"/>
                  </a:lnTo>
                  <a:lnTo>
                    <a:pt x="824" y="254"/>
                  </a:lnTo>
                  <a:lnTo>
                    <a:pt x="820" y="252"/>
                  </a:lnTo>
                  <a:lnTo>
                    <a:pt x="820" y="250"/>
                  </a:lnTo>
                  <a:lnTo>
                    <a:pt x="820" y="248"/>
                  </a:lnTo>
                  <a:lnTo>
                    <a:pt x="822" y="246"/>
                  </a:lnTo>
                  <a:lnTo>
                    <a:pt x="822" y="246"/>
                  </a:lnTo>
                  <a:lnTo>
                    <a:pt x="820" y="246"/>
                  </a:lnTo>
                  <a:lnTo>
                    <a:pt x="818" y="242"/>
                  </a:lnTo>
                  <a:lnTo>
                    <a:pt x="818" y="240"/>
                  </a:lnTo>
                  <a:lnTo>
                    <a:pt x="818" y="238"/>
                  </a:lnTo>
                  <a:lnTo>
                    <a:pt x="818" y="236"/>
                  </a:lnTo>
                  <a:lnTo>
                    <a:pt x="818" y="238"/>
                  </a:lnTo>
                  <a:lnTo>
                    <a:pt x="816" y="242"/>
                  </a:lnTo>
                  <a:lnTo>
                    <a:pt x="818" y="246"/>
                  </a:lnTo>
                  <a:lnTo>
                    <a:pt x="818" y="248"/>
                  </a:lnTo>
                  <a:lnTo>
                    <a:pt x="818" y="250"/>
                  </a:lnTo>
                  <a:lnTo>
                    <a:pt x="818" y="252"/>
                  </a:lnTo>
                  <a:lnTo>
                    <a:pt x="816" y="254"/>
                  </a:lnTo>
                  <a:lnTo>
                    <a:pt x="814" y="252"/>
                  </a:lnTo>
                  <a:lnTo>
                    <a:pt x="812" y="254"/>
                  </a:lnTo>
                  <a:lnTo>
                    <a:pt x="810" y="252"/>
                  </a:lnTo>
                  <a:lnTo>
                    <a:pt x="810" y="250"/>
                  </a:lnTo>
                  <a:lnTo>
                    <a:pt x="810" y="246"/>
                  </a:lnTo>
                  <a:lnTo>
                    <a:pt x="810" y="242"/>
                  </a:lnTo>
                  <a:lnTo>
                    <a:pt x="810" y="240"/>
                  </a:lnTo>
                  <a:lnTo>
                    <a:pt x="812" y="238"/>
                  </a:lnTo>
                  <a:lnTo>
                    <a:pt x="810" y="238"/>
                  </a:lnTo>
                  <a:lnTo>
                    <a:pt x="808" y="240"/>
                  </a:lnTo>
                  <a:lnTo>
                    <a:pt x="808" y="244"/>
                  </a:lnTo>
                  <a:lnTo>
                    <a:pt x="808" y="246"/>
                  </a:lnTo>
                  <a:lnTo>
                    <a:pt x="806" y="250"/>
                  </a:lnTo>
                  <a:lnTo>
                    <a:pt x="804" y="250"/>
                  </a:lnTo>
                  <a:lnTo>
                    <a:pt x="802" y="250"/>
                  </a:lnTo>
                  <a:lnTo>
                    <a:pt x="802" y="248"/>
                  </a:lnTo>
                  <a:lnTo>
                    <a:pt x="802" y="246"/>
                  </a:lnTo>
                  <a:lnTo>
                    <a:pt x="802" y="244"/>
                  </a:lnTo>
                  <a:lnTo>
                    <a:pt x="804" y="242"/>
                  </a:lnTo>
                  <a:lnTo>
                    <a:pt x="804" y="242"/>
                  </a:lnTo>
                  <a:lnTo>
                    <a:pt x="802" y="238"/>
                  </a:lnTo>
                  <a:lnTo>
                    <a:pt x="802" y="238"/>
                  </a:lnTo>
                  <a:lnTo>
                    <a:pt x="802" y="240"/>
                  </a:lnTo>
                  <a:lnTo>
                    <a:pt x="802" y="242"/>
                  </a:lnTo>
                  <a:lnTo>
                    <a:pt x="800" y="244"/>
                  </a:lnTo>
                  <a:lnTo>
                    <a:pt x="800" y="246"/>
                  </a:lnTo>
                  <a:lnTo>
                    <a:pt x="798" y="246"/>
                  </a:lnTo>
                  <a:lnTo>
                    <a:pt x="796" y="246"/>
                  </a:lnTo>
                  <a:lnTo>
                    <a:pt x="796" y="248"/>
                  </a:lnTo>
                  <a:lnTo>
                    <a:pt x="794" y="248"/>
                  </a:lnTo>
                  <a:lnTo>
                    <a:pt x="794" y="248"/>
                  </a:lnTo>
                  <a:close/>
                  <a:moveTo>
                    <a:pt x="862" y="620"/>
                  </a:moveTo>
                  <a:lnTo>
                    <a:pt x="862" y="624"/>
                  </a:lnTo>
                  <a:lnTo>
                    <a:pt x="862" y="626"/>
                  </a:lnTo>
                  <a:lnTo>
                    <a:pt x="862" y="628"/>
                  </a:lnTo>
                  <a:lnTo>
                    <a:pt x="864" y="628"/>
                  </a:lnTo>
                  <a:lnTo>
                    <a:pt x="862" y="626"/>
                  </a:lnTo>
                  <a:lnTo>
                    <a:pt x="864" y="624"/>
                  </a:lnTo>
                  <a:lnTo>
                    <a:pt x="864" y="620"/>
                  </a:lnTo>
                  <a:lnTo>
                    <a:pt x="862" y="620"/>
                  </a:lnTo>
                  <a:lnTo>
                    <a:pt x="862" y="620"/>
                  </a:lnTo>
                  <a:close/>
                  <a:moveTo>
                    <a:pt x="860" y="606"/>
                  </a:moveTo>
                  <a:lnTo>
                    <a:pt x="860" y="606"/>
                  </a:lnTo>
                  <a:lnTo>
                    <a:pt x="860" y="604"/>
                  </a:lnTo>
                  <a:lnTo>
                    <a:pt x="862" y="606"/>
                  </a:lnTo>
                  <a:lnTo>
                    <a:pt x="862" y="606"/>
                  </a:lnTo>
                  <a:lnTo>
                    <a:pt x="860" y="606"/>
                  </a:lnTo>
                  <a:lnTo>
                    <a:pt x="860" y="606"/>
                  </a:lnTo>
                  <a:close/>
                  <a:moveTo>
                    <a:pt x="856" y="598"/>
                  </a:moveTo>
                  <a:lnTo>
                    <a:pt x="858" y="596"/>
                  </a:lnTo>
                  <a:lnTo>
                    <a:pt x="860" y="596"/>
                  </a:lnTo>
                  <a:lnTo>
                    <a:pt x="860" y="596"/>
                  </a:lnTo>
                  <a:lnTo>
                    <a:pt x="858" y="598"/>
                  </a:lnTo>
                  <a:lnTo>
                    <a:pt x="858" y="598"/>
                  </a:lnTo>
                  <a:lnTo>
                    <a:pt x="856" y="598"/>
                  </a:lnTo>
                  <a:lnTo>
                    <a:pt x="856" y="598"/>
                  </a:lnTo>
                  <a:close/>
                  <a:moveTo>
                    <a:pt x="836" y="412"/>
                  </a:moveTo>
                  <a:lnTo>
                    <a:pt x="836" y="410"/>
                  </a:lnTo>
                  <a:lnTo>
                    <a:pt x="838" y="408"/>
                  </a:lnTo>
                  <a:lnTo>
                    <a:pt x="838" y="410"/>
                  </a:lnTo>
                  <a:lnTo>
                    <a:pt x="836" y="412"/>
                  </a:lnTo>
                  <a:lnTo>
                    <a:pt x="836" y="412"/>
                  </a:lnTo>
                  <a:close/>
                  <a:moveTo>
                    <a:pt x="840" y="414"/>
                  </a:moveTo>
                  <a:lnTo>
                    <a:pt x="840" y="412"/>
                  </a:lnTo>
                  <a:lnTo>
                    <a:pt x="840" y="410"/>
                  </a:lnTo>
                  <a:lnTo>
                    <a:pt x="840" y="410"/>
                  </a:lnTo>
                  <a:lnTo>
                    <a:pt x="842" y="412"/>
                  </a:lnTo>
                  <a:lnTo>
                    <a:pt x="842" y="414"/>
                  </a:lnTo>
                  <a:lnTo>
                    <a:pt x="840" y="414"/>
                  </a:lnTo>
                  <a:lnTo>
                    <a:pt x="840" y="414"/>
                  </a:lnTo>
                  <a:close/>
                  <a:moveTo>
                    <a:pt x="836" y="420"/>
                  </a:moveTo>
                  <a:lnTo>
                    <a:pt x="834" y="418"/>
                  </a:lnTo>
                  <a:lnTo>
                    <a:pt x="836" y="416"/>
                  </a:lnTo>
                  <a:lnTo>
                    <a:pt x="836" y="414"/>
                  </a:lnTo>
                  <a:lnTo>
                    <a:pt x="836" y="414"/>
                  </a:lnTo>
                  <a:lnTo>
                    <a:pt x="838" y="416"/>
                  </a:lnTo>
                  <a:lnTo>
                    <a:pt x="838" y="414"/>
                  </a:lnTo>
                  <a:lnTo>
                    <a:pt x="840" y="416"/>
                  </a:lnTo>
                  <a:lnTo>
                    <a:pt x="838" y="418"/>
                  </a:lnTo>
                  <a:lnTo>
                    <a:pt x="836" y="420"/>
                  </a:lnTo>
                  <a:lnTo>
                    <a:pt x="836" y="420"/>
                  </a:lnTo>
                  <a:lnTo>
                    <a:pt x="836" y="420"/>
                  </a:lnTo>
                  <a:close/>
                  <a:moveTo>
                    <a:pt x="874" y="476"/>
                  </a:moveTo>
                  <a:lnTo>
                    <a:pt x="874" y="474"/>
                  </a:lnTo>
                  <a:lnTo>
                    <a:pt x="876" y="474"/>
                  </a:lnTo>
                  <a:lnTo>
                    <a:pt x="876" y="476"/>
                  </a:lnTo>
                  <a:lnTo>
                    <a:pt x="874" y="476"/>
                  </a:lnTo>
                  <a:lnTo>
                    <a:pt x="874" y="476"/>
                  </a:lnTo>
                  <a:lnTo>
                    <a:pt x="874" y="476"/>
                  </a:lnTo>
                  <a:close/>
                  <a:moveTo>
                    <a:pt x="870" y="474"/>
                  </a:moveTo>
                  <a:lnTo>
                    <a:pt x="870" y="474"/>
                  </a:lnTo>
                  <a:lnTo>
                    <a:pt x="872" y="472"/>
                  </a:lnTo>
                  <a:lnTo>
                    <a:pt x="872" y="472"/>
                  </a:lnTo>
                  <a:lnTo>
                    <a:pt x="874" y="474"/>
                  </a:lnTo>
                  <a:lnTo>
                    <a:pt x="872" y="476"/>
                  </a:lnTo>
                  <a:lnTo>
                    <a:pt x="870" y="476"/>
                  </a:lnTo>
                  <a:lnTo>
                    <a:pt x="870" y="474"/>
                  </a:lnTo>
                  <a:lnTo>
                    <a:pt x="870" y="474"/>
                  </a:lnTo>
                  <a:close/>
                  <a:moveTo>
                    <a:pt x="862" y="500"/>
                  </a:moveTo>
                  <a:lnTo>
                    <a:pt x="864" y="502"/>
                  </a:lnTo>
                  <a:lnTo>
                    <a:pt x="864" y="502"/>
                  </a:lnTo>
                  <a:lnTo>
                    <a:pt x="864" y="500"/>
                  </a:lnTo>
                  <a:lnTo>
                    <a:pt x="862" y="500"/>
                  </a:lnTo>
                  <a:lnTo>
                    <a:pt x="862" y="500"/>
                  </a:lnTo>
                  <a:close/>
                  <a:moveTo>
                    <a:pt x="872" y="512"/>
                  </a:moveTo>
                  <a:lnTo>
                    <a:pt x="874" y="514"/>
                  </a:lnTo>
                  <a:lnTo>
                    <a:pt x="876" y="512"/>
                  </a:lnTo>
                  <a:lnTo>
                    <a:pt x="874" y="512"/>
                  </a:lnTo>
                  <a:lnTo>
                    <a:pt x="874" y="512"/>
                  </a:lnTo>
                  <a:lnTo>
                    <a:pt x="874" y="512"/>
                  </a:lnTo>
                  <a:lnTo>
                    <a:pt x="872" y="512"/>
                  </a:lnTo>
                  <a:lnTo>
                    <a:pt x="872" y="512"/>
                  </a:lnTo>
                  <a:close/>
                  <a:moveTo>
                    <a:pt x="892" y="532"/>
                  </a:moveTo>
                  <a:lnTo>
                    <a:pt x="890" y="528"/>
                  </a:lnTo>
                  <a:lnTo>
                    <a:pt x="892" y="526"/>
                  </a:lnTo>
                  <a:lnTo>
                    <a:pt x="894" y="528"/>
                  </a:lnTo>
                  <a:lnTo>
                    <a:pt x="894" y="530"/>
                  </a:lnTo>
                  <a:lnTo>
                    <a:pt x="892" y="532"/>
                  </a:lnTo>
                  <a:lnTo>
                    <a:pt x="892" y="532"/>
                  </a:lnTo>
                  <a:lnTo>
                    <a:pt x="892" y="532"/>
                  </a:lnTo>
                  <a:close/>
                  <a:moveTo>
                    <a:pt x="902" y="544"/>
                  </a:moveTo>
                  <a:lnTo>
                    <a:pt x="902" y="540"/>
                  </a:lnTo>
                  <a:lnTo>
                    <a:pt x="904" y="540"/>
                  </a:lnTo>
                  <a:lnTo>
                    <a:pt x="904" y="540"/>
                  </a:lnTo>
                  <a:lnTo>
                    <a:pt x="906" y="540"/>
                  </a:lnTo>
                  <a:lnTo>
                    <a:pt x="904" y="542"/>
                  </a:lnTo>
                  <a:lnTo>
                    <a:pt x="902" y="542"/>
                  </a:lnTo>
                  <a:lnTo>
                    <a:pt x="902" y="542"/>
                  </a:lnTo>
                  <a:lnTo>
                    <a:pt x="902" y="544"/>
                  </a:lnTo>
                  <a:lnTo>
                    <a:pt x="902" y="544"/>
                  </a:lnTo>
                  <a:close/>
                  <a:moveTo>
                    <a:pt x="832" y="276"/>
                  </a:moveTo>
                  <a:lnTo>
                    <a:pt x="832" y="272"/>
                  </a:lnTo>
                  <a:lnTo>
                    <a:pt x="832" y="272"/>
                  </a:lnTo>
                  <a:lnTo>
                    <a:pt x="834" y="270"/>
                  </a:lnTo>
                  <a:lnTo>
                    <a:pt x="840" y="266"/>
                  </a:lnTo>
                  <a:lnTo>
                    <a:pt x="842" y="266"/>
                  </a:lnTo>
                  <a:lnTo>
                    <a:pt x="840" y="268"/>
                  </a:lnTo>
                  <a:lnTo>
                    <a:pt x="838" y="270"/>
                  </a:lnTo>
                  <a:lnTo>
                    <a:pt x="836" y="272"/>
                  </a:lnTo>
                  <a:lnTo>
                    <a:pt x="838" y="274"/>
                  </a:lnTo>
                  <a:lnTo>
                    <a:pt x="838" y="276"/>
                  </a:lnTo>
                  <a:lnTo>
                    <a:pt x="836" y="274"/>
                  </a:lnTo>
                  <a:lnTo>
                    <a:pt x="834" y="274"/>
                  </a:lnTo>
                  <a:lnTo>
                    <a:pt x="834" y="274"/>
                  </a:lnTo>
                  <a:lnTo>
                    <a:pt x="832" y="276"/>
                  </a:lnTo>
                  <a:lnTo>
                    <a:pt x="832" y="276"/>
                  </a:lnTo>
                  <a:lnTo>
                    <a:pt x="832" y="276"/>
                  </a:lnTo>
                  <a:close/>
                  <a:moveTo>
                    <a:pt x="820" y="264"/>
                  </a:moveTo>
                  <a:lnTo>
                    <a:pt x="820" y="264"/>
                  </a:lnTo>
                  <a:lnTo>
                    <a:pt x="820" y="264"/>
                  </a:lnTo>
                  <a:lnTo>
                    <a:pt x="822" y="264"/>
                  </a:lnTo>
                  <a:lnTo>
                    <a:pt x="822" y="264"/>
                  </a:lnTo>
                  <a:lnTo>
                    <a:pt x="822" y="262"/>
                  </a:lnTo>
                  <a:lnTo>
                    <a:pt x="820" y="264"/>
                  </a:lnTo>
                  <a:lnTo>
                    <a:pt x="820" y="264"/>
                  </a:lnTo>
                  <a:close/>
                  <a:moveTo>
                    <a:pt x="752" y="234"/>
                  </a:moveTo>
                  <a:lnTo>
                    <a:pt x="748" y="232"/>
                  </a:lnTo>
                  <a:lnTo>
                    <a:pt x="748" y="230"/>
                  </a:lnTo>
                  <a:lnTo>
                    <a:pt x="748" y="226"/>
                  </a:lnTo>
                  <a:lnTo>
                    <a:pt x="748" y="224"/>
                  </a:lnTo>
                  <a:lnTo>
                    <a:pt x="748" y="222"/>
                  </a:lnTo>
                  <a:lnTo>
                    <a:pt x="748" y="220"/>
                  </a:lnTo>
                  <a:lnTo>
                    <a:pt x="750" y="220"/>
                  </a:lnTo>
                  <a:lnTo>
                    <a:pt x="754" y="220"/>
                  </a:lnTo>
                  <a:lnTo>
                    <a:pt x="754" y="224"/>
                  </a:lnTo>
                  <a:lnTo>
                    <a:pt x="752" y="228"/>
                  </a:lnTo>
                  <a:lnTo>
                    <a:pt x="752" y="230"/>
                  </a:lnTo>
                  <a:lnTo>
                    <a:pt x="752" y="232"/>
                  </a:lnTo>
                  <a:lnTo>
                    <a:pt x="752" y="234"/>
                  </a:lnTo>
                  <a:lnTo>
                    <a:pt x="752" y="234"/>
                  </a:lnTo>
                  <a:lnTo>
                    <a:pt x="752" y="234"/>
                  </a:lnTo>
                  <a:close/>
                  <a:moveTo>
                    <a:pt x="750" y="94"/>
                  </a:moveTo>
                  <a:lnTo>
                    <a:pt x="754" y="92"/>
                  </a:lnTo>
                  <a:lnTo>
                    <a:pt x="756" y="88"/>
                  </a:lnTo>
                  <a:lnTo>
                    <a:pt x="756" y="86"/>
                  </a:lnTo>
                  <a:lnTo>
                    <a:pt x="758" y="84"/>
                  </a:lnTo>
                  <a:lnTo>
                    <a:pt x="760" y="80"/>
                  </a:lnTo>
                  <a:lnTo>
                    <a:pt x="760" y="78"/>
                  </a:lnTo>
                  <a:lnTo>
                    <a:pt x="756" y="78"/>
                  </a:lnTo>
                  <a:lnTo>
                    <a:pt x="754" y="78"/>
                  </a:lnTo>
                  <a:lnTo>
                    <a:pt x="756" y="76"/>
                  </a:lnTo>
                  <a:lnTo>
                    <a:pt x="754" y="76"/>
                  </a:lnTo>
                  <a:lnTo>
                    <a:pt x="752" y="78"/>
                  </a:lnTo>
                  <a:lnTo>
                    <a:pt x="748" y="80"/>
                  </a:lnTo>
                  <a:lnTo>
                    <a:pt x="748" y="82"/>
                  </a:lnTo>
                  <a:lnTo>
                    <a:pt x="746" y="82"/>
                  </a:lnTo>
                  <a:lnTo>
                    <a:pt x="746" y="84"/>
                  </a:lnTo>
                  <a:lnTo>
                    <a:pt x="750" y="86"/>
                  </a:lnTo>
                  <a:lnTo>
                    <a:pt x="752" y="84"/>
                  </a:lnTo>
                  <a:lnTo>
                    <a:pt x="752" y="88"/>
                  </a:lnTo>
                  <a:lnTo>
                    <a:pt x="750" y="90"/>
                  </a:lnTo>
                  <a:lnTo>
                    <a:pt x="750" y="92"/>
                  </a:lnTo>
                  <a:lnTo>
                    <a:pt x="750" y="92"/>
                  </a:lnTo>
                  <a:lnTo>
                    <a:pt x="750" y="94"/>
                  </a:lnTo>
                  <a:lnTo>
                    <a:pt x="750" y="94"/>
                  </a:lnTo>
                  <a:close/>
                  <a:moveTo>
                    <a:pt x="718" y="170"/>
                  </a:moveTo>
                  <a:lnTo>
                    <a:pt x="718" y="166"/>
                  </a:lnTo>
                  <a:lnTo>
                    <a:pt x="720" y="164"/>
                  </a:lnTo>
                  <a:lnTo>
                    <a:pt x="718" y="164"/>
                  </a:lnTo>
                  <a:lnTo>
                    <a:pt x="718" y="160"/>
                  </a:lnTo>
                  <a:lnTo>
                    <a:pt x="716" y="160"/>
                  </a:lnTo>
                  <a:lnTo>
                    <a:pt x="718" y="158"/>
                  </a:lnTo>
                  <a:lnTo>
                    <a:pt x="718" y="156"/>
                  </a:lnTo>
                  <a:lnTo>
                    <a:pt x="720" y="156"/>
                  </a:lnTo>
                  <a:lnTo>
                    <a:pt x="724" y="158"/>
                  </a:lnTo>
                  <a:lnTo>
                    <a:pt x="724" y="158"/>
                  </a:lnTo>
                  <a:lnTo>
                    <a:pt x="724" y="156"/>
                  </a:lnTo>
                  <a:lnTo>
                    <a:pt x="722" y="152"/>
                  </a:lnTo>
                  <a:lnTo>
                    <a:pt x="720" y="152"/>
                  </a:lnTo>
                  <a:lnTo>
                    <a:pt x="720" y="150"/>
                  </a:lnTo>
                  <a:lnTo>
                    <a:pt x="722" y="150"/>
                  </a:lnTo>
                  <a:lnTo>
                    <a:pt x="720" y="148"/>
                  </a:lnTo>
                  <a:lnTo>
                    <a:pt x="722" y="144"/>
                  </a:lnTo>
                  <a:lnTo>
                    <a:pt x="722" y="140"/>
                  </a:lnTo>
                  <a:lnTo>
                    <a:pt x="724" y="138"/>
                  </a:lnTo>
                  <a:lnTo>
                    <a:pt x="724" y="138"/>
                  </a:lnTo>
                  <a:lnTo>
                    <a:pt x="726" y="136"/>
                  </a:lnTo>
                  <a:lnTo>
                    <a:pt x="726" y="132"/>
                  </a:lnTo>
                  <a:lnTo>
                    <a:pt x="728" y="132"/>
                  </a:lnTo>
                  <a:lnTo>
                    <a:pt x="732" y="128"/>
                  </a:lnTo>
                  <a:lnTo>
                    <a:pt x="734" y="128"/>
                  </a:lnTo>
                  <a:lnTo>
                    <a:pt x="738" y="132"/>
                  </a:lnTo>
                  <a:lnTo>
                    <a:pt x="738" y="136"/>
                  </a:lnTo>
                  <a:lnTo>
                    <a:pt x="738" y="138"/>
                  </a:lnTo>
                  <a:lnTo>
                    <a:pt x="738" y="138"/>
                  </a:lnTo>
                  <a:lnTo>
                    <a:pt x="740" y="140"/>
                  </a:lnTo>
                  <a:lnTo>
                    <a:pt x="740" y="142"/>
                  </a:lnTo>
                  <a:lnTo>
                    <a:pt x="742" y="142"/>
                  </a:lnTo>
                  <a:lnTo>
                    <a:pt x="742" y="144"/>
                  </a:lnTo>
                  <a:lnTo>
                    <a:pt x="744" y="146"/>
                  </a:lnTo>
                  <a:lnTo>
                    <a:pt x="746" y="148"/>
                  </a:lnTo>
                  <a:lnTo>
                    <a:pt x="746" y="148"/>
                  </a:lnTo>
                  <a:lnTo>
                    <a:pt x="746" y="150"/>
                  </a:lnTo>
                  <a:lnTo>
                    <a:pt x="748" y="156"/>
                  </a:lnTo>
                  <a:lnTo>
                    <a:pt x="746" y="158"/>
                  </a:lnTo>
                  <a:lnTo>
                    <a:pt x="744" y="158"/>
                  </a:lnTo>
                  <a:lnTo>
                    <a:pt x="742" y="158"/>
                  </a:lnTo>
                  <a:lnTo>
                    <a:pt x="740" y="160"/>
                  </a:lnTo>
                  <a:lnTo>
                    <a:pt x="742" y="160"/>
                  </a:lnTo>
                  <a:lnTo>
                    <a:pt x="742" y="160"/>
                  </a:lnTo>
                  <a:lnTo>
                    <a:pt x="744" y="164"/>
                  </a:lnTo>
                  <a:lnTo>
                    <a:pt x="742" y="166"/>
                  </a:lnTo>
                  <a:lnTo>
                    <a:pt x="738" y="170"/>
                  </a:lnTo>
                  <a:lnTo>
                    <a:pt x="738" y="170"/>
                  </a:lnTo>
                  <a:lnTo>
                    <a:pt x="736" y="170"/>
                  </a:lnTo>
                  <a:lnTo>
                    <a:pt x="736" y="168"/>
                  </a:lnTo>
                  <a:lnTo>
                    <a:pt x="734" y="168"/>
                  </a:lnTo>
                  <a:lnTo>
                    <a:pt x="732" y="170"/>
                  </a:lnTo>
                  <a:lnTo>
                    <a:pt x="730" y="168"/>
                  </a:lnTo>
                  <a:lnTo>
                    <a:pt x="726" y="170"/>
                  </a:lnTo>
                  <a:lnTo>
                    <a:pt x="724" y="170"/>
                  </a:lnTo>
                  <a:lnTo>
                    <a:pt x="724" y="168"/>
                  </a:lnTo>
                  <a:lnTo>
                    <a:pt x="722" y="166"/>
                  </a:lnTo>
                  <a:lnTo>
                    <a:pt x="722" y="168"/>
                  </a:lnTo>
                  <a:lnTo>
                    <a:pt x="718" y="170"/>
                  </a:lnTo>
                  <a:lnTo>
                    <a:pt x="718" y="170"/>
                  </a:lnTo>
                  <a:close/>
                  <a:moveTo>
                    <a:pt x="748" y="166"/>
                  </a:moveTo>
                  <a:lnTo>
                    <a:pt x="748" y="166"/>
                  </a:lnTo>
                  <a:lnTo>
                    <a:pt x="750" y="164"/>
                  </a:lnTo>
                  <a:lnTo>
                    <a:pt x="748" y="160"/>
                  </a:lnTo>
                  <a:lnTo>
                    <a:pt x="748" y="160"/>
                  </a:lnTo>
                  <a:lnTo>
                    <a:pt x="746" y="160"/>
                  </a:lnTo>
                  <a:lnTo>
                    <a:pt x="746" y="164"/>
                  </a:lnTo>
                  <a:lnTo>
                    <a:pt x="748" y="166"/>
                  </a:lnTo>
                  <a:lnTo>
                    <a:pt x="748" y="166"/>
                  </a:lnTo>
                  <a:close/>
                  <a:moveTo>
                    <a:pt x="756" y="204"/>
                  </a:moveTo>
                  <a:lnTo>
                    <a:pt x="756" y="206"/>
                  </a:lnTo>
                  <a:lnTo>
                    <a:pt x="758" y="208"/>
                  </a:lnTo>
                  <a:lnTo>
                    <a:pt x="762" y="208"/>
                  </a:lnTo>
                  <a:lnTo>
                    <a:pt x="764" y="206"/>
                  </a:lnTo>
                  <a:lnTo>
                    <a:pt x="766" y="202"/>
                  </a:lnTo>
                  <a:lnTo>
                    <a:pt x="766" y="200"/>
                  </a:lnTo>
                  <a:lnTo>
                    <a:pt x="766" y="200"/>
                  </a:lnTo>
                  <a:lnTo>
                    <a:pt x="766" y="198"/>
                  </a:lnTo>
                  <a:lnTo>
                    <a:pt x="764" y="196"/>
                  </a:lnTo>
                  <a:lnTo>
                    <a:pt x="762" y="196"/>
                  </a:lnTo>
                  <a:lnTo>
                    <a:pt x="762" y="194"/>
                  </a:lnTo>
                  <a:lnTo>
                    <a:pt x="760" y="194"/>
                  </a:lnTo>
                  <a:lnTo>
                    <a:pt x="758" y="196"/>
                  </a:lnTo>
                  <a:lnTo>
                    <a:pt x="756" y="198"/>
                  </a:lnTo>
                  <a:lnTo>
                    <a:pt x="756" y="202"/>
                  </a:lnTo>
                  <a:lnTo>
                    <a:pt x="756" y="204"/>
                  </a:lnTo>
                  <a:lnTo>
                    <a:pt x="756" y="204"/>
                  </a:lnTo>
                  <a:close/>
                  <a:moveTo>
                    <a:pt x="754" y="204"/>
                  </a:moveTo>
                  <a:lnTo>
                    <a:pt x="754" y="206"/>
                  </a:lnTo>
                  <a:lnTo>
                    <a:pt x="754" y="208"/>
                  </a:lnTo>
                  <a:lnTo>
                    <a:pt x="754" y="210"/>
                  </a:lnTo>
                  <a:lnTo>
                    <a:pt x="756" y="208"/>
                  </a:lnTo>
                  <a:lnTo>
                    <a:pt x="756" y="206"/>
                  </a:lnTo>
                  <a:lnTo>
                    <a:pt x="754" y="206"/>
                  </a:lnTo>
                  <a:lnTo>
                    <a:pt x="754" y="204"/>
                  </a:lnTo>
                  <a:lnTo>
                    <a:pt x="754" y="204"/>
                  </a:lnTo>
                  <a:lnTo>
                    <a:pt x="754" y="204"/>
                  </a:lnTo>
                  <a:close/>
                  <a:moveTo>
                    <a:pt x="716" y="186"/>
                  </a:moveTo>
                  <a:lnTo>
                    <a:pt x="716" y="182"/>
                  </a:lnTo>
                  <a:lnTo>
                    <a:pt x="718" y="178"/>
                  </a:lnTo>
                  <a:lnTo>
                    <a:pt x="720" y="176"/>
                  </a:lnTo>
                  <a:lnTo>
                    <a:pt x="722" y="176"/>
                  </a:lnTo>
                  <a:lnTo>
                    <a:pt x="724" y="176"/>
                  </a:lnTo>
                  <a:lnTo>
                    <a:pt x="726" y="176"/>
                  </a:lnTo>
                  <a:lnTo>
                    <a:pt x="728" y="176"/>
                  </a:lnTo>
                  <a:lnTo>
                    <a:pt x="728" y="176"/>
                  </a:lnTo>
                  <a:lnTo>
                    <a:pt x="730" y="178"/>
                  </a:lnTo>
                  <a:lnTo>
                    <a:pt x="732" y="178"/>
                  </a:lnTo>
                  <a:lnTo>
                    <a:pt x="732" y="176"/>
                  </a:lnTo>
                  <a:lnTo>
                    <a:pt x="734" y="178"/>
                  </a:lnTo>
                  <a:lnTo>
                    <a:pt x="736" y="178"/>
                  </a:lnTo>
                  <a:lnTo>
                    <a:pt x="738" y="182"/>
                  </a:lnTo>
                  <a:lnTo>
                    <a:pt x="740" y="182"/>
                  </a:lnTo>
                  <a:lnTo>
                    <a:pt x="740" y="184"/>
                  </a:lnTo>
                  <a:lnTo>
                    <a:pt x="740" y="184"/>
                  </a:lnTo>
                  <a:lnTo>
                    <a:pt x="742" y="184"/>
                  </a:lnTo>
                  <a:lnTo>
                    <a:pt x="744" y="184"/>
                  </a:lnTo>
                  <a:lnTo>
                    <a:pt x="746" y="186"/>
                  </a:lnTo>
                  <a:lnTo>
                    <a:pt x="746" y="186"/>
                  </a:lnTo>
                  <a:lnTo>
                    <a:pt x="746" y="188"/>
                  </a:lnTo>
                  <a:lnTo>
                    <a:pt x="746" y="190"/>
                  </a:lnTo>
                  <a:lnTo>
                    <a:pt x="746" y="190"/>
                  </a:lnTo>
                  <a:lnTo>
                    <a:pt x="744" y="190"/>
                  </a:lnTo>
                  <a:lnTo>
                    <a:pt x="740" y="192"/>
                  </a:lnTo>
                  <a:lnTo>
                    <a:pt x="738" y="194"/>
                  </a:lnTo>
                  <a:lnTo>
                    <a:pt x="734" y="192"/>
                  </a:lnTo>
                  <a:lnTo>
                    <a:pt x="730" y="192"/>
                  </a:lnTo>
                  <a:lnTo>
                    <a:pt x="728" y="188"/>
                  </a:lnTo>
                  <a:lnTo>
                    <a:pt x="724" y="188"/>
                  </a:lnTo>
                  <a:lnTo>
                    <a:pt x="722" y="188"/>
                  </a:lnTo>
                  <a:lnTo>
                    <a:pt x="720" y="186"/>
                  </a:lnTo>
                  <a:lnTo>
                    <a:pt x="718" y="186"/>
                  </a:lnTo>
                  <a:lnTo>
                    <a:pt x="716" y="186"/>
                  </a:lnTo>
                  <a:lnTo>
                    <a:pt x="716" y="186"/>
                  </a:lnTo>
                  <a:close/>
                  <a:moveTo>
                    <a:pt x="686" y="144"/>
                  </a:moveTo>
                  <a:lnTo>
                    <a:pt x="686" y="142"/>
                  </a:lnTo>
                  <a:lnTo>
                    <a:pt x="688" y="142"/>
                  </a:lnTo>
                  <a:lnTo>
                    <a:pt x="688" y="142"/>
                  </a:lnTo>
                  <a:lnTo>
                    <a:pt x="688" y="144"/>
                  </a:lnTo>
                  <a:lnTo>
                    <a:pt x="686" y="144"/>
                  </a:lnTo>
                  <a:lnTo>
                    <a:pt x="686" y="144"/>
                  </a:lnTo>
                  <a:lnTo>
                    <a:pt x="686" y="144"/>
                  </a:lnTo>
                  <a:close/>
                  <a:moveTo>
                    <a:pt x="688" y="158"/>
                  </a:moveTo>
                  <a:lnTo>
                    <a:pt x="690" y="162"/>
                  </a:lnTo>
                  <a:lnTo>
                    <a:pt x="690" y="164"/>
                  </a:lnTo>
                  <a:lnTo>
                    <a:pt x="692" y="164"/>
                  </a:lnTo>
                  <a:lnTo>
                    <a:pt x="694" y="164"/>
                  </a:lnTo>
                  <a:lnTo>
                    <a:pt x="696" y="164"/>
                  </a:lnTo>
                  <a:lnTo>
                    <a:pt x="698" y="164"/>
                  </a:lnTo>
                  <a:lnTo>
                    <a:pt x="700" y="162"/>
                  </a:lnTo>
                  <a:lnTo>
                    <a:pt x="700" y="160"/>
                  </a:lnTo>
                  <a:lnTo>
                    <a:pt x="702" y="160"/>
                  </a:lnTo>
                  <a:lnTo>
                    <a:pt x="704" y="156"/>
                  </a:lnTo>
                  <a:lnTo>
                    <a:pt x="704" y="154"/>
                  </a:lnTo>
                  <a:lnTo>
                    <a:pt x="706" y="150"/>
                  </a:lnTo>
                  <a:lnTo>
                    <a:pt x="708" y="146"/>
                  </a:lnTo>
                  <a:lnTo>
                    <a:pt x="706" y="146"/>
                  </a:lnTo>
                  <a:lnTo>
                    <a:pt x="706" y="144"/>
                  </a:lnTo>
                  <a:lnTo>
                    <a:pt x="708" y="144"/>
                  </a:lnTo>
                  <a:lnTo>
                    <a:pt x="710" y="140"/>
                  </a:lnTo>
                  <a:lnTo>
                    <a:pt x="712" y="140"/>
                  </a:lnTo>
                  <a:lnTo>
                    <a:pt x="714" y="138"/>
                  </a:lnTo>
                  <a:lnTo>
                    <a:pt x="716" y="136"/>
                  </a:lnTo>
                  <a:lnTo>
                    <a:pt x="716" y="132"/>
                  </a:lnTo>
                  <a:lnTo>
                    <a:pt x="716" y="130"/>
                  </a:lnTo>
                  <a:lnTo>
                    <a:pt x="718" y="128"/>
                  </a:lnTo>
                  <a:lnTo>
                    <a:pt x="718" y="126"/>
                  </a:lnTo>
                  <a:lnTo>
                    <a:pt x="718" y="124"/>
                  </a:lnTo>
                  <a:lnTo>
                    <a:pt x="718" y="122"/>
                  </a:lnTo>
                  <a:lnTo>
                    <a:pt x="716" y="122"/>
                  </a:lnTo>
                  <a:lnTo>
                    <a:pt x="714" y="120"/>
                  </a:lnTo>
                  <a:lnTo>
                    <a:pt x="710" y="120"/>
                  </a:lnTo>
                  <a:lnTo>
                    <a:pt x="710" y="120"/>
                  </a:lnTo>
                  <a:lnTo>
                    <a:pt x="712" y="118"/>
                  </a:lnTo>
                  <a:lnTo>
                    <a:pt x="714" y="116"/>
                  </a:lnTo>
                  <a:lnTo>
                    <a:pt x="714" y="114"/>
                  </a:lnTo>
                  <a:lnTo>
                    <a:pt x="714" y="112"/>
                  </a:lnTo>
                  <a:lnTo>
                    <a:pt x="714" y="110"/>
                  </a:lnTo>
                  <a:lnTo>
                    <a:pt x="714" y="108"/>
                  </a:lnTo>
                  <a:lnTo>
                    <a:pt x="712" y="104"/>
                  </a:lnTo>
                  <a:lnTo>
                    <a:pt x="710" y="104"/>
                  </a:lnTo>
                  <a:lnTo>
                    <a:pt x="708" y="106"/>
                  </a:lnTo>
                  <a:lnTo>
                    <a:pt x="704" y="108"/>
                  </a:lnTo>
                  <a:lnTo>
                    <a:pt x="704" y="110"/>
                  </a:lnTo>
                  <a:lnTo>
                    <a:pt x="702" y="112"/>
                  </a:lnTo>
                  <a:lnTo>
                    <a:pt x="700" y="112"/>
                  </a:lnTo>
                  <a:lnTo>
                    <a:pt x="700" y="108"/>
                  </a:lnTo>
                  <a:lnTo>
                    <a:pt x="702" y="108"/>
                  </a:lnTo>
                  <a:lnTo>
                    <a:pt x="702" y="106"/>
                  </a:lnTo>
                  <a:lnTo>
                    <a:pt x="702" y="102"/>
                  </a:lnTo>
                  <a:lnTo>
                    <a:pt x="704" y="98"/>
                  </a:lnTo>
                  <a:lnTo>
                    <a:pt x="704" y="96"/>
                  </a:lnTo>
                  <a:lnTo>
                    <a:pt x="702" y="94"/>
                  </a:lnTo>
                  <a:lnTo>
                    <a:pt x="700" y="92"/>
                  </a:lnTo>
                  <a:lnTo>
                    <a:pt x="698" y="90"/>
                  </a:lnTo>
                  <a:lnTo>
                    <a:pt x="696" y="90"/>
                  </a:lnTo>
                  <a:lnTo>
                    <a:pt x="692" y="90"/>
                  </a:lnTo>
                  <a:lnTo>
                    <a:pt x="690" y="92"/>
                  </a:lnTo>
                  <a:lnTo>
                    <a:pt x="688" y="92"/>
                  </a:lnTo>
                  <a:lnTo>
                    <a:pt x="688" y="88"/>
                  </a:lnTo>
                  <a:lnTo>
                    <a:pt x="686" y="88"/>
                  </a:lnTo>
                  <a:lnTo>
                    <a:pt x="684" y="90"/>
                  </a:lnTo>
                  <a:lnTo>
                    <a:pt x="684" y="92"/>
                  </a:lnTo>
                  <a:lnTo>
                    <a:pt x="682" y="92"/>
                  </a:lnTo>
                  <a:lnTo>
                    <a:pt x="680" y="96"/>
                  </a:lnTo>
                  <a:lnTo>
                    <a:pt x="678" y="98"/>
                  </a:lnTo>
                  <a:lnTo>
                    <a:pt x="678" y="100"/>
                  </a:lnTo>
                  <a:lnTo>
                    <a:pt x="680" y="102"/>
                  </a:lnTo>
                  <a:lnTo>
                    <a:pt x="682" y="102"/>
                  </a:lnTo>
                  <a:lnTo>
                    <a:pt x="684" y="100"/>
                  </a:lnTo>
                  <a:lnTo>
                    <a:pt x="684" y="102"/>
                  </a:lnTo>
                  <a:lnTo>
                    <a:pt x="682" y="104"/>
                  </a:lnTo>
                  <a:lnTo>
                    <a:pt x="678" y="106"/>
                  </a:lnTo>
                  <a:lnTo>
                    <a:pt x="676" y="110"/>
                  </a:lnTo>
                  <a:lnTo>
                    <a:pt x="676" y="110"/>
                  </a:lnTo>
                  <a:lnTo>
                    <a:pt x="680" y="108"/>
                  </a:lnTo>
                  <a:lnTo>
                    <a:pt x="684" y="106"/>
                  </a:lnTo>
                  <a:lnTo>
                    <a:pt x="684" y="106"/>
                  </a:lnTo>
                  <a:lnTo>
                    <a:pt x="686" y="104"/>
                  </a:lnTo>
                  <a:lnTo>
                    <a:pt x="688" y="106"/>
                  </a:lnTo>
                  <a:lnTo>
                    <a:pt x="688" y="110"/>
                  </a:lnTo>
                  <a:lnTo>
                    <a:pt x="686" y="110"/>
                  </a:lnTo>
                  <a:lnTo>
                    <a:pt x="682" y="112"/>
                  </a:lnTo>
                  <a:lnTo>
                    <a:pt x="682" y="114"/>
                  </a:lnTo>
                  <a:lnTo>
                    <a:pt x="684" y="116"/>
                  </a:lnTo>
                  <a:lnTo>
                    <a:pt x="686" y="116"/>
                  </a:lnTo>
                  <a:lnTo>
                    <a:pt x="688" y="116"/>
                  </a:lnTo>
                  <a:lnTo>
                    <a:pt x="686" y="118"/>
                  </a:lnTo>
                  <a:lnTo>
                    <a:pt x="682" y="120"/>
                  </a:lnTo>
                  <a:lnTo>
                    <a:pt x="680" y="118"/>
                  </a:lnTo>
                  <a:lnTo>
                    <a:pt x="680" y="120"/>
                  </a:lnTo>
                  <a:lnTo>
                    <a:pt x="682" y="122"/>
                  </a:lnTo>
                  <a:lnTo>
                    <a:pt x="682" y="122"/>
                  </a:lnTo>
                  <a:lnTo>
                    <a:pt x="678" y="126"/>
                  </a:lnTo>
                  <a:lnTo>
                    <a:pt x="678" y="126"/>
                  </a:lnTo>
                  <a:lnTo>
                    <a:pt x="676" y="122"/>
                  </a:lnTo>
                  <a:lnTo>
                    <a:pt x="674" y="122"/>
                  </a:lnTo>
                  <a:lnTo>
                    <a:pt x="672" y="118"/>
                  </a:lnTo>
                  <a:lnTo>
                    <a:pt x="668" y="122"/>
                  </a:lnTo>
                  <a:lnTo>
                    <a:pt x="668" y="122"/>
                  </a:lnTo>
                  <a:lnTo>
                    <a:pt x="664" y="126"/>
                  </a:lnTo>
                  <a:lnTo>
                    <a:pt x="668" y="130"/>
                  </a:lnTo>
                  <a:lnTo>
                    <a:pt x="668" y="132"/>
                  </a:lnTo>
                  <a:lnTo>
                    <a:pt x="668" y="134"/>
                  </a:lnTo>
                  <a:lnTo>
                    <a:pt x="670" y="132"/>
                  </a:lnTo>
                  <a:lnTo>
                    <a:pt x="672" y="132"/>
                  </a:lnTo>
                  <a:lnTo>
                    <a:pt x="676" y="132"/>
                  </a:lnTo>
                  <a:lnTo>
                    <a:pt x="680" y="132"/>
                  </a:lnTo>
                  <a:lnTo>
                    <a:pt x="682" y="134"/>
                  </a:lnTo>
                  <a:lnTo>
                    <a:pt x="686" y="132"/>
                  </a:lnTo>
                  <a:lnTo>
                    <a:pt x="686" y="134"/>
                  </a:lnTo>
                  <a:lnTo>
                    <a:pt x="682" y="136"/>
                  </a:lnTo>
                  <a:lnTo>
                    <a:pt x="682" y="136"/>
                  </a:lnTo>
                  <a:lnTo>
                    <a:pt x="682" y="140"/>
                  </a:lnTo>
                  <a:lnTo>
                    <a:pt x="686" y="138"/>
                  </a:lnTo>
                  <a:lnTo>
                    <a:pt x="688" y="140"/>
                  </a:lnTo>
                  <a:lnTo>
                    <a:pt x="690" y="144"/>
                  </a:lnTo>
                  <a:lnTo>
                    <a:pt x="692" y="144"/>
                  </a:lnTo>
                  <a:lnTo>
                    <a:pt x="694" y="146"/>
                  </a:lnTo>
                  <a:lnTo>
                    <a:pt x="692" y="148"/>
                  </a:lnTo>
                  <a:lnTo>
                    <a:pt x="692" y="150"/>
                  </a:lnTo>
                  <a:lnTo>
                    <a:pt x="688" y="158"/>
                  </a:lnTo>
                  <a:lnTo>
                    <a:pt x="688" y="158"/>
                  </a:lnTo>
                  <a:close/>
                  <a:moveTo>
                    <a:pt x="674" y="140"/>
                  </a:moveTo>
                  <a:lnTo>
                    <a:pt x="676" y="138"/>
                  </a:lnTo>
                  <a:lnTo>
                    <a:pt x="678" y="136"/>
                  </a:lnTo>
                  <a:lnTo>
                    <a:pt x="680" y="136"/>
                  </a:lnTo>
                  <a:lnTo>
                    <a:pt x="680" y="136"/>
                  </a:lnTo>
                  <a:lnTo>
                    <a:pt x="678" y="138"/>
                  </a:lnTo>
                  <a:lnTo>
                    <a:pt x="676" y="140"/>
                  </a:lnTo>
                  <a:lnTo>
                    <a:pt x="674" y="140"/>
                  </a:lnTo>
                  <a:lnTo>
                    <a:pt x="674" y="140"/>
                  </a:lnTo>
                  <a:close/>
                  <a:moveTo>
                    <a:pt x="670" y="154"/>
                  </a:moveTo>
                  <a:lnTo>
                    <a:pt x="670" y="150"/>
                  </a:lnTo>
                  <a:lnTo>
                    <a:pt x="674" y="150"/>
                  </a:lnTo>
                  <a:lnTo>
                    <a:pt x="678" y="152"/>
                  </a:lnTo>
                  <a:lnTo>
                    <a:pt x="682" y="156"/>
                  </a:lnTo>
                  <a:lnTo>
                    <a:pt x="682" y="158"/>
                  </a:lnTo>
                  <a:lnTo>
                    <a:pt x="682" y="162"/>
                  </a:lnTo>
                  <a:lnTo>
                    <a:pt x="680" y="162"/>
                  </a:lnTo>
                  <a:lnTo>
                    <a:pt x="678" y="162"/>
                  </a:lnTo>
                  <a:lnTo>
                    <a:pt x="676" y="162"/>
                  </a:lnTo>
                  <a:lnTo>
                    <a:pt x="674" y="162"/>
                  </a:lnTo>
                  <a:lnTo>
                    <a:pt x="672" y="160"/>
                  </a:lnTo>
                  <a:lnTo>
                    <a:pt x="670" y="156"/>
                  </a:lnTo>
                  <a:lnTo>
                    <a:pt x="670" y="154"/>
                  </a:lnTo>
                  <a:lnTo>
                    <a:pt x="670" y="154"/>
                  </a:lnTo>
                  <a:close/>
                  <a:moveTo>
                    <a:pt x="638" y="174"/>
                  </a:moveTo>
                  <a:lnTo>
                    <a:pt x="640" y="174"/>
                  </a:lnTo>
                  <a:lnTo>
                    <a:pt x="644" y="174"/>
                  </a:lnTo>
                  <a:lnTo>
                    <a:pt x="642" y="176"/>
                  </a:lnTo>
                  <a:lnTo>
                    <a:pt x="640" y="176"/>
                  </a:lnTo>
                  <a:lnTo>
                    <a:pt x="638" y="174"/>
                  </a:lnTo>
                  <a:lnTo>
                    <a:pt x="638" y="174"/>
                  </a:lnTo>
                  <a:close/>
                  <a:moveTo>
                    <a:pt x="636" y="172"/>
                  </a:moveTo>
                  <a:lnTo>
                    <a:pt x="634" y="168"/>
                  </a:lnTo>
                  <a:lnTo>
                    <a:pt x="636" y="166"/>
                  </a:lnTo>
                  <a:lnTo>
                    <a:pt x="636" y="162"/>
                  </a:lnTo>
                  <a:lnTo>
                    <a:pt x="636" y="160"/>
                  </a:lnTo>
                  <a:lnTo>
                    <a:pt x="640" y="158"/>
                  </a:lnTo>
                  <a:lnTo>
                    <a:pt x="640" y="156"/>
                  </a:lnTo>
                  <a:lnTo>
                    <a:pt x="640" y="156"/>
                  </a:lnTo>
                  <a:lnTo>
                    <a:pt x="640" y="154"/>
                  </a:lnTo>
                  <a:lnTo>
                    <a:pt x="642" y="150"/>
                  </a:lnTo>
                  <a:lnTo>
                    <a:pt x="642" y="148"/>
                  </a:lnTo>
                  <a:lnTo>
                    <a:pt x="644" y="146"/>
                  </a:lnTo>
                  <a:lnTo>
                    <a:pt x="644" y="148"/>
                  </a:lnTo>
                  <a:lnTo>
                    <a:pt x="646" y="152"/>
                  </a:lnTo>
                  <a:lnTo>
                    <a:pt x="646" y="152"/>
                  </a:lnTo>
                  <a:lnTo>
                    <a:pt x="644" y="158"/>
                  </a:lnTo>
                  <a:lnTo>
                    <a:pt x="644" y="160"/>
                  </a:lnTo>
                  <a:lnTo>
                    <a:pt x="642" y="162"/>
                  </a:lnTo>
                  <a:lnTo>
                    <a:pt x="644" y="164"/>
                  </a:lnTo>
                  <a:lnTo>
                    <a:pt x="642" y="170"/>
                  </a:lnTo>
                  <a:lnTo>
                    <a:pt x="640" y="172"/>
                  </a:lnTo>
                  <a:lnTo>
                    <a:pt x="636" y="172"/>
                  </a:lnTo>
                  <a:lnTo>
                    <a:pt x="636" y="172"/>
                  </a:lnTo>
                  <a:close/>
                  <a:moveTo>
                    <a:pt x="608" y="114"/>
                  </a:moveTo>
                  <a:lnTo>
                    <a:pt x="606" y="112"/>
                  </a:lnTo>
                  <a:lnTo>
                    <a:pt x="606" y="108"/>
                  </a:lnTo>
                  <a:lnTo>
                    <a:pt x="606" y="108"/>
                  </a:lnTo>
                  <a:lnTo>
                    <a:pt x="604" y="106"/>
                  </a:lnTo>
                  <a:lnTo>
                    <a:pt x="602" y="106"/>
                  </a:lnTo>
                  <a:lnTo>
                    <a:pt x="600" y="106"/>
                  </a:lnTo>
                  <a:lnTo>
                    <a:pt x="600" y="106"/>
                  </a:lnTo>
                  <a:lnTo>
                    <a:pt x="596" y="106"/>
                  </a:lnTo>
                  <a:lnTo>
                    <a:pt x="594" y="106"/>
                  </a:lnTo>
                  <a:lnTo>
                    <a:pt x="594" y="104"/>
                  </a:lnTo>
                  <a:lnTo>
                    <a:pt x="596" y="102"/>
                  </a:lnTo>
                  <a:lnTo>
                    <a:pt x="596" y="100"/>
                  </a:lnTo>
                  <a:lnTo>
                    <a:pt x="600" y="100"/>
                  </a:lnTo>
                  <a:lnTo>
                    <a:pt x="602" y="100"/>
                  </a:lnTo>
                  <a:lnTo>
                    <a:pt x="610" y="98"/>
                  </a:lnTo>
                  <a:lnTo>
                    <a:pt x="612" y="98"/>
                  </a:lnTo>
                  <a:lnTo>
                    <a:pt x="614" y="100"/>
                  </a:lnTo>
                  <a:lnTo>
                    <a:pt x="616" y="100"/>
                  </a:lnTo>
                  <a:lnTo>
                    <a:pt x="618" y="100"/>
                  </a:lnTo>
                  <a:lnTo>
                    <a:pt x="622" y="98"/>
                  </a:lnTo>
                  <a:lnTo>
                    <a:pt x="626" y="98"/>
                  </a:lnTo>
                  <a:lnTo>
                    <a:pt x="626" y="98"/>
                  </a:lnTo>
                  <a:lnTo>
                    <a:pt x="628" y="96"/>
                  </a:lnTo>
                  <a:lnTo>
                    <a:pt x="630" y="98"/>
                  </a:lnTo>
                  <a:lnTo>
                    <a:pt x="630" y="98"/>
                  </a:lnTo>
                  <a:lnTo>
                    <a:pt x="632" y="102"/>
                  </a:lnTo>
                  <a:lnTo>
                    <a:pt x="632" y="104"/>
                  </a:lnTo>
                  <a:lnTo>
                    <a:pt x="628" y="108"/>
                  </a:lnTo>
                  <a:lnTo>
                    <a:pt x="630" y="110"/>
                  </a:lnTo>
                  <a:lnTo>
                    <a:pt x="628" y="116"/>
                  </a:lnTo>
                  <a:lnTo>
                    <a:pt x="626" y="116"/>
                  </a:lnTo>
                  <a:lnTo>
                    <a:pt x="624" y="120"/>
                  </a:lnTo>
                  <a:lnTo>
                    <a:pt x="622" y="118"/>
                  </a:lnTo>
                  <a:lnTo>
                    <a:pt x="620" y="118"/>
                  </a:lnTo>
                  <a:lnTo>
                    <a:pt x="618" y="118"/>
                  </a:lnTo>
                  <a:lnTo>
                    <a:pt x="616" y="118"/>
                  </a:lnTo>
                  <a:lnTo>
                    <a:pt x="612" y="114"/>
                  </a:lnTo>
                  <a:lnTo>
                    <a:pt x="612" y="112"/>
                  </a:lnTo>
                  <a:lnTo>
                    <a:pt x="610" y="108"/>
                  </a:lnTo>
                  <a:lnTo>
                    <a:pt x="610" y="110"/>
                  </a:lnTo>
                  <a:lnTo>
                    <a:pt x="610" y="112"/>
                  </a:lnTo>
                  <a:lnTo>
                    <a:pt x="608" y="114"/>
                  </a:lnTo>
                  <a:lnTo>
                    <a:pt x="608" y="114"/>
                  </a:lnTo>
                  <a:close/>
                  <a:moveTo>
                    <a:pt x="572" y="134"/>
                  </a:moveTo>
                  <a:lnTo>
                    <a:pt x="574" y="130"/>
                  </a:lnTo>
                  <a:lnTo>
                    <a:pt x="574" y="128"/>
                  </a:lnTo>
                  <a:lnTo>
                    <a:pt x="578" y="126"/>
                  </a:lnTo>
                  <a:lnTo>
                    <a:pt x="578" y="124"/>
                  </a:lnTo>
                  <a:lnTo>
                    <a:pt x="580" y="122"/>
                  </a:lnTo>
                  <a:lnTo>
                    <a:pt x="582" y="120"/>
                  </a:lnTo>
                  <a:lnTo>
                    <a:pt x="584" y="120"/>
                  </a:lnTo>
                  <a:lnTo>
                    <a:pt x="590" y="120"/>
                  </a:lnTo>
                  <a:lnTo>
                    <a:pt x="592" y="120"/>
                  </a:lnTo>
                  <a:lnTo>
                    <a:pt x="594" y="120"/>
                  </a:lnTo>
                  <a:lnTo>
                    <a:pt x="596" y="122"/>
                  </a:lnTo>
                  <a:lnTo>
                    <a:pt x="598" y="122"/>
                  </a:lnTo>
                  <a:lnTo>
                    <a:pt x="600" y="120"/>
                  </a:lnTo>
                  <a:lnTo>
                    <a:pt x="604" y="122"/>
                  </a:lnTo>
                  <a:lnTo>
                    <a:pt x="604" y="122"/>
                  </a:lnTo>
                  <a:lnTo>
                    <a:pt x="608" y="122"/>
                  </a:lnTo>
                  <a:lnTo>
                    <a:pt x="610" y="124"/>
                  </a:lnTo>
                  <a:lnTo>
                    <a:pt x="612" y="124"/>
                  </a:lnTo>
                  <a:lnTo>
                    <a:pt x="614" y="124"/>
                  </a:lnTo>
                  <a:lnTo>
                    <a:pt x="616" y="126"/>
                  </a:lnTo>
                  <a:lnTo>
                    <a:pt x="612" y="130"/>
                  </a:lnTo>
                  <a:lnTo>
                    <a:pt x="610" y="130"/>
                  </a:lnTo>
                  <a:lnTo>
                    <a:pt x="604" y="132"/>
                  </a:lnTo>
                  <a:lnTo>
                    <a:pt x="602" y="132"/>
                  </a:lnTo>
                  <a:lnTo>
                    <a:pt x="600" y="134"/>
                  </a:lnTo>
                  <a:lnTo>
                    <a:pt x="600" y="136"/>
                  </a:lnTo>
                  <a:lnTo>
                    <a:pt x="602" y="136"/>
                  </a:lnTo>
                  <a:lnTo>
                    <a:pt x="604" y="136"/>
                  </a:lnTo>
                  <a:lnTo>
                    <a:pt x="604" y="138"/>
                  </a:lnTo>
                  <a:lnTo>
                    <a:pt x="600" y="142"/>
                  </a:lnTo>
                  <a:lnTo>
                    <a:pt x="600" y="142"/>
                  </a:lnTo>
                  <a:lnTo>
                    <a:pt x="598" y="144"/>
                  </a:lnTo>
                  <a:lnTo>
                    <a:pt x="598" y="144"/>
                  </a:lnTo>
                  <a:lnTo>
                    <a:pt x="596" y="146"/>
                  </a:lnTo>
                  <a:lnTo>
                    <a:pt x="594" y="146"/>
                  </a:lnTo>
                  <a:lnTo>
                    <a:pt x="590" y="148"/>
                  </a:lnTo>
                  <a:lnTo>
                    <a:pt x="588" y="148"/>
                  </a:lnTo>
                  <a:lnTo>
                    <a:pt x="586" y="146"/>
                  </a:lnTo>
                  <a:lnTo>
                    <a:pt x="584" y="146"/>
                  </a:lnTo>
                  <a:lnTo>
                    <a:pt x="582" y="146"/>
                  </a:lnTo>
                  <a:lnTo>
                    <a:pt x="578" y="146"/>
                  </a:lnTo>
                  <a:lnTo>
                    <a:pt x="578" y="146"/>
                  </a:lnTo>
                  <a:lnTo>
                    <a:pt x="580" y="144"/>
                  </a:lnTo>
                  <a:lnTo>
                    <a:pt x="578" y="142"/>
                  </a:lnTo>
                  <a:lnTo>
                    <a:pt x="576" y="140"/>
                  </a:lnTo>
                  <a:lnTo>
                    <a:pt x="574" y="140"/>
                  </a:lnTo>
                  <a:lnTo>
                    <a:pt x="574" y="136"/>
                  </a:lnTo>
                  <a:lnTo>
                    <a:pt x="572" y="134"/>
                  </a:lnTo>
                  <a:lnTo>
                    <a:pt x="572" y="134"/>
                  </a:lnTo>
                  <a:close/>
                  <a:moveTo>
                    <a:pt x="570" y="124"/>
                  </a:moveTo>
                  <a:lnTo>
                    <a:pt x="572" y="126"/>
                  </a:lnTo>
                  <a:lnTo>
                    <a:pt x="574" y="124"/>
                  </a:lnTo>
                  <a:lnTo>
                    <a:pt x="576" y="122"/>
                  </a:lnTo>
                  <a:lnTo>
                    <a:pt x="576" y="118"/>
                  </a:lnTo>
                  <a:lnTo>
                    <a:pt x="578" y="116"/>
                  </a:lnTo>
                  <a:lnTo>
                    <a:pt x="576" y="114"/>
                  </a:lnTo>
                  <a:lnTo>
                    <a:pt x="578" y="112"/>
                  </a:lnTo>
                  <a:lnTo>
                    <a:pt x="576" y="112"/>
                  </a:lnTo>
                  <a:lnTo>
                    <a:pt x="574" y="112"/>
                  </a:lnTo>
                  <a:lnTo>
                    <a:pt x="572" y="112"/>
                  </a:lnTo>
                  <a:lnTo>
                    <a:pt x="570" y="112"/>
                  </a:lnTo>
                  <a:lnTo>
                    <a:pt x="570" y="112"/>
                  </a:lnTo>
                  <a:lnTo>
                    <a:pt x="568" y="116"/>
                  </a:lnTo>
                  <a:lnTo>
                    <a:pt x="568" y="118"/>
                  </a:lnTo>
                  <a:lnTo>
                    <a:pt x="568" y="120"/>
                  </a:lnTo>
                  <a:lnTo>
                    <a:pt x="570" y="124"/>
                  </a:lnTo>
                  <a:lnTo>
                    <a:pt x="570" y="124"/>
                  </a:lnTo>
                  <a:close/>
                  <a:moveTo>
                    <a:pt x="782" y="310"/>
                  </a:moveTo>
                  <a:lnTo>
                    <a:pt x="782" y="310"/>
                  </a:lnTo>
                  <a:lnTo>
                    <a:pt x="784" y="310"/>
                  </a:lnTo>
                  <a:lnTo>
                    <a:pt x="786" y="310"/>
                  </a:lnTo>
                  <a:lnTo>
                    <a:pt x="786" y="312"/>
                  </a:lnTo>
                  <a:lnTo>
                    <a:pt x="790" y="312"/>
                  </a:lnTo>
                  <a:lnTo>
                    <a:pt x="790" y="312"/>
                  </a:lnTo>
                  <a:lnTo>
                    <a:pt x="792" y="312"/>
                  </a:lnTo>
                  <a:lnTo>
                    <a:pt x="796" y="310"/>
                  </a:lnTo>
                  <a:lnTo>
                    <a:pt x="798" y="310"/>
                  </a:lnTo>
                  <a:lnTo>
                    <a:pt x="802" y="312"/>
                  </a:lnTo>
                  <a:lnTo>
                    <a:pt x="804" y="312"/>
                  </a:lnTo>
                  <a:lnTo>
                    <a:pt x="806" y="312"/>
                  </a:lnTo>
                  <a:lnTo>
                    <a:pt x="808" y="310"/>
                  </a:lnTo>
                  <a:lnTo>
                    <a:pt x="808" y="310"/>
                  </a:lnTo>
                  <a:lnTo>
                    <a:pt x="808" y="306"/>
                  </a:lnTo>
                  <a:lnTo>
                    <a:pt x="810" y="306"/>
                  </a:lnTo>
                  <a:lnTo>
                    <a:pt x="810" y="304"/>
                  </a:lnTo>
                  <a:lnTo>
                    <a:pt x="810" y="302"/>
                  </a:lnTo>
                  <a:lnTo>
                    <a:pt x="810" y="300"/>
                  </a:lnTo>
                  <a:lnTo>
                    <a:pt x="810" y="300"/>
                  </a:lnTo>
                  <a:lnTo>
                    <a:pt x="810" y="302"/>
                  </a:lnTo>
                  <a:lnTo>
                    <a:pt x="812" y="306"/>
                  </a:lnTo>
                  <a:lnTo>
                    <a:pt x="814" y="304"/>
                  </a:lnTo>
                  <a:lnTo>
                    <a:pt x="816" y="304"/>
                  </a:lnTo>
                  <a:lnTo>
                    <a:pt x="816" y="304"/>
                  </a:lnTo>
                  <a:lnTo>
                    <a:pt x="818" y="304"/>
                  </a:lnTo>
                  <a:lnTo>
                    <a:pt x="818" y="302"/>
                  </a:lnTo>
                  <a:lnTo>
                    <a:pt x="818" y="300"/>
                  </a:lnTo>
                  <a:lnTo>
                    <a:pt x="818" y="298"/>
                  </a:lnTo>
                  <a:lnTo>
                    <a:pt x="816" y="298"/>
                  </a:lnTo>
                  <a:lnTo>
                    <a:pt x="814" y="298"/>
                  </a:lnTo>
                  <a:lnTo>
                    <a:pt x="812" y="298"/>
                  </a:lnTo>
                  <a:lnTo>
                    <a:pt x="810" y="296"/>
                  </a:lnTo>
                  <a:lnTo>
                    <a:pt x="812" y="296"/>
                  </a:lnTo>
                  <a:lnTo>
                    <a:pt x="814" y="296"/>
                  </a:lnTo>
                  <a:lnTo>
                    <a:pt x="816" y="296"/>
                  </a:lnTo>
                  <a:lnTo>
                    <a:pt x="818" y="294"/>
                  </a:lnTo>
                  <a:lnTo>
                    <a:pt x="818" y="294"/>
                  </a:lnTo>
                  <a:lnTo>
                    <a:pt x="820" y="294"/>
                  </a:lnTo>
                  <a:lnTo>
                    <a:pt x="822" y="292"/>
                  </a:lnTo>
                  <a:lnTo>
                    <a:pt x="822" y="290"/>
                  </a:lnTo>
                  <a:lnTo>
                    <a:pt x="822" y="288"/>
                  </a:lnTo>
                  <a:lnTo>
                    <a:pt x="822" y="286"/>
                  </a:lnTo>
                  <a:lnTo>
                    <a:pt x="824" y="286"/>
                  </a:lnTo>
                  <a:lnTo>
                    <a:pt x="824" y="284"/>
                  </a:lnTo>
                  <a:lnTo>
                    <a:pt x="820" y="284"/>
                  </a:lnTo>
                  <a:lnTo>
                    <a:pt x="818" y="284"/>
                  </a:lnTo>
                  <a:lnTo>
                    <a:pt x="820" y="282"/>
                  </a:lnTo>
                  <a:lnTo>
                    <a:pt x="820" y="282"/>
                  </a:lnTo>
                  <a:lnTo>
                    <a:pt x="820" y="280"/>
                  </a:lnTo>
                  <a:lnTo>
                    <a:pt x="818" y="278"/>
                  </a:lnTo>
                  <a:lnTo>
                    <a:pt x="814" y="278"/>
                  </a:lnTo>
                  <a:lnTo>
                    <a:pt x="812" y="276"/>
                  </a:lnTo>
                  <a:lnTo>
                    <a:pt x="814" y="276"/>
                  </a:lnTo>
                  <a:lnTo>
                    <a:pt x="814" y="274"/>
                  </a:lnTo>
                  <a:lnTo>
                    <a:pt x="814" y="272"/>
                  </a:lnTo>
                  <a:lnTo>
                    <a:pt x="810" y="270"/>
                  </a:lnTo>
                  <a:lnTo>
                    <a:pt x="808" y="270"/>
                  </a:lnTo>
                  <a:lnTo>
                    <a:pt x="806" y="270"/>
                  </a:lnTo>
                  <a:lnTo>
                    <a:pt x="802" y="270"/>
                  </a:lnTo>
                  <a:lnTo>
                    <a:pt x="798" y="272"/>
                  </a:lnTo>
                  <a:lnTo>
                    <a:pt x="794" y="268"/>
                  </a:lnTo>
                  <a:lnTo>
                    <a:pt x="794" y="266"/>
                  </a:lnTo>
                  <a:lnTo>
                    <a:pt x="792" y="266"/>
                  </a:lnTo>
                  <a:lnTo>
                    <a:pt x="790" y="268"/>
                  </a:lnTo>
                  <a:lnTo>
                    <a:pt x="788" y="268"/>
                  </a:lnTo>
                  <a:lnTo>
                    <a:pt x="786" y="268"/>
                  </a:lnTo>
                  <a:lnTo>
                    <a:pt x="784" y="268"/>
                  </a:lnTo>
                  <a:lnTo>
                    <a:pt x="784" y="270"/>
                  </a:lnTo>
                  <a:lnTo>
                    <a:pt x="782" y="268"/>
                  </a:lnTo>
                  <a:lnTo>
                    <a:pt x="780" y="268"/>
                  </a:lnTo>
                  <a:lnTo>
                    <a:pt x="778" y="268"/>
                  </a:lnTo>
                  <a:lnTo>
                    <a:pt x="774" y="268"/>
                  </a:lnTo>
                  <a:lnTo>
                    <a:pt x="774" y="270"/>
                  </a:lnTo>
                  <a:lnTo>
                    <a:pt x="774" y="272"/>
                  </a:lnTo>
                  <a:lnTo>
                    <a:pt x="774" y="270"/>
                  </a:lnTo>
                  <a:lnTo>
                    <a:pt x="772" y="268"/>
                  </a:lnTo>
                  <a:lnTo>
                    <a:pt x="770" y="270"/>
                  </a:lnTo>
                  <a:lnTo>
                    <a:pt x="764" y="268"/>
                  </a:lnTo>
                  <a:lnTo>
                    <a:pt x="764" y="270"/>
                  </a:lnTo>
                  <a:lnTo>
                    <a:pt x="766" y="270"/>
                  </a:lnTo>
                  <a:lnTo>
                    <a:pt x="766" y="272"/>
                  </a:lnTo>
                  <a:lnTo>
                    <a:pt x="768" y="274"/>
                  </a:lnTo>
                  <a:lnTo>
                    <a:pt x="766" y="274"/>
                  </a:lnTo>
                  <a:lnTo>
                    <a:pt x="764" y="272"/>
                  </a:lnTo>
                  <a:lnTo>
                    <a:pt x="762" y="272"/>
                  </a:lnTo>
                  <a:lnTo>
                    <a:pt x="760" y="272"/>
                  </a:lnTo>
                  <a:lnTo>
                    <a:pt x="758" y="272"/>
                  </a:lnTo>
                  <a:lnTo>
                    <a:pt x="760" y="270"/>
                  </a:lnTo>
                  <a:lnTo>
                    <a:pt x="760" y="268"/>
                  </a:lnTo>
                  <a:lnTo>
                    <a:pt x="758" y="266"/>
                  </a:lnTo>
                  <a:lnTo>
                    <a:pt x="758" y="264"/>
                  </a:lnTo>
                  <a:lnTo>
                    <a:pt x="758" y="264"/>
                  </a:lnTo>
                  <a:lnTo>
                    <a:pt x="754" y="264"/>
                  </a:lnTo>
                  <a:lnTo>
                    <a:pt x="754" y="266"/>
                  </a:lnTo>
                  <a:lnTo>
                    <a:pt x="754" y="268"/>
                  </a:lnTo>
                  <a:lnTo>
                    <a:pt x="752" y="268"/>
                  </a:lnTo>
                  <a:lnTo>
                    <a:pt x="754" y="266"/>
                  </a:lnTo>
                  <a:lnTo>
                    <a:pt x="752" y="264"/>
                  </a:lnTo>
                  <a:lnTo>
                    <a:pt x="750" y="264"/>
                  </a:lnTo>
                  <a:lnTo>
                    <a:pt x="748" y="264"/>
                  </a:lnTo>
                  <a:lnTo>
                    <a:pt x="748" y="264"/>
                  </a:lnTo>
                  <a:lnTo>
                    <a:pt x="748" y="262"/>
                  </a:lnTo>
                  <a:lnTo>
                    <a:pt x="748" y="262"/>
                  </a:lnTo>
                  <a:lnTo>
                    <a:pt x="748" y="258"/>
                  </a:lnTo>
                  <a:lnTo>
                    <a:pt x="744" y="260"/>
                  </a:lnTo>
                  <a:lnTo>
                    <a:pt x="742" y="262"/>
                  </a:lnTo>
                  <a:lnTo>
                    <a:pt x="742" y="266"/>
                  </a:lnTo>
                  <a:lnTo>
                    <a:pt x="740" y="266"/>
                  </a:lnTo>
                  <a:lnTo>
                    <a:pt x="740" y="262"/>
                  </a:lnTo>
                  <a:lnTo>
                    <a:pt x="740" y="260"/>
                  </a:lnTo>
                  <a:lnTo>
                    <a:pt x="740" y="260"/>
                  </a:lnTo>
                  <a:lnTo>
                    <a:pt x="742" y="256"/>
                  </a:lnTo>
                  <a:lnTo>
                    <a:pt x="740" y="254"/>
                  </a:lnTo>
                  <a:lnTo>
                    <a:pt x="738" y="254"/>
                  </a:lnTo>
                  <a:lnTo>
                    <a:pt x="738" y="254"/>
                  </a:lnTo>
                  <a:lnTo>
                    <a:pt x="740" y="252"/>
                  </a:lnTo>
                  <a:lnTo>
                    <a:pt x="740" y="250"/>
                  </a:lnTo>
                  <a:lnTo>
                    <a:pt x="740" y="248"/>
                  </a:lnTo>
                  <a:lnTo>
                    <a:pt x="738" y="248"/>
                  </a:lnTo>
                  <a:lnTo>
                    <a:pt x="736" y="248"/>
                  </a:lnTo>
                  <a:lnTo>
                    <a:pt x="736" y="248"/>
                  </a:lnTo>
                  <a:lnTo>
                    <a:pt x="734" y="248"/>
                  </a:lnTo>
                  <a:lnTo>
                    <a:pt x="736" y="248"/>
                  </a:lnTo>
                  <a:lnTo>
                    <a:pt x="734" y="246"/>
                  </a:lnTo>
                  <a:lnTo>
                    <a:pt x="732" y="246"/>
                  </a:lnTo>
                  <a:lnTo>
                    <a:pt x="732" y="248"/>
                  </a:lnTo>
                  <a:lnTo>
                    <a:pt x="728" y="248"/>
                  </a:lnTo>
                  <a:lnTo>
                    <a:pt x="728" y="248"/>
                  </a:lnTo>
                  <a:lnTo>
                    <a:pt x="730" y="246"/>
                  </a:lnTo>
                  <a:lnTo>
                    <a:pt x="730" y="244"/>
                  </a:lnTo>
                  <a:lnTo>
                    <a:pt x="732" y="242"/>
                  </a:lnTo>
                  <a:lnTo>
                    <a:pt x="734" y="242"/>
                  </a:lnTo>
                  <a:lnTo>
                    <a:pt x="736" y="246"/>
                  </a:lnTo>
                  <a:lnTo>
                    <a:pt x="738" y="246"/>
                  </a:lnTo>
                  <a:lnTo>
                    <a:pt x="738" y="244"/>
                  </a:lnTo>
                  <a:lnTo>
                    <a:pt x="736" y="242"/>
                  </a:lnTo>
                  <a:lnTo>
                    <a:pt x="734" y="240"/>
                  </a:lnTo>
                  <a:lnTo>
                    <a:pt x="736" y="240"/>
                  </a:lnTo>
                  <a:lnTo>
                    <a:pt x="732" y="238"/>
                  </a:lnTo>
                  <a:lnTo>
                    <a:pt x="730" y="236"/>
                  </a:lnTo>
                  <a:lnTo>
                    <a:pt x="732" y="236"/>
                  </a:lnTo>
                  <a:lnTo>
                    <a:pt x="732" y="234"/>
                  </a:lnTo>
                  <a:lnTo>
                    <a:pt x="732" y="234"/>
                  </a:lnTo>
                  <a:lnTo>
                    <a:pt x="734" y="236"/>
                  </a:lnTo>
                  <a:lnTo>
                    <a:pt x="736" y="238"/>
                  </a:lnTo>
                  <a:lnTo>
                    <a:pt x="740" y="240"/>
                  </a:lnTo>
                  <a:lnTo>
                    <a:pt x="742" y="242"/>
                  </a:lnTo>
                  <a:lnTo>
                    <a:pt x="742" y="240"/>
                  </a:lnTo>
                  <a:lnTo>
                    <a:pt x="744" y="242"/>
                  </a:lnTo>
                  <a:lnTo>
                    <a:pt x="748" y="242"/>
                  </a:lnTo>
                  <a:lnTo>
                    <a:pt x="750" y="242"/>
                  </a:lnTo>
                  <a:lnTo>
                    <a:pt x="752" y="240"/>
                  </a:lnTo>
                  <a:lnTo>
                    <a:pt x="750" y="238"/>
                  </a:lnTo>
                  <a:lnTo>
                    <a:pt x="746" y="234"/>
                  </a:lnTo>
                  <a:lnTo>
                    <a:pt x="744" y="232"/>
                  </a:lnTo>
                  <a:lnTo>
                    <a:pt x="742" y="232"/>
                  </a:lnTo>
                  <a:lnTo>
                    <a:pt x="742" y="230"/>
                  </a:lnTo>
                  <a:lnTo>
                    <a:pt x="738" y="228"/>
                  </a:lnTo>
                  <a:lnTo>
                    <a:pt x="738" y="228"/>
                  </a:lnTo>
                  <a:lnTo>
                    <a:pt x="736" y="226"/>
                  </a:lnTo>
                  <a:lnTo>
                    <a:pt x="738" y="224"/>
                  </a:lnTo>
                  <a:lnTo>
                    <a:pt x="740" y="226"/>
                  </a:lnTo>
                  <a:lnTo>
                    <a:pt x="742" y="228"/>
                  </a:lnTo>
                  <a:lnTo>
                    <a:pt x="742" y="228"/>
                  </a:lnTo>
                  <a:lnTo>
                    <a:pt x="744" y="230"/>
                  </a:lnTo>
                  <a:lnTo>
                    <a:pt x="744" y="230"/>
                  </a:lnTo>
                  <a:lnTo>
                    <a:pt x="746" y="228"/>
                  </a:lnTo>
                  <a:lnTo>
                    <a:pt x="744" y="224"/>
                  </a:lnTo>
                  <a:lnTo>
                    <a:pt x="742" y="220"/>
                  </a:lnTo>
                  <a:lnTo>
                    <a:pt x="740" y="220"/>
                  </a:lnTo>
                  <a:lnTo>
                    <a:pt x="740" y="220"/>
                  </a:lnTo>
                  <a:lnTo>
                    <a:pt x="736" y="220"/>
                  </a:lnTo>
                  <a:lnTo>
                    <a:pt x="734" y="222"/>
                  </a:lnTo>
                  <a:lnTo>
                    <a:pt x="732" y="222"/>
                  </a:lnTo>
                  <a:lnTo>
                    <a:pt x="730" y="220"/>
                  </a:lnTo>
                  <a:lnTo>
                    <a:pt x="728" y="220"/>
                  </a:lnTo>
                  <a:lnTo>
                    <a:pt x="726" y="218"/>
                  </a:lnTo>
                  <a:lnTo>
                    <a:pt x="724" y="222"/>
                  </a:lnTo>
                  <a:lnTo>
                    <a:pt x="720" y="224"/>
                  </a:lnTo>
                  <a:lnTo>
                    <a:pt x="720" y="226"/>
                  </a:lnTo>
                  <a:lnTo>
                    <a:pt x="718" y="228"/>
                  </a:lnTo>
                  <a:lnTo>
                    <a:pt x="718" y="226"/>
                  </a:lnTo>
                  <a:lnTo>
                    <a:pt x="720" y="224"/>
                  </a:lnTo>
                  <a:lnTo>
                    <a:pt x="720" y="222"/>
                  </a:lnTo>
                  <a:lnTo>
                    <a:pt x="726" y="218"/>
                  </a:lnTo>
                  <a:lnTo>
                    <a:pt x="726" y="216"/>
                  </a:lnTo>
                  <a:lnTo>
                    <a:pt x="726" y="214"/>
                  </a:lnTo>
                  <a:lnTo>
                    <a:pt x="726" y="208"/>
                  </a:lnTo>
                  <a:lnTo>
                    <a:pt x="726" y="208"/>
                  </a:lnTo>
                  <a:lnTo>
                    <a:pt x="724" y="206"/>
                  </a:lnTo>
                  <a:lnTo>
                    <a:pt x="724" y="206"/>
                  </a:lnTo>
                  <a:lnTo>
                    <a:pt x="720" y="206"/>
                  </a:lnTo>
                  <a:lnTo>
                    <a:pt x="720" y="206"/>
                  </a:lnTo>
                  <a:lnTo>
                    <a:pt x="720" y="202"/>
                  </a:lnTo>
                  <a:lnTo>
                    <a:pt x="718" y="202"/>
                  </a:lnTo>
                  <a:lnTo>
                    <a:pt x="714" y="200"/>
                  </a:lnTo>
                  <a:lnTo>
                    <a:pt x="712" y="198"/>
                  </a:lnTo>
                  <a:lnTo>
                    <a:pt x="710" y="198"/>
                  </a:lnTo>
                  <a:lnTo>
                    <a:pt x="708" y="196"/>
                  </a:lnTo>
                  <a:lnTo>
                    <a:pt x="706" y="198"/>
                  </a:lnTo>
                  <a:lnTo>
                    <a:pt x="702" y="198"/>
                  </a:lnTo>
                  <a:lnTo>
                    <a:pt x="702" y="198"/>
                  </a:lnTo>
                  <a:lnTo>
                    <a:pt x="700" y="200"/>
                  </a:lnTo>
                  <a:lnTo>
                    <a:pt x="698" y="202"/>
                  </a:lnTo>
                  <a:lnTo>
                    <a:pt x="700" y="204"/>
                  </a:lnTo>
                  <a:lnTo>
                    <a:pt x="702" y="206"/>
                  </a:lnTo>
                  <a:lnTo>
                    <a:pt x="700" y="206"/>
                  </a:lnTo>
                  <a:lnTo>
                    <a:pt x="698" y="202"/>
                  </a:lnTo>
                  <a:lnTo>
                    <a:pt x="696" y="204"/>
                  </a:lnTo>
                  <a:lnTo>
                    <a:pt x="698" y="206"/>
                  </a:lnTo>
                  <a:lnTo>
                    <a:pt x="700" y="208"/>
                  </a:lnTo>
                  <a:lnTo>
                    <a:pt x="702" y="212"/>
                  </a:lnTo>
                  <a:lnTo>
                    <a:pt x="704" y="212"/>
                  </a:lnTo>
                  <a:lnTo>
                    <a:pt x="704" y="214"/>
                  </a:lnTo>
                  <a:lnTo>
                    <a:pt x="700" y="214"/>
                  </a:lnTo>
                  <a:lnTo>
                    <a:pt x="700" y="216"/>
                  </a:lnTo>
                  <a:lnTo>
                    <a:pt x="704" y="220"/>
                  </a:lnTo>
                  <a:lnTo>
                    <a:pt x="706" y="220"/>
                  </a:lnTo>
                  <a:lnTo>
                    <a:pt x="706" y="222"/>
                  </a:lnTo>
                  <a:lnTo>
                    <a:pt x="706" y="222"/>
                  </a:lnTo>
                  <a:lnTo>
                    <a:pt x="702" y="222"/>
                  </a:lnTo>
                  <a:lnTo>
                    <a:pt x="702" y="222"/>
                  </a:lnTo>
                  <a:lnTo>
                    <a:pt x="700" y="224"/>
                  </a:lnTo>
                  <a:lnTo>
                    <a:pt x="700" y="226"/>
                  </a:lnTo>
                  <a:lnTo>
                    <a:pt x="702" y="224"/>
                  </a:lnTo>
                  <a:lnTo>
                    <a:pt x="704" y="226"/>
                  </a:lnTo>
                  <a:lnTo>
                    <a:pt x="708" y="224"/>
                  </a:lnTo>
                  <a:lnTo>
                    <a:pt x="708" y="226"/>
                  </a:lnTo>
                  <a:lnTo>
                    <a:pt x="712" y="226"/>
                  </a:lnTo>
                  <a:lnTo>
                    <a:pt x="712" y="228"/>
                  </a:lnTo>
                  <a:lnTo>
                    <a:pt x="714" y="230"/>
                  </a:lnTo>
                  <a:lnTo>
                    <a:pt x="716" y="230"/>
                  </a:lnTo>
                  <a:lnTo>
                    <a:pt x="716" y="228"/>
                  </a:lnTo>
                  <a:lnTo>
                    <a:pt x="718" y="230"/>
                  </a:lnTo>
                  <a:lnTo>
                    <a:pt x="720" y="228"/>
                  </a:lnTo>
                  <a:lnTo>
                    <a:pt x="722" y="228"/>
                  </a:lnTo>
                  <a:lnTo>
                    <a:pt x="722" y="230"/>
                  </a:lnTo>
                  <a:lnTo>
                    <a:pt x="720" y="232"/>
                  </a:lnTo>
                  <a:lnTo>
                    <a:pt x="720" y="238"/>
                  </a:lnTo>
                  <a:lnTo>
                    <a:pt x="720" y="240"/>
                  </a:lnTo>
                  <a:lnTo>
                    <a:pt x="720" y="242"/>
                  </a:lnTo>
                  <a:lnTo>
                    <a:pt x="722" y="244"/>
                  </a:lnTo>
                  <a:lnTo>
                    <a:pt x="720" y="248"/>
                  </a:lnTo>
                  <a:lnTo>
                    <a:pt x="720" y="250"/>
                  </a:lnTo>
                  <a:lnTo>
                    <a:pt x="720" y="252"/>
                  </a:lnTo>
                  <a:lnTo>
                    <a:pt x="716" y="254"/>
                  </a:lnTo>
                  <a:lnTo>
                    <a:pt x="714" y="256"/>
                  </a:lnTo>
                  <a:lnTo>
                    <a:pt x="712" y="258"/>
                  </a:lnTo>
                  <a:lnTo>
                    <a:pt x="710" y="260"/>
                  </a:lnTo>
                  <a:lnTo>
                    <a:pt x="710" y="262"/>
                  </a:lnTo>
                  <a:lnTo>
                    <a:pt x="708" y="264"/>
                  </a:lnTo>
                  <a:lnTo>
                    <a:pt x="706" y="266"/>
                  </a:lnTo>
                  <a:lnTo>
                    <a:pt x="706" y="268"/>
                  </a:lnTo>
                  <a:lnTo>
                    <a:pt x="708" y="270"/>
                  </a:lnTo>
                  <a:lnTo>
                    <a:pt x="708" y="272"/>
                  </a:lnTo>
                  <a:lnTo>
                    <a:pt x="706" y="272"/>
                  </a:lnTo>
                  <a:lnTo>
                    <a:pt x="706" y="274"/>
                  </a:lnTo>
                  <a:lnTo>
                    <a:pt x="708" y="276"/>
                  </a:lnTo>
                  <a:lnTo>
                    <a:pt x="706" y="278"/>
                  </a:lnTo>
                  <a:lnTo>
                    <a:pt x="704" y="280"/>
                  </a:lnTo>
                  <a:lnTo>
                    <a:pt x="706" y="282"/>
                  </a:lnTo>
                  <a:lnTo>
                    <a:pt x="708" y="282"/>
                  </a:lnTo>
                  <a:lnTo>
                    <a:pt x="708" y="284"/>
                  </a:lnTo>
                  <a:lnTo>
                    <a:pt x="710" y="286"/>
                  </a:lnTo>
                  <a:lnTo>
                    <a:pt x="710" y="286"/>
                  </a:lnTo>
                  <a:lnTo>
                    <a:pt x="710" y="284"/>
                  </a:lnTo>
                  <a:lnTo>
                    <a:pt x="712" y="282"/>
                  </a:lnTo>
                  <a:lnTo>
                    <a:pt x="712" y="284"/>
                  </a:lnTo>
                  <a:lnTo>
                    <a:pt x="714" y="284"/>
                  </a:lnTo>
                  <a:lnTo>
                    <a:pt x="716" y="280"/>
                  </a:lnTo>
                  <a:lnTo>
                    <a:pt x="718" y="282"/>
                  </a:lnTo>
                  <a:lnTo>
                    <a:pt x="716" y="284"/>
                  </a:lnTo>
                  <a:lnTo>
                    <a:pt x="714" y="284"/>
                  </a:lnTo>
                  <a:lnTo>
                    <a:pt x="714" y="286"/>
                  </a:lnTo>
                  <a:lnTo>
                    <a:pt x="714" y="288"/>
                  </a:lnTo>
                  <a:lnTo>
                    <a:pt x="714" y="288"/>
                  </a:lnTo>
                  <a:lnTo>
                    <a:pt x="716" y="292"/>
                  </a:lnTo>
                  <a:lnTo>
                    <a:pt x="720" y="290"/>
                  </a:lnTo>
                  <a:lnTo>
                    <a:pt x="720" y="292"/>
                  </a:lnTo>
                  <a:lnTo>
                    <a:pt x="722" y="292"/>
                  </a:lnTo>
                  <a:lnTo>
                    <a:pt x="724" y="290"/>
                  </a:lnTo>
                  <a:lnTo>
                    <a:pt x="728" y="290"/>
                  </a:lnTo>
                  <a:lnTo>
                    <a:pt x="726" y="286"/>
                  </a:lnTo>
                  <a:lnTo>
                    <a:pt x="728" y="286"/>
                  </a:lnTo>
                  <a:lnTo>
                    <a:pt x="730" y="286"/>
                  </a:lnTo>
                  <a:lnTo>
                    <a:pt x="730" y="288"/>
                  </a:lnTo>
                  <a:lnTo>
                    <a:pt x="730" y="288"/>
                  </a:lnTo>
                  <a:lnTo>
                    <a:pt x="730" y="290"/>
                  </a:lnTo>
                  <a:lnTo>
                    <a:pt x="730" y="290"/>
                  </a:lnTo>
                  <a:lnTo>
                    <a:pt x="732" y="286"/>
                  </a:lnTo>
                  <a:lnTo>
                    <a:pt x="734" y="286"/>
                  </a:lnTo>
                  <a:lnTo>
                    <a:pt x="734" y="286"/>
                  </a:lnTo>
                  <a:lnTo>
                    <a:pt x="734" y="290"/>
                  </a:lnTo>
                  <a:lnTo>
                    <a:pt x="730" y="294"/>
                  </a:lnTo>
                  <a:lnTo>
                    <a:pt x="730" y="294"/>
                  </a:lnTo>
                  <a:lnTo>
                    <a:pt x="730" y="296"/>
                  </a:lnTo>
                  <a:lnTo>
                    <a:pt x="732" y="298"/>
                  </a:lnTo>
                  <a:lnTo>
                    <a:pt x="734" y="300"/>
                  </a:lnTo>
                  <a:lnTo>
                    <a:pt x="736" y="300"/>
                  </a:lnTo>
                  <a:lnTo>
                    <a:pt x="736" y="300"/>
                  </a:lnTo>
                  <a:lnTo>
                    <a:pt x="740" y="300"/>
                  </a:lnTo>
                  <a:lnTo>
                    <a:pt x="740" y="298"/>
                  </a:lnTo>
                  <a:lnTo>
                    <a:pt x="742" y="298"/>
                  </a:lnTo>
                  <a:lnTo>
                    <a:pt x="742" y="300"/>
                  </a:lnTo>
                  <a:lnTo>
                    <a:pt x="742" y="302"/>
                  </a:lnTo>
                  <a:lnTo>
                    <a:pt x="744" y="302"/>
                  </a:lnTo>
                  <a:lnTo>
                    <a:pt x="746" y="302"/>
                  </a:lnTo>
                  <a:lnTo>
                    <a:pt x="748" y="302"/>
                  </a:lnTo>
                  <a:lnTo>
                    <a:pt x="746" y="300"/>
                  </a:lnTo>
                  <a:lnTo>
                    <a:pt x="746" y="298"/>
                  </a:lnTo>
                  <a:lnTo>
                    <a:pt x="748" y="296"/>
                  </a:lnTo>
                  <a:lnTo>
                    <a:pt x="748" y="298"/>
                  </a:lnTo>
                  <a:lnTo>
                    <a:pt x="748" y="300"/>
                  </a:lnTo>
                  <a:lnTo>
                    <a:pt x="748" y="302"/>
                  </a:lnTo>
                  <a:lnTo>
                    <a:pt x="750" y="302"/>
                  </a:lnTo>
                  <a:lnTo>
                    <a:pt x="750" y="300"/>
                  </a:lnTo>
                  <a:lnTo>
                    <a:pt x="752" y="300"/>
                  </a:lnTo>
                  <a:lnTo>
                    <a:pt x="754" y="298"/>
                  </a:lnTo>
                  <a:lnTo>
                    <a:pt x="754" y="300"/>
                  </a:lnTo>
                  <a:lnTo>
                    <a:pt x="752" y="302"/>
                  </a:lnTo>
                  <a:lnTo>
                    <a:pt x="752" y="304"/>
                  </a:lnTo>
                  <a:lnTo>
                    <a:pt x="756" y="304"/>
                  </a:lnTo>
                  <a:lnTo>
                    <a:pt x="758" y="302"/>
                  </a:lnTo>
                  <a:lnTo>
                    <a:pt x="760" y="298"/>
                  </a:lnTo>
                  <a:lnTo>
                    <a:pt x="760" y="300"/>
                  </a:lnTo>
                  <a:lnTo>
                    <a:pt x="758" y="302"/>
                  </a:lnTo>
                  <a:lnTo>
                    <a:pt x="758" y="304"/>
                  </a:lnTo>
                  <a:lnTo>
                    <a:pt x="762" y="302"/>
                  </a:lnTo>
                  <a:lnTo>
                    <a:pt x="762" y="300"/>
                  </a:lnTo>
                  <a:lnTo>
                    <a:pt x="764" y="298"/>
                  </a:lnTo>
                  <a:lnTo>
                    <a:pt x="762" y="304"/>
                  </a:lnTo>
                  <a:lnTo>
                    <a:pt x="764" y="304"/>
                  </a:lnTo>
                  <a:lnTo>
                    <a:pt x="766" y="306"/>
                  </a:lnTo>
                  <a:lnTo>
                    <a:pt x="770" y="308"/>
                  </a:lnTo>
                  <a:lnTo>
                    <a:pt x="772" y="306"/>
                  </a:lnTo>
                  <a:lnTo>
                    <a:pt x="772" y="306"/>
                  </a:lnTo>
                  <a:lnTo>
                    <a:pt x="774" y="308"/>
                  </a:lnTo>
                  <a:lnTo>
                    <a:pt x="776" y="306"/>
                  </a:lnTo>
                  <a:lnTo>
                    <a:pt x="778" y="306"/>
                  </a:lnTo>
                  <a:lnTo>
                    <a:pt x="778" y="302"/>
                  </a:lnTo>
                  <a:lnTo>
                    <a:pt x="780" y="300"/>
                  </a:lnTo>
                  <a:lnTo>
                    <a:pt x="782" y="298"/>
                  </a:lnTo>
                  <a:lnTo>
                    <a:pt x="780" y="296"/>
                  </a:lnTo>
                  <a:lnTo>
                    <a:pt x="782" y="294"/>
                  </a:lnTo>
                  <a:lnTo>
                    <a:pt x="782" y="294"/>
                  </a:lnTo>
                  <a:lnTo>
                    <a:pt x="782" y="298"/>
                  </a:lnTo>
                  <a:lnTo>
                    <a:pt x="784" y="298"/>
                  </a:lnTo>
                  <a:lnTo>
                    <a:pt x="784" y="300"/>
                  </a:lnTo>
                  <a:lnTo>
                    <a:pt x="782" y="300"/>
                  </a:lnTo>
                  <a:lnTo>
                    <a:pt x="780" y="304"/>
                  </a:lnTo>
                  <a:lnTo>
                    <a:pt x="782" y="310"/>
                  </a:lnTo>
                  <a:lnTo>
                    <a:pt x="782" y="310"/>
                  </a:lnTo>
                  <a:close/>
                  <a:moveTo>
                    <a:pt x="696" y="196"/>
                  </a:moveTo>
                  <a:lnTo>
                    <a:pt x="698" y="196"/>
                  </a:lnTo>
                  <a:lnTo>
                    <a:pt x="698" y="194"/>
                  </a:lnTo>
                  <a:lnTo>
                    <a:pt x="696" y="194"/>
                  </a:lnTo>
                  <a:lnTo>
                    <a:pt x="694" y="194"/>
                  </a:lnTo>
                  <a:lnTo>
                    <a:pt x="696" y="196"/>
                  </a:lnTo>
                  <a:lnTo>
                    <a:pt x="696" y="196"/>
                  </a:lnTo>
                  <a:close/>
                  <a:moveTo>
                    <a:pt x="690" y="212"/>
                  </a:moveTo>
                  <a:lnTo>
                    <a:pt x="692" y="210"/>
                  </a:lnTo>
                  <a:lnTo>
                    <a:pt x="694" y="208"/>
                  </a:lnTo>
                  <a:lnTo>
                    <a:pt x="694" y="210"/>
                  </a:lnTo>
                  <a:lnTo>
                    <a:pt x="692" y="210"/>
                  </a:lnTo>
                  <a:lnTo>
                    <a:pt x="690" y="212"/>
                  </a:lnTo>
                  <a:lnTo>
                    <a:pt x="690" y="212"/>
                  </a:lnTo>
                  <a:close/>
                  <a:moveTo>
                    <a:pt x="630" y="232"/>
                  </a:moveTo>
                  <a:lnTo>
                    <a:pt x="630" y="234"/>
                  </a:lnTo>
                  <a:lnTo>
                    <a:pt x="630" y="236"/>
                  </a:lnTo>
                  <a:lnTo>
                    <a:pt x="632" y="234"/>
                  </a:lnTo>
                  <a:lnTo>
                    <a:pt x="630" y="232"/>
                  </a:lnTo>
                  <a:lnTo>
                    <a:pt x="630" y="232"/>
                  </a:lnTo>
                  <a:close/>
                  <a:moveTo>
                    <a:pt x="670" y="194"/>
                  </a:moveTo>
                  <a:lnTo>
                    <a:pt x="670" y="196"/>
                  </a:lnTo>
                  <a:lnTo>
                    <a:pt x="672" y="198"/>
                  </a:lnTo>
                  <a:lnTo>
                    <a:pt x="672" y="200"/>
                  </a:lnTo>
                  <a:lnTo>
                    <a:pt x="672" y="198"/>
                  </a:lnTo>
                  <a:lnTo>
                    <a:pt x="672" y="196"/>
                  </a:lnTo>
                  <a:lnTo>
                    <a:pt x="670" y="194"/>
                  </a:lnTo>
                  <a:lnTo>
                    <a:pt x="670" y="194"/>
                  </a:lnTo>
                  <a:lnTo>
                    <a:pt x="670" y="194"/>
                  </a:lnTo>
                  <a:close/>
                  <a:moveTo>
                    <a:pt x="650" y="196"/>
                  </a:moveTo>
                  <a:lnTo>
                    <a:pt x="650" y="198"/>
                  </a:lnTo>
                  <a:lnTo>
                    <a:pt x="652" y="198"/>
                  </a:lnTo>
                  <a:lnTo>
                    <a:pt x="654" y="198"/>
                  </a:lnTo>
                  <a:lnTo>
                    <a:pt x="656" y="196"/>
                  </a:lnTo>
                  <a:lnTo>
                    <a:pt x="658" y="198"/>
                  </a:lnTo>
                  <a:lnTo>
                    <a:pt x="662" y="194"/>
                  </a:lnTo>
                  <a:lnTo>
                    <a:pt x="664" y="194"/>
                  </a:lnTo>
                  <a:lnTo>
                    <a:pt x="666" y="194"/>
                  </a:lnTo>
                  <a:lnTo>
                    <a:pt x="666" y="194"/>
                  </a:lnTo>
                  <a:lnTo>
                    <a:pt x="662" y="192"/>
                  </a:lnTo>
                  <a:lnTo>
                    <a:pt x="658" y="194"/>
                  </a:lnTo>
                  <a:lnTo>
                    <a:pt x="658" y="194"/>
                  </a:lnTo>
                  <a:lnTo>
                    <a:pt x="656" y="194"/>
                  </a:lnTo>
                  <a:lnTo>
                    <a:pt x="656" y="194"/>
                  </a:lnTo>
                  <a:lnTo>
                    <a:pt x="654" y="194"/>
                  </a:lnTo>
                  <a:lnTo>
                    <a:pt x="652" y="194"/>
                  </a:lnTo>
                  <a:lnTo>
                    <a:pt x="650" y="196"/>
                  </a:lnTo>
                  <a:lnTo>
                    <a:pt x="650" y="196"/>
                  </a:lnTo>
                  <a:close/>
                  <a:moveTo>
                    <a:pt x="632" y="202"/>
                  </a:moveTo>
                  <a:lnTo>
                    <a:pt x="630" y="200"/>
                  </a:lnTo>
                  <a:lnTo>
                    <a:pt x="626" y="200"/>
                  </a:lnTo>
                  <a:lnTo>
                    <a:pt x="624" y="200"/>
                  </a:lnTo>
                  <a:lnTo>
                    <a:pt x="624" y="196"/>
                  </a:lnTo>
                  <a:lnTo>
                    <a:pt x="626" y="194"/>
                  </a:lnTo>
                  <a:lnTo>
                    <a:pt x="626" y="192"/>
                  </a:lnTo>
                  <a:lnTo>
                    <a:pt x="626" y="192"/>
                  </a:lnTo>
                  <a:lnTo>
                    <a:pt x="626" y="190"/>
                  </a:lnTo>
                  <a:lnTo>
                    <a:pt x="628" y="188"/>
                  </a:lnTo>
                  <a:lnTo>
                    <a:pt x="630" y="188"/>
                  </a:lnTo>
                  <a:lnTo>
                    <a:pt x="632" y="188"/>
                  </a:lnTo>
                  <a:lnTo>
                    <a:pt x="632" y="190"/>
                  </a:lnTo>
                  <a:lnTo>
                    <a:pt x="632" y="190"/>
                  </a:lnTo>
                  <a:lnTo>
                    <a:pt x="632" y="192"/>
                  </a:lnTo>
                  <a:lnTo>
                    <a:pt x="630" y="192"/>
                  </a:lnTo>
                  <a:lnTo>
                    <a:pt x="632" y="192"/>
                  </a:lnTo>
                  <a:lnTo>
                    <a:pt x="634" y="192"/>
                  </a:lnTo>
                  <a:lnTo>
                    <a:pt x="634" y="194"/>
                  </a:lnTo>
                  <a:lnTo>
                    <a:pt x="634" y="196"/>
                  </a:lnTo>
                  <a:lnTo>
                    <a:pt x="634" y="198"/>
                  </a:lnTo>
                  <a:lnTo>
                    <a:pt x="634" y="200"/>
                  </a:lnTo>
                  <a:lnTo>
                    <a:pt x="634" y="202"/>
                  </a:lnTo>
                  <a:lnTo>
                    <a:pt x="632" y="202"/>
                  </a:lnTo>
                  <a:lnTo>
                    <a:pt x="632" y="202"/>
                  </a:lnTo>
                  <a:close/>
                  <a:moveTo>
                    <a:pt x="628" y="212"/>
                  </a:moveTo>
                  <a:lnTo>
                    <a:pt x="634" y="212"/>
                  </a:lnTo>
                  <a:lnTo>
                    <a:pt x="634" y="210"/>
                  </a:lnTo>
                  <a:lnTo>
                    <a:pt x="636" y="206"/>
                  </a:lnTo>
                  <a:lnTo>
                    <a:pt x="634" y="204"/>
                  </a:lnTo>
                  <a:lnTo>
                    <a:pt x="632" y="206"/>
                  </a:lnTo>
                  <a:lnTo>
                    <a:pt x="630" y="204"/>
                  </a:lnTo>
                  <a:lnTo>
                    <a:pt x="626" y="204"/>
                  </a:lnTo>
                  <a:lnTo>
                    <a:pt x="624" y="204"/>
                  </a:lnTo>
                  <a:lnTo>
                    <a:pt x="622" y="204"/>
                  </a:lnTo>
                  <a:lnTo>
                    <a:pt x="622" y="204"/>
                  </a:lnTo>
                  <a:lnTo>
                    <a:pt x="620" y="206"/>
                  </a:lnTo>
                  <a:lnTo>
                    <a:pt x="620" y="206"/>
                  </a:lnTo>
                  <a:lnTo>
                    <a:pt x="620" y="208"/>
                  </a:lnTo>
                  <a:lnTo>
                    <a:pt x="620" y="208"/>
                  </a:lnTo>
                  <a:lnTo>
                    <a:pt x="622" y="210"/>
                  </a:lnTo>
                  <a:lnTo>
                    <a:pt x="624" y="210"/>
                  </a:lnTo>
                  <a:lnTo>
                    <a:pt x="626" y="212"/>
                  </a:lnTo>
                  <a:lnTo>
                    <a:pt x="628" y="212"/>
                  </a:lnTo>
                  <a:lnTo>
                    <a:pt x="628" y="212"/>
                  </a:lnTo>
                  <a:close/>
                  <a:moveTo>
                    <a:pt x="620" y="216"/>
                  </a:moveTo>
                  <a:lnTo>
                    <a:pt x="624" y="216"/>
                  </a:lnTo>
                  <a:lnTo>
                    <a:pt x="628" y="216"/>
                  </a:lnTo>
                  <a:lnTo>
                    <a:pt x="630" y="216"/>
                  </a:lnTo>
                  <a:lnTo>
                    <a:pt x="630" y="216"/>
                  </a:lnTo>
                  <a:lnTo>
                    <a:pt x="632" y="216"/>
                  </a:lnTo>
                  <a:lnTo>
                    <a:pt x="634" y="216"/>
                  </a:lnTo>
                  <a:lnTo>
                    <a:pt x="634" y="214"/>
                  </a:lnTo>
                  <a:lnTo>
                    <a:pt x="632" y="214"/>
                  </a:lnTo>
                  <a:lnTo>
                    <a:pt x="626" y="214"/>
                  </a:lnTo>
                  <a:lnTo>
                    <a:pt x="624" y="214"/>
                  </a:lnTo>
                  <a:lnTo>
                    <a:pt x="624" y="214"/>
                  </a:lnTo>
                  <a:lnTo>
                    <a:pt x="620" y="214"/>
                  </a:lnTo>
                  <a:lnTo>
                    <a:pt x="618" y="214"/>
                  </a:lnTo>
                  <a:lnTo>
                    <a:pt x="620" y="216"/>
                  </a:lnTo>
                  <a:lnTo>
                    <a:pt x="620" y="216"/>
                  </a:lnTo>
                  <a:close/>
                  <a:moveTo>
                    <a:pt x="618" y="222"/>
                  </a:moveTo>
                  <a:lnTo>
                    <a:pt x="620" y="220"/>
                  </a:lnTo>
                  <a:lnTo>
                    <a:pt x="622" y="220"/>
                  </a:lnTo>
                  <a:lnTo>
                    <a:pt x="624" y="218"/>
                  </a:lnTo>
                  <a:lnTo>
                    <a:pt x="630" y="218"/>
                  </a:lnTo>
                  <a:lnTo>
                    <a:pt x="632" y="218"/>
                  </a:lnTo>
                  <a:lnTo>
                    <a:pt x="632" y="218"/>
                  </a:lnTo>
                  <a:lnTo>
                    <a:pt x="634" y="218"/>
                  </a:lnTo>
                  <a:lnTo>
                    <a:pt x="634" y="218"/>
                  </a:lnTo>
                  <a:lnTo>
                    <a:pt x="632" y="220"/>
                  </a:lnTo>
                  <a:lnTo>
                    <a:pt x="630" y="220"/>
                  </a:lnTo>
                  <a:lnTo>
                    <a:pt x="628" y="220"/>
                  </a:lnTo>
                  <a:lnTo>
                    <a:pt x="628" y="222"/>
                  </a:lnTo>
                  <a:lnTo>
                    <a:pt x="624" y="224"/>
                  </a:lnTo>
                  <a:lnTo>
                    <a:pt x="622" y="222"/>
                  </a:lnTo>
                  <a:lnTo>
                    <a:pt x="620" y="222"/>
                  </a:lnTo>
                  <a:lnTo>
                    <a:pt x="618" y="224"/>
                  </a:lnTo>
                  <a:lnTo>
                    <a:pt x="618" y="222"/>
                  </a:lnTo>
                  <a:lnTo>
                    <a:pt x="618" y="222"/>
                  </a:lnTo>
                  <a:lnTo>
                    <a:pt x="618" y="222"/>
                  </a:lnTo>
                  <a:close/>
                  <a:moveTo>
                    <a:pt x="560" y="146"/>
                  </a:moveTo>
                  <a:lnTo>
                    <a:pt x="558" y="146"/>
                  </a:lnTo>
                  <a:lnTo>
                    <a:pt x="558" y="144"/>
                  </a:lnTo>
                  <a:lnTo>
                    <a:pt x="562" y="144"/>
                  </a:lnTo>
                  <a:lnTo>
                    <a:pt x="560" y="146"/>
                  </a:lnTo>
                  <a:lnTo>
                    <a:pt x="560" y="146"/>
                  </a:lnTo>
                  <a:lnTo>
                    <a:pt x="560" y="146"/>
                  </a:lnTo>
                  <a:close/>
                  <a:moveTo>
                    <a:pt x="542" y="154"/>
                  </a:moveTo>
                  <a:lnTo>
                    <a:pt x="544" y="152"/>
                  </a:lnTo>
                  <a:lnTo>
                    <a:pt x="546" y="152"/>
                  </a:lnTo>
                  <a:lnTo>
                    <a:pt x="550" y="154"/>
                  </a:lnTo>
                  <a:lnTo>
                    <a:pt x="552" y="154"/>
                  </a:lnTo>
                  <a:lnTo>
                    <a:pt x="552" y="154"/>
                  </a:lnTo>
                  <a:lnTo>
                    <a:pt x="554" y="156"/>
                  </a:lnTo>
                  <a:lnTo>
                    <a:pt x="554" y="156"/>
                  </a:lnTo>
                  <a:lnTo>
                    <a:pt x="552" y="158"/>
                  </a:lnTo>
                  <a:lnTo>
                    <a:pt x="550" y="160"/>
                  </a:lnTo>
                  <a:lnTo>
                    <a:pt x="548" y="160"/>
                  </a:lnTo>
                  <a:lnTo>
                    <a:pt x="546" y="158"/>
                  </a:lnTo>
                  <a:lnTo>
                    <a:pt x="546" y="156"/>
                  </a:lnTo>
                  <a:lnTo>
                    <a:pt x="544" y="154"/>
                  </a:lnTo>
                  <a:lnTo>
                    <a:pt x="542" y="154"/>
                  </a:lnTo>
                  <a:lnTo>
                    <a:pt x="542" y="154"/>
                  </a:lnTo>
                  <a:lnTo>
                    <a:pt x="542" y="154"/>
                  </a:lnTo>
                  <a:lnTo>
                    <a:pt x="542" y="154"/>
                  </a:lnTo>
                  <a:close/>
                  <a:moveTo>
                    <a:pt x="454" y="158"/>
                  </a:moveTo>
                  <a:lnTo>
                    <a:pt x="452" y="158"/>
                  </a:lnTo>
                  <a:lnTo>
                    <a:pt x="452" y="156"/>
                  </a:lnTo>
                  <a:lnTo>
                    <a:pt x="452" y="156"/>
                  </a:lnTo>
                  <a:lnTo>
                    <a:pt x="454" y="156"/>
                  </a:lnTo>
                  <a:lnTo>
                    <a:pt x="456" y="158"/>
                  </a:lnTo>
                  <a:lnTo>
                    <a:pt x="454" y="158"/>
                  </a:lnTo>
                  <a:lnTo>
                    <a:pt x="454" y="158"/>
                  </a:lnTo>
                  <a:close/>
                  <a:moveTo>
                    <a:pt x="464" y="170"/>
                  </a:moveTo>
                  <a:lnTo>
                    <a:pt x="466" y="168"/>
                  </a:lnTo>
                  <a:lnTo>
                    <a:pt x="466" y="170"/>
                  </a:lnTo>
                  <a:lnTo>
                    <a:pt x="464" y="172"/>
                  </a:lnTo>
                  <a:lnTo>
                    <a:pt x="464" y="172"/>
                  </a:lnTo>
                  <a:lnTo>
                    <a:pt x="464" y="170"/>
                  </a:lnTo>
                  <a:lnTo>
                    <a:pt x="464" y="170"/>
                  </a:lnTo>
                  <a:close/>
                  <a:moveTo>
                    <a:pt x="468" y="166"/>
                  </a:moveTo>
                  <a:lnTo>
                    <a:pt x="470" y="166"/>
                  </a:lnTo>
                  <a:lnTo>
                    <a:pt x="470" y="164"/>
                  </a:lnTo>
                  <a:lnTo>
                    <a:pt x="470" y="164"/>
                  </a:lnTo>
                  <a:lnTo>
                    <a:pt x="470" y="160"/>
                  </a:lnTo>
                  <a:lnTo>
                    <a:pt x="472" y="160"/>
                  </a:lnTo>
                  <a:lnTo>
                    <a:pt x="476" y="158"/>
                  </a:lnTo>
                  <a:lnTo>
                    <a:pt x="476" y="158"/>
                  </a:lnTo>
                  <a:lnTo>
                    <a:pt x="476" y="160"/>
                  </a:lnTo>
                  <a:lnTo>
                    <a:pt x="474" y="162"/>
                  </a:lnTo>
                  <a:lnTo>
                    <a:pt x="472" y="166"/>
                  </a:lnTo>
                  <a:lnTo>
                    <a:pt x="474" y="166"/>
                  </a:lnTo>
                  <a:lnTo>
                    <a:pt x="472" y="168"/>
                  </a:lnTo>
                  <a:lnTo>
                    <a:pt x="472" y="170"/>
                  </a:lnTo>
                  <a:lnTo>
                    <a:pt x="472" y="172"/>
                  </a:lnTo>
                  <a:lnTo>
                    <a:pt x="474" y="170"/>
                  </a:lnTo>
                  <a:lnTo>
                    <a:pt x="476" y="170"/>
                  </a:lnTo>
                  <a:lnTo>
                    <a:pt x="476" y="172"/>
                  </a:lnTo>
                  <a:lnTo>
                    <a:pt x="476" y="172"/>
                  </a:lnTo>
                  <a:lnTo>
                    <a:pt x="480" y="170"/>
                  </a:lnTo>
                  <a:lnTo>
                    <a:pt x="482" y="168"/>
                  </a:lnTo>
                  <a:lnTo>
                    <a:pt x="484" y="168"/>
                  </a:lnTo>
                  <a:lnTo>
                    <a:pt x="484" y="166"/>
                  </a:lnTo>
                  <a:lnTo>
                    <a:pt x="484" y="164"/>
                  </a:lnTo>
                  <a:lnTo>
                    <a:pt x="486" y="164"/>
                  </a:lnTo>
                  <a:lnTo>
                    <a:pt x="488" y="162"/>
                  </a:lnTo>
                  <a:lnTo>
                    <a:pt x="488" y="158"/>
                  </a:lnTo>
                  <a:lnTo>
                    <a:pt x="490" y="158"/>
                  </a:lnTo>
                  <a:lnTo>
                    <a:pt x="490" y="158"/>
                  </a:lnTo>
                  <a:lnTo>
                    <a:pt x="490" y="160"/>
                  </a:lnTo>
                  <a:lnTo>
                    <a:pt x="490" y="162"/>
                  </a:lnTo>
                  <a:lnTo>
                    <a:pt x="490" y="164"/>
                  </a:lnTo>
                  <a:lnTo>
                    <a:pt x="490" y="168"/>
                  </a:lnTo>
                  <a:lnTo>
                    <a:pt x="492" y="168"/>
                  </a:lnTo>
                  <a:lnTo>
                    <a:pt x="494" y="164"/>
                  </a:lnTo>
                  <a:lnTo>
                    <a:pt x="494" y="162"/>
                  </a:lnTo>
                  <a:lnTo>
                    <a:pt x="494" y="160"/>
                  </a:lnTo>
                  <a:lnTo>
                    <a:pt x="496" y="160"/>
                  </a:lnTo>
                  <a:lnTo>
                    <a:pt x="498" y="156"/>
                  </a:lnTo>
                  <a:lnTo>
                    <a:pt x="500" y="154"/>
                  </a:lnTo>
                  <a:lnTo>
                    <a:pt x="498" y="152"/>
                  </a:lnTo>
                  <a:lnTo>
                    <a:pt x="500" y="150"/>
                  </a:lnTo>
                  <a:lnTo>
                    <a:pt x="502" y="152"/>
                  </a:lnTo>
                  <a:lnTo>
                    <a:pt x="506" y="150"/>
                  </a:lnTo>
                  <a:lnTo>
                    <a:pt x="508" y="146"/>
                  </a:lnTo>
                  <a:lnTo>
                    <a:pt x="508" y="144"/>
                  </a:lnTo>
                  <a:lnTo>
                    <a:pt x="510" y="144"/>
                  </a:lnTo>
                  <a:lnTo>
                    <a:pt x="510" y="142"/>
                  </a:lnTo>
                  <a:lnTo>
                    <a:pt x="512" y="144"/>
                  </a:lnTo>
                  <a:lnTo>
                    <a:pt x="514" y="142"/>
                  </a:lnTo>
                  <a:lnTo>
                    <a:pt x="516" y="142"/>
                  </a:lnTo>
                  <a:lnTo>
                    <a:pt x="514" y="146"/>
                  </a:lnTo>
                  <a:lnTo>
                    <a:pt x="512" y="150"/>
                  </a:lnTo>
                  <a:lnTo>
                    <a:pt x="510" y="152"/>
                  </a:lnTo>
                  <a:lnTo>
                    <a:pt x="510" y="154"/>
                  </a:lnTo>
                  <a:lnTo>
                    <a:pt x="510" y="156"/>
                  </a:lnTo>
                  <a:lnTo>
                    <a:pt x="508" y="156"/>
                  </a:lnTo>
                  <a:lnTo>
                    <a:pt x="504" y="162"/>
                  </a:lnTo>
                  <a:lnTo>
                    <a:pt x="504" y="164"/>
                  </a:lnTo>
                  <a:lnTo>
                    <a:pt x="504" y="166"/>
                  </a:lnTo>
                  <a:lnTo>
                    <a:pt x="504" y="168"/>
                  </a:lnTo>
                  <a:lnTo>
                    <a:pt x="506" y="168"/>
                  </a:lnTo>
                  <a:lnTo>
                    <a:pt x="508" y="168"/>
                  </a:lnTo>
                  <a:lnTo>
                    <a:pt x="510" y="168"/>
                  </a:lnTo>
                  <a:lnTo>
                    <a:pt x="512" y="166"/>
                  </a:lnTo>
                  <a:lnTo>
                    <a:pt x="514" y="164"/>
                  </a:lnTo>
                  <a:lnTo>
                    <a:pt x="512" y="162"/>
                  </a:lnTo>
                  <a:lnTo>
                    <a:pt x="514" y="160"/>
                  </a:lnTo>
                  <a:lnTo>
                    <a:pt x="516" y="158"/>
                  </a:lnTo>
                  <a:lnTo>
                    <a:pt x="518" y="158"/>
                  </a:lnTo>
                  <a:lnTo>
                    <a:pt x="520" y="158"/>
                  </a:lnTo>
                  <a:lnTo>
                    <a:pt x="520" y="158"/>
                  </a:lnTo>
                  <a:lnTo>
                    <a:pt x="522" y="158"/>
                  </a:lnTo>
                  <a:lnTo>
                    <a:pt x="524" y="158"/>
                  </a:lnTo>
                  <a:lnTo>
                    <a:pt x="528" y="158"/>
                  </a:lnTo>
                  <a:lnTo>
                    <a:pt x="530" y="154"/>
                  </a:lnTo>
                  <a:lnTo>
                    <a:pt x="530" y="150"/>
                  </a:lnTo>
                  <a:lnTo>
                    <a:pt x="532" y="146"/>
                  </a:lnTo>
                  <a:lnTo>
                    <a:pt x="534" y="144"/>
                  </a:lnTo>
                  <a:lnTo>
                    <a:pt x="534" y="144"/>
                  </a:lnTo>
                  <a:lnTo>
                    <a:pt x="536" y="146"/>
                  </a:lnTo>
                  <a:lnTo>
                    <a:pt x="538" y="146"/>
                  </a:lnTo>
                  <a:lnTo>
                    <a:pt x="538" y="146"/>
                  </a:lnTo>
                  <a:lnTo>
                    <a:pt x="538" y="144"/>
                  </a:lnTo>
                  <a:lnTo>
                    <a:pt x="536" y="140"/>
                  </a:lnTo>
                  <a:lnTo>
                    <a:pt x="536" y="138"/>
                  </a:lnTo>
                  <a:lnTo>
                    <a:pt x="538" y="136"/>
                  </a:lnTo>
                  <a:lnTo>
                    <a:pt x="542" y="136"/>
                  </a:lnTo>
                  <a:lnTo>
                    <a:pt x="544" y="134"/>
                  </a:lnTo>
                  <a:lnTo>
                    <a:pt x="546" y="136"/>
                  </a:lnTo>
                  <a:lnTo>
                    <a:pt x="546" y="136"/>
                  </a:lnTo>
                  <a:lnTo>
                    <a:pt x="548" y="132"/>
                  </a:lnTo>
                  <a:lnTo>
                    <a:pt x="548" y="130"/>
                  </a:lnTo>
                  <a:lnTo>
                    <a:pt x="548" y="126"/>
                  </a:lnTo>
                  <a:lnTo>
                    <a:pt x="548" y="124"/>
                  </a:lnTo>
                  <a:lnTo>
                    <a:pt x="548" y="124"/>
                  </a:lnTo>
                  <a:lnTo>
                    <a:pt x="548" y="120"/>
                  </a:lnTo>
                  <a:lnTo>
                    <a:pt x="546" y="120"/>
                  </a:lnTo>
                  <a:lnTo>
                    <a:pt x="544" y="120"/>
                  </a:lnTo>
                  <a:lnTo>
                    <a:pt x="542" y="122"/>
                  </a:lnTo>
                  <a:lnTo>
                    <a:pt x="542" y="126"/>
                  </a:lnTo>
                  <a:lnTo>
                    <a:pt x="542" y="126"/>
                  </a:lnTo>
                  <a:lnTo>
                    <a:pt x="542" y="128"/>
                  </a:lnTo>
                  <a:lnTo>
                    <a:pt x="540" y="128"/>
                  </a:lnTo>
                  <a:lnTo>
                    <a:pt x="538" y="126"/>
                  </a:lnTo>
                  <a:lnTo>
                    <a:pt x="538" y="126"/>
                  </a:lnTo>
                  <a:lnTo>
                    <a:pt x="538" y="128"/>
                  </a:lnTo>
                  <a:lnTo>
                    <a:pt x="536" y="130"/>
                  </a:lnTo>
                  <a:lnTo>
                    <a:pt x="536" y="128"/>
                  </a:lnTo>
                  <a:lnTo>
                    <a:pt x="536" y="124"/>
                  </a:lnTo>
                  <a:lnTo>
                    <a:pt x="532" y="122"/>
                  </a:lnTo>
                  <a:lnTo>
                    <a:pt x="532" y="122"/>
                  </a:lnTo>
                  <a:lnTo>
                    <a:pt x="530" y="122"/>
                  </a:lnTo>
                  <a:lnTo>
                    <a:pt x="528" y="122"/>
                  </a:lnTo>
                  <a:lnTo>
                    <a:pt x="526" y="122"/>
                  </a:lnTo>
                  <a:lnTo>
                    <a:pt x="524" y="122"/>
                  </a:lnTo>
                  <a:lnTo>
                    <a:pt x="518" y="122"/>
                  </a:lnTo>
                  <a:lnTo>
                    <a:pt x="516" y="122"/>
                  </a:lnTo>
                  <a:lnTo>
                    <a:pt x="514" y="124"/>
                  </a:lnTo>
                  <a:lnTo>
                    <a:pt x="514" y="126"/>
                  </a:lnTo>
                  <a:lnTo>
                    <a:pt x="512" y="126"/>
                  </a:lnTo>
                  <a:lnTo>
                    <a:pt x="510" y="126"/>
                  </a:lnTo>
                  <a:lnTo>
                    <a:pt x="504" y="130"/>
                  </a:lnTo>
                  <a:lnTo>
                    <a:pt x="504" y="132"/>
                  </a:lnTo>
                  <a:lnTo>
                    <a:pt x="500" y="132"/>
                  </a:lnTo>
                  <a:lnTo>
                    <a:pt x="498" y="134"/>
                  </a:lnTo>
                  <a:lnTo>
                    <a:pt x="496" y="134"/>
                  </a:lnTo>
                  <a:lnTo>
                    <a:pt x="494" y="136"/>
                  </a:lnTo>
                  <a:lnTo>
                    <a:pt x="494" y="138"/>
                  </a:lnTo>
                  <a:lnTo>
                    <a:pt x="490" y="138"/>
                  </a:lnTo>
                  <a:lnTo>
                    <a:pt x="488" y="140"/>
                  </a:lnTo>
                  <a:lnTo>
                    <a:pt x="486" y="138"/>
                  </a:lnTo>
                  <a:lnTo>
                    <a:pt x="484" y="140"/>
                  </a:lnTo>
                  <a:lnTo>
                    <a:pt x="482" y="140"/>
                  </a:lnTo>
                  <a:lnTo>
                    <a:pt x="478" y="144"/>
                  </a:lnTo>
                  <a:lnTo>
                    <a:pt x="476" y="144"/>
                  </a:lnTo>
                  <a:lnTo>
                    <a:pt x="472" y="144"/>
                  </a:lnTo>
                  <a:lnTo>
                    <a:pt x="470" y="144"/>
                  </a:lnTo>
                  <a:lnTo>
                    <a:pt x="464" y="146"/>
                  </a:lnTo>
                  <a:lnTo>
                    <a:pt x="462" y="150"/>
                  </a:lnTo>
                  <a:lnTo>
                    <a:pt x="460" y="150"/>
                  </a:lnTo>
                  <a:lnTo>
                    <a:pt x="456" y="150"/>
                  </a:lnTo>
                  <a:lnTo>
                    <a:pt x="456" y="154"/>
                  </a:lnTo>
                  <a:lnTo>
                    <a:pt x="458" y="154"/>
                  </a:lnTo>
                  <a:lnTo>
                    <a:pt x="458" y="154"/>
                  </a:lnTo>
                  <a:lnTo>
                    <a:pt x="456" y="154"/>
                  </a:lnTo>
                  <a:lnTo>
                    <a:pt x="456" y="156"/>
                  </a:lnTo>
                  <a:lnTo>
                    <a:pt x="458" y="158"/>
                  </a:lnTo>
                  <a:lnTo>
                    <a:pt x="458" y="158"/>
                  </a:lnTo>
                  <a:lnTo>
                    <a:pt x="454" y="160"/>
                  </a:lnTo>
                  <a:lnTo>
                    <a:pt x="454" y="162"/>
                  </a:lnTo>
                  <a:lnTo>
                    <a:pt x="456" y="162"/>
                  </a:lnTo>
                  <a:lnTo>
                    <a:pt x="458" y="162"/>
                  </a:lnTo>
                  <a:lnTo>
                    <a:pt x="460" y="160"/>
                  </a:lnTo>
                  <a:lnTo>
                    <a:pt x="462" y="158"/>
                  </a:lnTo>
                  <a:lnTo>
                    <a:pt x="464" y="160"/>
                  </a:lnTo>
                  <a:lnTo>
                    <a:pt x="466" y="164"/>
                  </a:lnTo>
                  <a:lnTo>
                    <a:pt x="466" y="166"/>
                  </a:lnTo>
                  <a:lnTo>
                    <a:pt x="468" y="166"/>
                  </a:lnTo>
                  <a:lnTo>
                    <a:pt x="468" y="166"/>
                  </a:lnTo>
                  <a:close/>
                  <a:moveTo>
                    <a:pt x="708" y="308"/>
                  </a:moveTo>
                  <a:lnTo>
                    <a:pt x="708" y="306"/>
                  </a:lnTo>
                  <a:lnTo>
                    <a:pt x="712" y="308"/>
                  </a:lnTo>
                  <a:lnTo>
                    <a:pt x="712" y="308"/>
                  </a:lnTo>
                  <a:lnTo>
                    <a:pt x="710" y="310"/>
                  </a:lnTo>
                  <a:lnTo>
                    <a:pt x="708" y="310"/>
                  </a:lnTo>
                  <a:lnTo>
                    <a:pt x="708" y="308"/>
                  </a:lnTo>
                  <a:lnTo>
                    <a:pt x="708" y="308"/>
                  </a:lnTo>
                  <a:close/>
                  <a:moveTo>
                    <a:pt x="680" y="252"/>
                  </a:moveTo>
                  <a:lnTo>
                    <a:pt x="678" y="252"/>
                  </a:lnTo>
                  <a:lnTo>
                    <a:pt x="676" y="250"/>
                  </a:lnTo>
                  <a:lnTo>
                    <a:pt x="674" y="252"/>
                  </a:lnTo>
                  <a:lnTo>
                    <a:pt x="676" y="252"/>
                  </a:lnTo>
                  <a:lnTo>
                    <a:pt x="678" y="254"/>
                  </a:lnTo>
                  <a:lnTo>
                    <a:pt x="678" y="254"/>
                  </a:lnTo>
                  <a:lnTo>
                    <a:pt x="674" y="254"/>
                  </a:lnTo>
                  <a:lnTo>
                    <a:pt x="674" y="256"/>
                  </a:lnTo>
                  <a:lnTo>
                    <a:pt x="674" y="258"/>
                  </a:lnTo>
                  <a:lnTo>
                    <a:pt x="674" y="258"/>
                  </a:lnTo>
                  <a:lnTo>
                    <a:pt x="674" y="258"/>
                  </a:lnTo>
                  <a:lnTo>
                    <a:pt x="672" y="258"/>
                  </a:lnTo>
                  <a:lnTo>
                    <a:pt x="670" y="258"/>
                  </a:lnTo>
                  <a:lnTo>
                    <a:pt x="668" y="260"/>
                  </a:lnTo>
                  <a:lnTo>
                    <a:pt x="666" y="262"/>
                  </a:lnTo>
                  <a:lnTo>
                    <a:pt x="666" y="264"/>
                  </a:lnTo>
                  <a:lnTo>
                    <a:pt x="666" y="264"/>
                  </a:lnTo>
                  <a:lnTo>
                    <a:pt x="668" y="264"/>
                  </a:lnTo>
                  <a:lnTo>
                    <a:pt x="666" y="266"/>
                  </a:lnTo>
                  <a:lnTo>
                    <a:pt x="666" y="268"/>
                  </a:lnTo>
                  <a:lnTo>
                    <a:pt x="668" y="268"/>
                  </a:lnTo>
                  <a:lnTo>
                    <a:pt x="668" y="266"/>
                  </a:lnTo>
                  <a:lnTo>
                    <a:pt x="670" y="266"/>
                  </a:lnTo>
                  <a:lnTo>
                    <a:pt x="668" y="268"/>
                  </a:lnTo>
                  <a:lnTo>
                    <a:pt x="668" y="270"/>
                  </a:lnTo>
                  <a:lnTo>
                    <a:pt x="670" y="270"/>
                  </a:lnTo>
                  <a:lnTo>
                    <a:pt x="672" y="270"/>
                  </a:lnTo>
                  <a:lnTo>
                    <a:pt x="672" y="272"/>
                  </a:lnTo>
                  <a:lnTo>
                    <a:pt x="672" y="274"/>
                  </a:lnTo>
                  <a:lnTo>
                    <a:pt x="674" y="274"/>
                  </a:lnTo>
                  <a:lnTo>
                    <a:pt x="674" y="272"/>
                  </a:lnTo>
                  <a:lnTo>
                    <a:pt x="676" y="272"/>
                  </a:lnTo>
                  <a:lnTo>
                    <a:pt x="676" y="276"/>
                  </a:lnTo>
                  <a:lnTo>
                    <a:pt x="676" y="276"/>
                  </a:lnTo>
                  <a:lnTo>
                    <a:pt x="678" y="276"/>
                  </a:lnTo>
                  <a:lnTo>
                    <a:pt x="678" y="278"/>
                  </a:lnTo>
                  <a:lnTo>
                    <a:pt x="682" y="278"/>
                  </a:lnTo>
                  <a:lnTo>
                    <a:pt x="684" y="280"/>
                  </a:lnTo>
                  <a:lnTo>
                    <a:pt x="686" y="280"/>
                  </a:lnTo>
                  <a:lnTo>
                    <a:pt x="688" y="282"/>
                  </a:lnTo>
                  <a:lnTo>
                    <a:pt x="688" y="280"/>
                  </a:lnTo>
                  <a:lnTo>
                    <a:pt x="688" y="278"/>
                  </a:lnTo>
                  <a:lnTo>
                    <a:pt x="690" y="278"/>
                  </a:lnTo>
                  <a:lnTo>
                    <a:pt x="690" y="274"/>
                  </a:lnTo>
                  <a:lnTo>
                    <a:pt x="690" y="272"/>
                  </a:lnTo>
                  <a:lnTo>
                    <a:pt x="692" y="268"/>
                  </a:lnTo>
                  <a:lnTo>
                    <a:pt x="692" y="268"/>
                  </a:lnTo>
                  <a:lnTo>
                    <a:pt x="694" y="264"/>
                  </a:lnTo>
                  <a:lnTo>
                    <a:pt x="694" y="260"/>
                  </a:lnTo>
                  <a:lnTo>
                    <a:pt x="696" y="260"/>
                  </a:lnTo>
                  <a:lnTo>
                    <a:pt x="694" y="256"/>
                  </a:lnTo>
                  <a:lnTo>
                    <a:pt x="692" y="256"/>
                  </a:lnTo>
                  <a:lnTo>
                    <a:pt x="692" y="252"/>
                  </a:lnTo>
                  <a:lnTo>
                    <a:pt x="692" y="252"/>
                  </a:lnTo>
                  <a:lnTo>
                    <a:pt x="690" y="250"/>
                  </a:lnTo>
                  <a:lnTo>
                    <a:pt x="688" y="248"/>
                  </a:lnTo>
                  <a:lnTo>
                    <a:pt x="686" y="248"/>
                  </a:lnTo>
                  <a:lnTo>
                    <a:pt x="682" y="248"/>
                  </a:lnTo>
                  <a:lnTo>
                    <a:pt x="680" y="248"/>
                  </a:lnTo>
                  <a:lnTo>
                    <a:pt x="680" y="250"/>
                  </a:lnTo>
                  <a:lnTo>
                    <a:pt x="680" y="252"/>
                  </a:lnTo>
                  <a:lnTo>
                    <a:pt x="680" y="252"/>
                  </a:lnTo>
                  <a:lnTo>
                    <a:pt x="680" y="252"/>
                  </a:lnTo>
                  <a:lnTo>
                    <a:pt x="680" y="252"/>
                  </a:lnTo>
                  <a:close/>
                  <a:moveTo>
                    <a:pt x="696" y="232"/>
                  </a:moveTo>
                  <a:lnTo>
                    <a:pt x="694" y="232"/>
                  </a:lnTo>
                  <a:lnTo>
                    <a:pt x="694" y="230"/>
                  </a:lnTo>
                  <a:lnTo>
                    <a:pt x="696" y="230"/>
                  </a:lnTo>
                  <a:lnTo>
                    <a:pt x="696" y="230"/>
                  </a:lnTo>
                  <a:lnTo>
                    <a:pt x="696" y="232"/>
                  </a:lnTo>
                  <a:lnTo>
                    <a:pt x="696" y="232"/>
                  </a:lnTo>
                  <a:close/>
                  <a:moveTo>
                    <a:pt x="692" y="246"/>
                  </a:moveTo>
                  <a:lnTo>
                    <a:pt x="692" y="244"/>
                  </a:lnTo>
                  <a:lnTo>
                    <a:pt x="692" y="244"/>
                  </a:lnTo>
                  <a:lnTo>
                    <a:pt x="692" y="242"/>
                  </a:lnTo>
                  <a:lnTo>
                    <a:pt x="692" y="240"/>
                  </a:lnTo>
                  <a:lnTo>
                    <a:pt x="692" y="238"/>
                  </a:lnTo>
                  <a:lnTo>
                    <a:pt x="694" y="238"/>
                  </a:lnTo>
                  <a:lnTo>
                    <a:pt x="696" y="238"/>
                  </a:lnTo>
                  <a:lnTo>
                    <a:pt x="694" y="242"/>
                  </a:lnTo>
                  <a:lnTo>
                    <a:pt x="694" y="244"/>
                  </a:lnTo>
                  <a:lnTo>
                    <a:pt x="694" y="244"/>
                  </a:lnTo>
                  <a:lnTo>
                    <a:pt x="692" y="246"/>
                  </a:lnTo>
                  <a:lnTo>
                    <a:pt x="692" y="246"/>
                  </a:lnTo>
                  <a:close/>
                  <a:moveTo>
                    <a:pt x="676" y="240"/>
                  </a:moveTo>
                  <a:lnTo>
                    <a:pt x="674" y="240"/>
                  </a:lnTo>
                  <a:lnTo>
                    <a:pt x="676" y="238"/>
                  </a:lnTo>
                  <a:lnTo>
                    <a:pt x="678" y="238"/>
                  </a:lnTo>
                  <a:lnTo>
                    <a:pt x="678" y="238"/>
                  </a:lnTo>
                  <a:lnTo>
                    <a:pt x="678" y="238"/>
                  </a:lnTo>
                  <a:lnTo>
                    <a:pt x="676" y="240"/>
                  </a:lnTo>
                  <a:lnTo>
                    <a:pt x="676" y="240"/>
                  </a:lnTo>
                  <a:lnTo>
                    <a:pt x="676" y="240"/>
                  </a:lnTo>
                  <a:close/>
                  <a:moveTo>
                    <a:pt x="672" y="244"/>
                  </a:moveTo>
                  <a:lnTo>
                    <a:pt x="670" y="242"/>
                  </a:lnTo>
                  <a:lnTo>
                    <a:pt x="672" y="242"/>
                  </a:lnTo>
                  <a:lnTo>
                    <a:pt x="674" y="242"/>
                  </a:lnTo>
                  <a:lnTo>
                    <a:pt x="672" y="242"/>
                  </a:lnTo>
                  <a:lnTo>
                    <a:pt x="672" y="244"/>
                  </a:lnTo>
                  <a:lnTo>
                    <a:pt x="672" y="244"/>
                  </a:lnTo>
                  <a:close/>
                  <a:moveTo>
                    <a:pt x="674" y="248"/>
                  </a:moveTo>
                  <a:lnTo>
                    <a:pt x="674" y="248"/>
                  </a:lnTo>
                  <a:lnTo>
                    <a:pt x="674" y="246"/>
                  </a:lnTo>
                  <a:lnTo>
                    <a:pt x="674" y="244"/>
                  </a:lnTo>
                  <a:lnTo>
                    <a:pt x="676" y="244"/>
                  </a:lnTo>
                  <a:lnTo>
                    <a:pt x="676" y="246"/>
                  </a:lnTo>
                  <a:lnTo>
                    <a:pt x="678" y="246"/>
                  </a:lnTo>
                  <a:lnTo>
                    <a:pt x="676" y="248"/>
                  </a:lnTo>
                  <a:lnTo>
                    <a:pt x="674" y="248"/>
                  </a:lnTo>
                  <a:lnTo>
                    <a:pt x="674" y="248"/>
                  </a:lnTo>
                  <a:close/>
                  <a:moveTo>
                    <a:pt x="670" y="252"/>
                  </a:moveTo>
                  <a:lnTo>
                    <a:pt x="668" y="250"/>
                  </a:lnTo>
                  <a:lnTo>
                    <a:pt x="668" y="246"/>
                  </a:lnTo>
                  <a:lnTo>
                    <a:pt x="668" y="246"/>
                  </a:lnTo>
                  <a:lnTo>
                    <a:pt x="670" y="246"/>
                  </a:lnTo>
                  <a:lnTo>
                    <a:pt x="672" y="246"/>
                  </a:lnTo>
                  <a:lnTo>
                    <a:pt x="672" y="246"/>
                  </a:lnTo>
                  <a:lnTo>
                    <a:pt x="674" y="246"/>
                  </a:lnTo>
                  <a:lnTo>
                    <a:pt x="672" y="248"/>
                  </a:lnTo>
                  <a:lnTo>
                    <a:pt x="672" y="250"/>
                  </a:lnTo>
                  <a:lnTo>
                    <a:pt x="672" y="250"/>
                  </a:lnTo>
                  <a:lnTo>
                    <a:pt x="670" y="250"/>
                  </a:lnTo>
                  <a:lnTo>
                    <a:pt x="670" y="252"/>
                  </a:lnTo>
                  <a:lnTo>
                    <a:pt x="670" y="252"/>
                  </a:lnTo>
                  <a:close/>
                  <a:moveTo>
                    <a:pt x="662" y="252"/>
                  </a:moveTo>
                  <a:lnTo>
                    <a:pt x="662" y="250"/>
                  </a:lnTo>
                  <a:lnTo>
                    <a:pt x="664" y="250"/>
                  </a:lnTo>
                  <a:lnTo>
                    <a:pt x="664" y="250"/>
                  </a:lnTo>
                  <a:lnTo>
                    <a:pt x="664" y="252"/>
                  </a:lnTo>
                  <a:lnTo>
                    <a:pt x="662" y="252"/>
                  </a:lnTo>
                  <a:lnTo>
                    <a:pt x="662" y="252"/>
                  </a:lnTo>
                  <a:close/>
                  <a:moveTo>
                    <a:pt x="638" y="256"/>
                  </a:moveTo>
                  <a:lnTo>
                    <a:pt x="636" y="254"/>
                  </a:lnTo>
                  <a:lnTo>
                    <a:pt x="634" y="254"/>
                  </a:lnTo>
                  <a:lnTo>
                    <a:pt x="632" y="254"/>
                  </a:lnTo>
                  <a:lnTo>
                    <a:pt x="632" y="250"/>
                  </a:lnTo>
                  <a:lnTo>
                    <a:pt x="632" y="250"/>
                  </a:lnTo>
                  <a:lnTo>
                    <a:pt x="632" y="248"/>
                  </a:lnTo>
                  <a:lnTo>
                    <a:pt x="634" y="246"/>
                  </a:lnTo>
                  <a:lnTo>
                    <a:pt x="634" y="246"/>
                  </a:lnTo>
                  <a:lnTo>
                    <a:pt x="636" y="248"/>
                  </a:lnTo>
                  <a:lnTo>
                    <a:pt x="636" y="248"/>
                  </a:lnTo>
                  <a:lnTo>
                    <a:pt x="636" y="246"/>
                  </a:lnTo>
                  <a:lnTo>
                    <a:pt x="636" y="244"/>
                  </a:lnTo>
                  <a:lnTo>
                    <a:pt x="634" y="244"/>
                  </a:lnTo>
                  <a:lnTo>
                    <a:pt x="632" y="242"/>
                  </a:lnTo>
                  <a:lnTo>
                    <a:pt x="632" y="242"/>
                  </a:lnTo>
                  <a:lnTo>
                    <a:pt x="632" y="240"/>
                  </a:lnTo>
                  <a:lnTo>
                    <a:pt x="634" y="240"/>
                  </a:lnTo>
                  <a:lnTo>
                    <a:pt x="634" y="242"/>
                  </a:lnTo>
                  <a:lnTo>
                    <a:pt x="636" y="240"/>
                  </a:lnTo>
                  <a:lnTo>
                    <a:pt x="636" y="240"/>
                  </a:lnTo>
                  <a:lnTo>
                    <a:pt x="636" y="238"/>
                  </a:lnTo>
                  <a:lnTo>
                    <a:pt x="638" y="240"/>
                  </a:lnTo>
                  <a:lnTo>
                    <a:pt x="642" y="240"/>
                  </a:lnTo>
                  <a:lnTo>
                    <a:pt x="644" y="240"/>
                  </a:lnTo>
                  <a:lnTo>
                    <a:pt x="642" y="238"/>
                  </a:lnTo>
                  <a:lnTo>
                    <a:pt x="640" y="238"/>
                  </a:lnTo>
                  <a:lnTo>
                    <a:pt x="642" y="238"/>
                  </a:lnTo>
                  <a:lnTo>
                    <a:pt x="646" y="238"/>
                  </a:lnTo>
                  <a:lnTo>
                    <a:pt x="648" y="236"/>
                  </a:lnTo>
                  <a:lnTo>
                    <a:pt x="650" y="236"/>
                  </a:lnTo>
                  <a:lnTo>
                    <a:pt x="654" y="236"/>
                  </a:lnTo>
                  <a:lnTo>
                    <a:pt x="656" y="236"/>
                  </a:lnTo>
                  <a:lnTo>
                    <a:pt x="654" y="234"/>
                  </a:lnTo>
                  <a:lnTo>
                    <a:pt x="644" y="232"/>
                  </a:lnTo>
                  <a:lnTo>
                    <a:pt x="642" y="232"/>
                  </a:lnTo>
                  <a:lnTo>
                    <a:pt x="640" y="232"/>
                  </a:lnTo>
                  <a:lnTo>
                    <a:pt x="636" y="232"/>
                  </a:lnTo>
                  <a:lnTo>
                    <a:pt x="634" y="230"/>
                  </a:lnTo>
                  <a:lnTo>
                    <a:pt x="632" y="232"/>
                  </a:lnTo>
                  <a:lnTo>
                    <a:pt x="630" y="230"/>
                  </a:lnTo>
                  <a:lnTo>
                    <a:pt x="628" y="230"/>
                  </a:lnTo>
                  <a:lnTo>
                    <a:pt x="626" y="232"/>
                  </a:lnTo>
                  <a:lnTo>
                    <a:pt x="626" y="230"/>
                  </a:lnTo>
                  <a:lnTo>
                    <a:pt x="624" y="230"/>
                  </a:lnTo>
                  <a:lnTo>
                    <a:pt x="624" y="230"/>
                  </a:lnTo>
                  <a:lnTo>
                    <a:pt x="624" y="228"/>
                  </a:lnTo>
                  <a:lnTo>
                    <a:pt x="626" y="228"/>
                  </a:lnTo>
                  <a:lnTo>
                    <a:pt x="626" y="226"/>
                  </a:lnTo>
                  <a:lnTo>
                    <a:pt x="628" y="226"/>
                  </a:lnTo>
                  <a:lnTo>
                    <a:pt x="630" y="226"/>
                  </a:lnTo>
                  <a:lnTo>
                    <a:pt x="628" y="226"/>
                  </a:lnTo>
                  <a:lnTo>
                    <a:pt x="630" y="224"/>
                  </a:lnTo>
                  <a:lnTo>
                    <a:pt x="630" y="222"/>
                  </a:lnTo>
                  <a:lnTo>
                    <a:pt x="632" y="222"/>
                  </a:lnTo>
                  <a:lnTo>
                    <a:pt x="634" y="222"/>
                  </a:lnTo>
                  <a:lnTo>
                    <a:pt x="634" y="224"/>
                  </a:lnTo>
                  <a:lnTo>
                    <a:pt x="636" y="224"/>
                  </a:lnTo>
                  <a:lnTo>
                    <a:pt x="636" y="228"/>
                  </a:lnTo>
                  <a:lnTo>
                    <a:pt x="636" y="228"/>
                  </a:lnTo>
                  <a:lnTo>
                    <a:pt x="638" y="228"/>
                  </a:lnTo>
                  <a:lnTo>
                    <a:pt x="638" y="224"/>
                  </a:lnTo>
                  <a:lnTo>
                    <a:pt x="636" y="224"/>
                  </a:lnTo>
                  <a:lnTo>
                    <a:pt x="636" y="222"/>
                  </a:lnTo>
                  <a:lnTo>
                    <a:pt x="640" y="220"/>
                  </a:lnTo>
                  <a:lnTo>
                    <a:pt x="640" y="218"/>
                  </a:lnTo>
                  <a:lnTo>
                    <a:pt x="638" y="218"/>
                  </a:lnTo>
                  <a:lnTo>
                    <a:pt x="638" y="214"/>
                  </a:lnTo>
                  <a:lnTo>
                    <a:pt x="640" y="214"/>
                  </a:lnTo>
                  <a:lnTo>
                    <a:pt x="642" y="212"/>
                  </a:lnTo>
                  <a:lnTo>
                    <a:pt x="644" y="212"/>
                  </a:lnTo>
                  <a:lnTo>
                    <a:pt x="642" y="210"/>
                  </a:lnTo>
                  <a:lnTo>
                    <a:pt x="642" y="210"/>
                  </a:lnTo>
                  <a:lnTo>
                    <a:pt x="640" y="210"/>
                  </a:lnTo>
                  <a:lnTo>
                    <a:pt x="640" y="208"/>
                  </a:lnTo>
                  <a:lnTo>
                    <a:pt x="642" y="206"/>
                  </a:lnTo>
                  <a:lnTo>
                    <a:pt x="644" y="204"/>
                  </a:lnTo>
                  <a:lnTo>
                    <a:pt x="646" y="204"/>
                  </a:lnTo>
                  <a:lnTo>
                    <a:pt x="646" y="204"/>
                  </a:lnTo>
                  <a:lnTo>
                    <a:pt x="648" y="206"/>
                  </a:lnTo>
                  <a:lnTo>
                    <a:pt x="648" y="208"/>
                  </a:lnTo>
                  <a:lnTo>
                    <a:pt x="648" y="210"/>
                  </a:lnTo>
                  <a:lnTo>
                    <a:pt x="648" y="210"/>
                  </a:lnTo>
                  <a:lnTo>
                    <a:pt x="648" y="212"/>
                  </a:lnTo>
                  <a:lnTo>
                    <a:pt x="650" y="214"/>
                  </a:lnTo>
                  <a:lnTo>
                    <a:pt x="650" y="222"/>
                  </a:lnTo>
                  <a:lnTo>
                    <a:pt x="650" y="224"/>
                  </a:lnTo>
                  <a:lnTo>
                    <a:pt x="650" y="224"/>
                  </a:lnTo>
                  <a:lnTo>
                    <a:pt x="652" y="226"/>
                  </a:lnTo>
                  <a:lnTo>
                    <a:pt x="656" y="224"/>
                  </a:lnTo>
                  <a:lnTo>
                    <a:pt x="654" y="222"/>
                  </a:lnTo>
                  <a:lnTo>
                    <a:pt x="654" y="218"/>
                  </a:lnTo>
                  <a:lnTo>
                    <a:pt x="656" y="218"/>
                  </a:lnTo>
                  <a:lnTo>
                    <a:pt x="656" y="216"/>
                  </a:lnTo>
                  <a:lnTo>
                    <a:pt x="652" y="214"/>
                  </a:lnTo>
                  <a:lnTo>
                    <a:pt x="654" y="212"/>
                  </a:lnTo>
                  <a:lnTo>
                    <a:pt x="656" y="212"/>
                  </a:lnTo>
                  <a:lnTo>
                    <a:pt x="658" y="214"/>
                  </a:lnTo>
                  <a:lnTo>
                    <a:pt x="658" y="212"/>
                  </a:lnTo>
                  <a:lnTo>
                    <a:pt x="654" y="210"/>
                  </a:lnTo>
                  <a:lnTo>
                    <a:pt x="654" y="206"/>
                  </a:lnTo>
                  <a:lnTo>
                    <a:pt x="654" y="206"/>
                  </a:lnTo>
                  <a:lnTo>
                    <a:pt x="654" y="202"/>
                  </a:lnTo>
                  <a:lnTo>
                    <a:pt x="656" y="202"/>
                  </a:lnTo>
                  <a:lnTo>
                    <a:pt x="658" y="200"/>
                  </a:lnTo>
                  <a:lnTo>
                    <a:pt x="660" y="200"/>
                  </a:lnTo>
                  <a:lnTo>
                    <a:pt x="662" y="200"/>
                  </a:lnTo>
                  <a:lnTo>
                    <a:pt x="662" y="200"/>
                  </a:lnTo>
                  <a:lnTo>
                    <a:pt x="664" y="198"/>
                  </a:lnTo>
                  <a:lnTo>
                    <a:pt x="664" y="198"/>
                  </a:lnTo>
                  <a:lnTo>
                    <a:pt x="666" y="198"/>
                  </a:lnTo>
                  <a:lnTo>
                    <a:pt x="666" y="200"/>
                  </a:lnTo>
                  <a:lnTo>
                    <a:pt x="668" y="202"/>
                  </a:lnTo>
                  <a:lnTo>
                    <a:pt x="670" y="200"/>
                  </a:lnTo>
                  <a:lnTo>
                    <a:pt x="672" y="202"/>
                  </a:lnTo>
                  <a:lnTo>
                    <a:pt x="670" y="206"/>
                  </a:lnTo>
                  <a:lnTo>
                    <a:pt x="668" y="208"/>
                  </a:lnTo>
                  <a:lnTo>
                    <a:pt x="670" y="210"/>
                  </a:lnTo>
                  <a:lnTo>
                    <a:pt x="670" y="210"/>
                  </a:lnTo>
                  <a:lnTo>
                    <a:pt x="672" y="210"/>
                  </a:lnTo>
                  <a:lnTo>
                    <a:pt x="672" y="210"/>
                  </a:lnTo>
                  <a:lnTo>
                    <a:pt x="674" y="208"/>
                  </a:lnTo>
                  <a:lnTo>
                    <a:pt x="674" y="204"/>
                  </a:lnTo>
                  <a:lnTo>
                    <a:pt x="676" y="202"/>
                  </a:lnTo>
                  <a:lnTo>
                    <a:pt x="678" y="204"/>
                  </a:lnTo>
                  <a:lnTo>
                    <a:pt x="680" y="204"/>
                  </a:lnTo>
                  <a:lnTo>
                    <a:pt x="680" y="202"/>
                  </a:lnTo>
                  <a:lnTo>
                    <a:pt x="678" y="200"/>
                  </a:lnTo>
                  <a:lnTo>
                    <a:pt x="680" y="200"/>
                  </a:lnTo>
                  <a:lnTo>
                    <a:pt x="682" y="202"/>
                  </a:lnTo>
                  <a:lnTo>
                    <a:pt x="682" y="204"/>
                  </a:lnTo>
                  <a:lnTo>
                    <a:pt x="682" y="206"/>
                  </a:lnTo>
                  <a:lnTo>
                    <a:pt x="680" y="206"/>
                  </a:lnTo>
                  <a:lnTo>
                    <a:pt x="680" y="206"/>
                  </a:lnTo>
                  <a:lnTo>
                    <a:pt x="680" y="208"/>
                  </a:lnTo>
                  <a:lnTo>
                    <a:pt x="684" y="210"/>
                  </a:lnTo>
                  <a:lnTo>
                    <a:pt x="684" y="212"/>
                  </a:lnTo>
                  <a:lnTo>
                    <a:pt x="684" y="214"/>
                  </a:lnTo>
                  <a:lnTo>
                    <a:pt x="682" y="216"/>
                  </a:lnTo>
                  <a:lnTo>
                    <a:pt x="680" y="220"/>
                  </a:lnTo>
                  <a:lnTo>
                    <a:pt x="680" y="222"/>
                  </a:lnTo>
                  <a:lnTo>
                    <a:pt x="678" y="224"/>
                  </a:lnTo>
                  <a:lnTo>
                    <a:pt x="676" y="226"/>
                  </a:lnTo>
                  <a:lnTo>
                    <a:pt x="674" y="228"/>
                  </a:lnTo>
                  <a:lnTo>
                    <a:pt x="672" y="230"/>
                  </a:lnTo>
                  <a:lnTo>
                    <a:pt x="670" y="232"/>
                  </a:lnTo>
                  <a:lnTo>
                    <a:pt x="670" y="234"/>
                  </a:lnTo>
                  <a:lnTo>
                    <a:pt x="670" y="236"/>
                  </a:lnTo>
                  <a:lnTo>
                    <a:pt x="668" y="236"/>
                  </a:lnTo>
                  <a:lnTo>
                    <a:pt x="666" y="236"/>
                  </a:lnTo>
                  <a:lnTo>
                    <a:pt x="666" y="236"/>
                  </a:lnTo>
                  <a:lnTo>
                    <a:pt x="666" y="238"/>
                  </a:lnTo>
                  <a:lnTo>
                    <a:pt x="668" y="238"/>
                  </a:lnTo>
                  <a:lnTo>
                    <a:pt x="668" y="240"/>
                  </a:lnTo>
                  <a:lnTo>
                    <a:pt x="666" y="244"/>
                  </a:lnTo>
                  <a:lnTo>
                    <a:pt x="664" y="246"/>
                  </a:lnTo>
                  <a:lnTo>
                    <a:pt x="664" y="244"/>
                  </a:lnTo>
                  <a:lnTo>
                    <a:pt x="664" y="242"/>
                  </a:lnTo>
                  <a:lnTo>
                    <a:pt x="662" y="242"/>
                  </a:lnTo>
                  <a:lnTo>
                    <a:pt x="662" y="242"/>
                  </a:lnTo>
                  <a:lnTo>
                    <a:pt x="662" y="244"/>
                  </a:lnTo>
                  <a:lnTo>
                    <a:pt x="660" y="246"/>
                  </a:lnTo>
                  <a:lnTo>
                    <a:pt x="658" y="246"/>
                  </a:lnTo>
                  <a:lnTo>
                    <a:pt x="656" y="248"/>
                  </a:lnTo>
                  <a:lnTo>
                    <a:pt x="656" y="250"/>
                  </a:lnTo>
                  <a:lnTo>
                    <a:pt x="656" y="250"/>
                  </a:lnTo>
                  <a:lnTo>
                    <a:pt x="658" y="250"/>
                  </a:lnTo>
                  <a:lnTo>
                    <a:pt x="658" y="252"/>
                  </a:lnTo>
                  <a:lnTo>
                    <a:pt x="658" y="252"/>
                  </a:lnTo>
                  <a:lnTo>
                    <a:pt x="658" y="254"/>
                  </a:lnTo>
                  <a:lnTo>
                    <a:pt x="658" y="256"/>
                  </a:lnTo>
                  <a:lnTo>
                    <a:pt x="656" y="258"/>
                  </a:lnTo>
                  <a:lnTo>
                    <a:pt x="656" y="254"/>
                  </a:lnTo>
                  <a:lnTo>
                    <a:pt x="654" y="252"/>
                  </a:lnTo>
                  <a:lnTo>
                    <a:pt x="654" y="250"/>
                  </a:lnTo>
                  <a:lnTo>
                    <a:pt x="654" y="252"/>
                  </a:lnTo>
                  <a:lnTo>
                    <a:pt x="654" y="254"/>
                  </a:lnTo>
                  <a:lnTo>
                    <a:pt x="654" y="256"/>
                  </a:lnTo>
                  <a:lnTo>
                    <a:pt x="652" y="258"/>
                  </a:lnTo>
                  <a:lnTo>
                    <a:pt x="646" y="258"/>
                  </a:lnTo>
                  <a:lnTo>
                    <a:pt x="644" y="256"/>
                  </a:lnTo>
                  <a:lnTo>
                    <a:pt x="644" y="254"/>
                  </a:lnTo>
                  <a:lnTo>
                    <a:pt x="642" y="256"/>
                  </a:lnTo>
                  <a:lnTo>
                    <a:pt x="640" y="256"/>
                  </a:lnTo>
                  <a:lnTo>
                    <a:pt x="640" y="254"/>
                  </a:lnTo>
                  <a:lnTo>
                    <a:pt x="642" y="252"/>
                  </a:lnTo>
                  <a:lnTo>
                    <a:pt x="640" y="254"/>
                  </a:lnTo>
                  <a:lnTo>
                    <a:pt x="638" y="256"/>
                  </a:lnTo>
                  <a:lnTo>
                    <a:pt x="638" y="256"/>
                  </a:lnTo>
                  <a:lnTo>
                    <a:pt x="638" y="256"/>
                  </a:lnTo>
                  <a:close/>
                  <a:moveTo>
                    <a:pt x="474" y="186"/>
                  </a:moveTo>
                  <a:lnTo>
                    <a:pt x="472" y="186"/>
                  </a:lnTo>
                  <a:lnTo>
                    <a:pt x="474" y="184"/>
                  </a:lnTo>
                  <a:lnTo>
                    <a:pt x="480" y="180"/>
                  </a:lnTo>
                  <a:lnTo>
                    <a:pt x="482" y="178"/>
                  </a:lnTo>
                  <a:lnTo>
                    <a:pt x="484" y="176"/>
                  </a:lnTo>
                  <a:lnTo>
                    <a:pt x="486" y="176"/>
                  </a:lnTo>
                  <a:lnTo>
                    <a:pt x="490" y="174"/>
                  </a:lnTo>
                  <a:lnTo>
                    <a:pt x="494" y="174"/>
                  </a:lnTo>
                  <a:lnTo>
                    <a:pt x="496" y="172"/>
                  </a:lnTo>
                  <a:lnTo>
                    <a:pt x="496" y="172"/>
                  </a:lnTo>
                  <a:lnTo>
                    <a:pt x="500" y="172"/>
                  </a:lnTo>
                  <a:lnTo>
                    <a:pt x="502" y="172"/>
                  </a:lnTo>
                  <a:lnTo>
                    <a:pt x="500" y="174"/>
                  </a:lnTo>
                  <a:lnTo>
                    <a:pt x="498" y="176"/>
                  </a:lnTo>
                  <a:lnTo>
                    <a:pt x="494" y="178"/>
                  </a:lnTo>
                  <a:lnTo>
                    <a:pt x="486" y="184"/>
                  </a:lnTo>
                  <a:lnTo>
                    <a:pt x="484" y="188"/>
                  </a:lnTo>
                  <a:lnTo>
                    <a:pt x="482" y="188"/>
                  </a:lnTo>
                  <a:lnTo>
                    <a:pt x="480" y="188"/>
                  </a:lnTo>
                  <a:lnTo>
                    <a:pt x="478" y="190"/>
                  </a:lnTo>
                  <a:lnTo>
                    <a:pt x="478" y="190"/>
                  </a:lnTo>
                  <a:lnTo>
                    <a:pt x="476" y="188"/>
                  </a:lnTo>
                  <a:lnTo>
                    <a:pt x="476" y="186"/>
                  </a:lnTo>
                  <a:lnTo>
                    <a:pt x="474" y="186"/>
                  </a:lnTo>
                  <a:lnTo>
                    <a:pt x="474" y="186"/>
                  </a:lnTo>
                  <a:close/>
                  <a:moveTo>
                    <a:pt x="594" y="238"/>
                  </a:moveTo>
                  <a:lnTo>
                    <a:pt x="594" y="238"/>
                  </a:lnTo>
                  <a:lnTo>
                    <a:pt x="594" y="236"/>
                  </a:lnTo>
                  <a:lnTo>
                    <a:pt x="598" y="236"/>
                  </a:lnTo>
                  <a:lnTo>
                    <a:pt x="598" y="234"/>
                  </a:lnTo>
                  <a:lnTo>
                    <a:pt x="598" y="232"/>
                  </a:lnTo>
                  <a:lnTo>
                    <a:pt x="602" y="230"/>
                  </a:lnTo>
                  <a:lnTo>
                    <a:pt x="602" y="230"/>
                  </a:lnTo>
                  <a:lnTo>
                    <a:pt x="606" y="230"/>
                  </a:lnTo>
                  <a:lnTo>
                    <a:pt x="606" y="232"/>
                  </a:lnTo>
                  <a:lnTo>
                    <a:pt x="606" y="234"/>
                  </a:lnTo>
                  <a:lnTo>
                    <a:pt x="606" y="236"/>
                  </a:lnTo>
                  <a:lnTo>
                    <a:pt x="604" y="238"/>
                  </a:lnTo>
                  <a:lnTo>
                    <a:pt x="602" y="240"/>
                  </a:lnTo>
                  <a:lnTo>
                    <a:pt x="600" y="240"/>
                  </a:lnTo>
                  <a:lnTo>
                    <a:pt x="600" y="242"/>
                  </a:lnTo>
                  <a:lnTo>
                    <a:pt x="598" y="242"/>
                  </a:lnTo>
                  <a:lnTo>
                    <a:pt x="596" y="240"/>
                  </a:lnTo>
                  <a:lnTo>
                    <a:pt x="594" y="238"/>
                  </a:lnTo>
                  <a:lnTo>
                    <a:pt x="594" y="238"/>
                  </a:lnTo>
                  <a:close/>
                  <a:moveTo>
                    <a:pt x="498" y="234"/>
                  </a:moveTo>
                  <a:lnTo>
                    <a:pt x="498" y="232"/>
                  </a:lnTo>
                  <a:lnTo>
                    <a:pt x="498" y="230"/>
                  </a:lnTo>
                  <a:lnTo>
                    <a:pt x="498" y="226"/>
                  </a:lnTo>
                  <a:lnTo>
                    <a:pt x="502" y="226"/>
                  </a:lnTo>
                  <a:lnTo>
                    <a:pt x="506" y="226"/>
                  </a:lnTo>
                  <a:lnTo>
                    <a:pt x="508" y="226"/>
                  </a:lnTo>
                  <a:lnTo>
                    <a:pt x="512" y="226"/>
                  </a:lnTo>
                  <a:lnTo>
                    <a:pt x="514" y="226"/>
                  </a:lnTo>
                  <a:lnTo>
                    <a:pt x="516" y="224"/>
                  </a:lnTo>
                  <a:lnTo>
                    <a:pt x="520" y="224"/>
                  </a:lnTo>
                  <a:lnTo>
                    <a:pt x="524" y="226"/>
                  </a:lnTo>
                  <a:lnTo>
                    <a:pt x="528" y="226"/>
                  </a:lnTo>
                  <a:lnTo>
                    <a:pt x="530" y="226"/>
                  </a:lnTo>
                  <a:lnTo>
                    <a:pt x="532" y="224"/>
                  </a:lnTo>
                  <a:lnTo>
                    <a:pt x="538" y="224"/>
                  </a:lnTo>
                  <a:lnTo>
                    <a:pt x="538" y="222"/>
                  </a:lnTo>
                  <a:lnTo>
                    <a:pt x="540" y="222"/>
                  </a:lnTo>
                  <a:lnTo>
                    <a:pt x="538" y="220"/>
                  </a:lnTo>
                  <a:lnTo>
                    <a:pt x="536" y="222"/>
                  </a:lnTo>
                  <a:lnTo>
                    <a:pt x="534" y="222"/>
                  </a:lnTo>
                  <a:lnTo>
                    <a:pt x="534" y="220"/>
                  </a:lnTo>
                  <a:lnTo>
                    <a:pt x="530" y="222"/>
                  </a:lnTo>
                  <a:lnTo>
                    <a:pt x="526" y="222"/>
                  </a:lnTo>
                  <a:lnTo>
                    <a:pt x="526" y="220"/>
                  </a:lnTo>
                  <a:lnTo>
                    <a:pt x="524" y="218"/>
                  </a:lnTo>
                  <a:lnTo>
                    <a:pt x="522" y="220"/>
                  </a:lnTo>
                  <a:lnTo>
                    <a:pt x="520" y="220"/>
                  </a:lnTo>
                  <a:lnTo>
                    <a:pt x="518" y="220"/>
                  </a:lnTo>
                  <a:lnTo>
                    <a:pt x="518" y="220"/>
                  </a:lnTo>
                  <a:lnTo>
                    <a:pt x="514" y="220"/>
                  </a:lnTo>
                  <a:lnTo>
                    <a:pt x="512" y="220"/>
                  </a:lnTo>
                  <a:lnTo>
                    <a:pt x="512" y="218"/>
                  </a:lnTo>
                  <a:lnTo>
                    <a:pt x="514" y="216"/>
                  </a:lnTo>
                  <a:lnTo>
                    <a:pt x="518" y="214"/>
                  </a:lnTo>
                  <a:lnTo>
                    <a:pt x="516" y="214"/>
                  </a:lnTo>
                  <a:lnTo>
                    <a:pt x="512" y="214"/>
                  </a:lnTo>
                  <a:lnTo>
                    <a:pt x="512" y="216"/>
                  </a:lnTo>
                  <a:lnTo>
                    <a:pt x="510" y="212"/>
                  </a:lnTo>
                  <a:lnTo>
                    <a:pt x="510" y="214"/>
                  </a:lnTo>
                  <a:lnTo>
                    <a:pt x="508" y="216"/>
                  </a:lnTo>
                  <a:lnTo>
                    <a:pt x="504" y="218"/>
                  </a:lnTo>
                  <a:lnTo>
                    <a:pt x="504" y="220"/>
                  </a:lnTo>
                  <a:lnTo>
                    <a:pt x="502" y="220"/>
                  </a:lnTo>
                  <a:lnTo>
                    <a:pt x="498" y="218"/>
                  </a:lnTo>
                  <a:lnTo>
                    <a:pt x="498" y="216"/>
                  </a:lnTo>
                  <a:lnTo>
                    <a:pt x="500" y="214"/>
                  </a:lnTo>
                  <a:lnTo>
                    <a:pt x="498" y="216"/>
                  </a:lnTo>
                  <a:lnTo>
                    <a:pt x="496" y="214"/>
                  </a:lnTo>
                  <a:lnTo>
                    <a:pt x="496" y="218"/>
                  </a:lnTo>
                  <a:lnTo>
                    <a:pt x="494" y="218"/>
                  </a:lnTo>
                  <a:lnTo>
                    <a:pt x="492" y="218"/>
                  </a:lnTo>
                  <a:lnTo>
                    <a:pt x="492" y="214"/>
                  </a:lnTo>
                  <a:lnTo>
                    <a:pt x="490" y="212"/>
                  </a:lnTo>
                  <a:lnTo>
                    <a:pt x="490" y="210"/>
                  </a:lnTo>
                  <a:lnTo>
                    <a:pt x="490" y="210"/>
                  </a:lnTo>
                  <a:lnTo>
                    <a:pt x="488" y="212"/>
                  </a:lnTo>
                  <a:lnTo>
                    <a:pt x="488" y="212"/>
                  </a:lnTo>
                  <a:lnTo>
                    <a:pt x="484" y="208"/>
                  </a:lnTo>
                  <a:lnTo>
                    <a:pt x="480" y="206"/>
                  </a:lnTo>
                  <a:lnTo>
                    <a:pt x="480" y="206"/>
                  </a:lnTo>
                  <a:lnTo>
                    <a:pt x="484" y="204"/>
                  </a:lnTo>
                  <a:lnTo>
                    <a:pt x="484" y="202"/>
                  </a:lnTo>
                  <a:lnTo>
                    <a:pt x="482" y="200"/>
                  </a:lnTo>
                  <a:lnTo>
                    <a:pt x="488" y="198"/>
                  </a:lnTo>
                  <a:lnTo>
                    <a:pt x="490" y="196"/>
                  </a:lnTo>
                  <a:lnTo>
                    <a:pt x="492" y="198"/>
                  </a:lnTo>
                  <a:lnTo>
                    <a:pt x="496" y="198"/>
                  </a:lnTo>
                  <a:lnTo>
                    <a:pt x="498" y="200"/>
                  </a:lnTo>
                  <a:lnTo>
                    <a:pt x="502" y="200"/>
                  </a:lnTo>
                  <a:lnTo>
                    <a:pt x="504" y="198"/>
                  </a:lnTo>
                  <a:lnTo>
                    <a:pt x="506" y="198"/>
                  </a:lnTo>
                  <a:lnTo>
                    <a:pt x="510" y="196"/>
                  </a:lnTo>
                  <a:lnTo>
                    <a:pt x="508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502" y="194"/>
                  </a:lnTo>
                  <a:lnTo>
                    <a:pt x="498" y="192"/>
                  </a:lnTo>
                  <a:lnTo>
                    <a:pt x="494" y="192"/>
                  </a:lnTo>
                  <a:lnTo>
                    <a:pt x="494" y="192"/>
                  </a:lnTo>
                  <a:lnTo>
                    <a:pt x="498" y="188"/>
                  </a:lnTo>
                  <a:lnTo>
                    <a:pt x="500" y="186"/>
                  </a:lnTo>
                  <a:lnTo>
                    <a:pt x="502" y="184"/>
                  </a:lnTo>
                  <a:lnTo>
                    <a:pt x="504" y="186"/>
                  </a:lnTo>
                  <a:lnTo>
                    <a:pt x="510" y="184"/>
                  </a:lnTo>
                  <a:lnTo>
                    <a:pt x="514" y="184"/>
                  </a:lnTo>
                  <a:lnTo>
                    <a:pt x="518" y="186"/>
                  </a:lnTo>
                  <a:lnTo>
                    <a:pt x="520" y="186"/>
                  </a:lnTo>
                  <a:lnTo>
                    <a:pt x="518" y="184"/>
                  </a:lnTo>
                  <a:lnTo>
                    <a:pt x="516" y="184"/>
                  </a:lnTo>
                  <a:lnTo>
                    <a:pt x="514" y="182"/>
                  </a:lnTo>
                  <a:lnTo>
                    <a:pt x="512" y="182"/>
                  </a:lnTo>
                  <a:lnTo>
                    <a:pt x="506" y="182"/>
                  </a:lnTo>
                  <a:lnTo>
                    <a:pt x="506" y="178"/>
                  </a:lnTo>
                  <a:lnTo>
                    <a:pt x="508" y="176"/>
                  </a:lnTo>
                  <a:lnTo>
                    <a:pt x="510" y="174"/>
                  </a:lnTo>
                  <a:lnTo>
                    <a:pt x="512" y="174"/>
                  </a:lnTo>
                  <a:lnTo>
                    <a:pt x="512" y="174"/>
                  </a:lnTo>
                  <a:lnTo>
                    <a:pt x="516" y="172"/>
                  </a:lnTo>
                  <a:lnTo>
                    <a:pt x="518" y="172"/>
                  </a:lnTo>
                  <a:lnTo>
                    <a:pt x="518" y="174"/>
                  </a:lnTo>
                  <a:lnTo>
                    <a:pt x="520" y="174"/>
                  </a:lnTo>
                  <a:lnTo>
                    <a:pt x="524" y="176"/>
                  </a:lnTo>
                  <a:lnTo>
                    <a:pt x="526" y="176"/>
                  </a:lnTo>
                  <a:lnTo>
                    <a:pt x="524" y="174"/>
                  </a:lnTo>
                  <a:lnTo>
                    <a:pt x="522" y="172"/>
                  </a:lnTo>
                  <a:lnTo>
                    <a:pt x="520" y="170"/>
                  </a:lnTo>
                  <a:lnTo>
                    <a:pt x="520" y="168"/>
                  </a:lnTo>
                  <a:lnTo>
                    <a:pt x="522" y="168"/>
                  </a:lnTo>
                  <a:lnTo>
                    <a:pt x="528" y="166"/>
                  </a:lnTo>
                  <a:lnTo>
                    <a:pt x="530" y="166"/>
                  </a:lnTo>
                  <a:lnTo>
                    <a:pt x="534" y="166"/>
                  </a:lnTo>
                  <a:lnTo>
                    <a:pt x="536" y="168"/>
                  </a:lnTo>
                  <a:lnTo>
                    <a:pt x="538" y="172"/>
                  </a:lnTo>
                  <a:lnTo>
                    <a:pt x="536" y="174"/>
                  </a:lnTo>
                  <a:lnTo>
                    <a:pt x="534" y="176"/>
                  </a:lnTo>
                  <a:lnTo>
                    <a:pt x="534" y="178"/>
                  </a:lnTo>
                  <a:lnTo>
                    <a:pt x="540" y="178"/>
                  </a:lnTo>
                  <a:lnTo>
                    <a:pt x="540" y="178"/>
                  </a:lnTo>
                  <a:lnTo>
                    <a:pt x="542" y="178"/>
                  </a:lnTo>
                  <a:lnTo>
                    <a:pt x="544" y="178"/>
                  </a:lnTo>
                  <a:lnTo>
                    <a:pt x="544" y="180"/>
                  </a:lnTo>
                  <a:lnTo>
                    <a:pt x="546" y="182"/>
                  </a:lnTo>
                  <a:lnTo>
                    <a:pt x="546" y="182"/>
                  </a:lnTo>
                  <a:lnTo>
                    <a:pt x="546" y="184"/>
                  </a:lnTo>
                  <a:lnTo>
                    <a:pt x="544" y="186"/>
                  </a:lnTo>
                  <a:lnTo>
                    <a:pt x="544" y="188"/>
                  </a:lnTo>
                  <a:lnTo>
                    <a:pt x="546" y="190"/>
                  </a:lnTo>
                  <a:lnTo>
                    <a:pt x="546" y="196"/>
                  </a:lnTo>
                  <a:lnTo>
                    <a:pt x="546" y="196"/>
                  </a:lnTo>
                  <a:lnTo>
                    <a:pt x="544" y="196"/>
                  </a:lnTo>
                  <a:lnTo>
                    <a:pt x="540" y="196"/>
                  </a:lnTo>
                  <a:lnTo>
                    <a:pt x="542" y="198"/>
                  </a:lnTo>
                  <a:lnTo>
                    <a:pt x="544" y="198"/>
                  </a:lnTo>
                  <a:lnTo>
                    <a:pt x="546" y="200"/>
                  </a:lnTo>
                  <a:lnTo>
                    <a:pt x="548" y="200"/>
                  </a:lnTo>
                  <a:lnTo>
                    <a:pt x="546" y="204"/>
                  </a:lnTo>
                  <a:lnTo>
                    <a:pt x="544" y="206"/>
                  </a:lnTo>
                  <a:lnTo>
                    <a:pt x="544" y="210"/>
                  </a:lnTo>
                  <a:lnTo>
                    <a:pt x="546" y="212"/>
                  </a:lnTo>
                  <a:lnTo>
                    <a:pt x="548" y="210"/>
                  </a:lnTo>
                  <a:lnTo>
                    <a:pt x="550" y="208"/>
                  </a:lnTo>
                  <a:lnTo>
                    <a:pt x="552" y="210"/>
                  </a:lnTo>
                  <a:lnTo>
                    <a:pt x="552" y="212"/>
                  </a:lnTo>
                  <a:lnTo>
                    <a:pt x="554" y="212"/>
                  </a:lnTo>
                  <a:lnTo>
                    <a:pt x="556" y="212"/>
                  </a:lnTo>
                  <a:lnTo>
                    <a:pt x="560" y="212"/>
                  </a:lnTo>
                  <a:lnTo>
                    <a:pt x="562" y="216"/>
                  </a:lnTo>
                  <a:lnTo>
                    <a:pt x="564" y="216"/>
                  </a:lnTo>
                  <a:lnTo>
                    <a:pt x="564" y="214"/>
                  </a:lnTo>
                  <a:lnTo>
                    <a:pt x="562" y="212"/>
                  </a:lnTo>
                  <a:lnTo>
                    <a:pt x="566" y="210"/>
                  </a:lnTo>
                  <a:lnTo>
                    <a:pt x="566" y="206"/>
                  </a:lnTo>
                  <a:lnTo>
                    <a:pt x="564" y="204"/>
                  </a:lnTo>
                  <a:lnTo>
                    <a:pt x="564" y="202"/>
                  </a:lnTo>
                  <a:lnTo>
                    <a:pt x="562" y="200"/>
                  </a:lnTo>
                  <a:lnTo>
                    <a:pt x="564" y="198"/>
                  </a:lnTo>
                  <a:lnTo>
                    <a:pt x="564" y="198"/>
                  </a:lnTo>
                  <a:lnTo>
                    <a:pt x="568" y="198"/>
                  </a:lnTo>
                  <a:lnTo>
                    <a:pt x="570" y="198"/>
                  </a:lnTo>
                  <a:lnTo>
                    <a:pt x="572" y="194"/>
                  </a:lnTo>
                  <a:lnTo>
                    <a:pt x="570" y="190"/>
                  </a:lnTo>
                  <a:lnTo>
                    <a:pt x="570" y="190"/>
                  </a:lnTo>
                  <a:lnTo>
                    <a:pt x="570" y="186"/>
                  </a:lnTo>
                  <a:lnTo>
                    <a:pt x="568" y="184"/>
                  </a:lnTo>
                  <a:lnTo>
                    <a:pt x="570" y="180"/>
                  </a:lnTo>
                  <a:lnTo>
                    <a:pt x="572" y="180"/>
                  </a:lnTo>
                  <a:lnTo>
                    <a:pt x="574" y="180"/>
                  </a:lnTo>
                  <a:lnTo>
                    <a:pt x="576" y="180"/>
                  </a:lnTo>
                  <a:lnTo>
                    <a:pt x="576" y="178"/>
                  </a:lnTo>
                  <a:lnTo>
                    <a:pt x="576" y="176"/>
                  </a:lnTo>
                  <a:lnTo>
                    <a:pt x="580" y="174"/>
                  </a:lnTo>
                  <a:lnTo>
                    <a:pt x="586" y="170"/>
                  </a:lnTo>
                  <a:lnTo>
                    <a:pt x="588" y="170"/>
                  </a:lnTo>
                  <a:lnTo>
                    <a:pt x="590" y="172"/>
                  </a:lnTo>
                  <a:lnTo>
                    <a:pt x="590" y="174"/>
                  </a:lnTo>
                  <a:lnTo>
                    <a:pt x="592" y="176"/>
                  </a:lnTo>
                  <a:lnTo>
                    <a:pt x="590" y="176"/>
                  </a:lnTo>
                  <a:lnTo>
                    <a:pt x="588" y="176"/>
                  </a:lnTo>
                  <a:lnTo>
                    <a:pt x="586" y="178"/>
                  </a:lnTo>
                  <a:lnTo>
                    <a:pt x="586" y="180"/>
                  </a:lnTo>
                  <a:lnTo>
                    <a:pt x="586" y="182"/>
                  </a:lnTo>
                  <a:lnTo>
                    <a:pt x="586" y="186"/>
                  </a:lnTo>
                  <a:lnTo>
                    <a:pt x="586" y="186"/>
                  </a:lnTo>
                  <a:lnTo>
                    <a:pt x="586" y="192"/>
                  </a:lnTo>
                  <a:lnTo>
                    <a:pt x="586" y="194"/>
                  </a:lnTo>
                  <a:lnTo>
                    <a:pt x="584" y="194"/>
                  </a:lnTo>
                  <a:lnTo>
                    <a:pt x="580" y="196"/>
                  </a:lnTo>
                  <a:lnTo>
                    <a:pt x="578" y="198"/>
                  </a:lnTo>
                  <a:lnTo>
                    <a:pt x="578" y="200"/>
                  </a:lnTo>
                  <a:lnTo>
                    <a:pt x="580" y="200"/>
                  </a:lnTo>
                  <a:lnTo>
                    <a:pt x="582" y="198"/>
                  </a:lnTo>
                  <a:lnTo>
                    <a:pt x="586" y="198"/>
                  </a:lnTo>
                  <a:lnTo>
                    <a:pt x="586" y="200"/>
                  </a:lnTo>
                  <a:lnTo>
                    <a:pt x="584" y="202"/>
                  </a:lnTo>
                  <a:lnTo>
                    <a:pt x="580" y="206"/>
                  </a:lnTo>
                  <a:lnTo>
                    <a:pt x="578" y="208"/>
                  </a:lnTo>
                  <a:lnTo>
                    <a:pt x="576" y="210"/>
                  </a:lnTo>
                  <a:lnTo>
                    <a:pt x="578" y="212"/>
                  </a:lnTo>
                  <a:lnTo>
                    <a:pt x="578" y="210"/>
                  </a:lnTo>
                  <a:lnTo>
                    <a:pt x="582" y="208"/>
                  </a:lnTo>
                  <a:lnTo>
                    <a:pt x="584" y="206"/>
                  </a:lnTo>
                  <a:lnTo>
                    <a:pt x="586" y="206"/>
                  </a:lnTo>
                  <a:lnTo>
                    <a:pt x="590" y="206"/>
                  </a:lnTo>
                  <a:lnTo>
                    <a:pt x="588" y="210"/>
                  </a:lnTo>
                  <a:lnTo>
                    <a:pt x="588" y="214"/>
                  </a:lnTo>
                  <a:lnTo>
                    <a:pt x="588" y="214"/>
                  </a:lnTo>
                  <a:lnTo>
                    <a:pt x="590" y="212"/>
                  </a:lnTo>
                  <a:lnTo>
                    <a:pt x="592" y="212"/>
                  </a:lnTo>
                  <a:lnTo>
                    <a:pt x="592" y="212"/>
                  </a:lnTo>
                  <a:lnTo>
                    <a:pt x="592" y="210"/>
                  </a:lnTo>
                  <a:lnTo>
                    <a:pt x="594" y="208"/>
                  </a:lnTo>
                  <a:lnTo>
                    <a:pt x="594" y="206"/>
                  </a:lnTo>
                  <a:lnTo>
                    <a:pt x="598" y="202"/>
                  </a:lnTo>
                  <a:lnTo>
                    <a:pt x="600" y="202"/>
                  </a:lnTo>
                  <a:lnTo>
                    <a:pt x="602" y="204"/>
                  </a:lnTo>
                  <a:lnTo>
                    <a:pt x="604" y="208"/>
                  </a:lnTo>
                  <a:lnTo>
                    <a:pt x="604" y="210"/>
                  </a:lnTo>
                  <a:lnTo>
                    <a:pt x="604" y="214"/>
                  </a:lnTo>
                  <a:lnTo>
                    <a:pt x="600" y="220"/>
                  </a:lnTo>
                  <a:lnTo>
                    <a:pt x="598" y="222"/>
                  </a:lnTo>
                  <a:lnTo>
                    <a:pt x="596" y="224"/>
                  </a:lnTo>
                  <a:lnTo>
                    <a:pt x="594" y="224"/>
                  </a:lnTo>
                  <a:lnTo>
                    <a:pt x="594" y="224"/>
                  </a:lnTo>
                  <a:lnTo>
                    <a:pt x="594" y="226"/>
                  </a:lnTo>
                  <a:lnTo>
                    <a:pt x="590" y="230"/>
                  </a:lnTo>
                  <a:lnTo>
                    <a:pt x="588" y="230"/>
                  </a:lnTo>
                  <a:lnTo>
                    <a:pt x="586" y="232"/>
                  </a:lnTo>
                  <a:lnTo>
                    <a:pt x="586" y="234"/>
                  </a:lnTo>
                  <a:lnTo>
                    <a:pt x="586" y="236"/>
                  </a:lnTo>
                  <a:lnTo>
                    <a:pt x="584" y="236"/>
                  </a:lnTo>
                  <a:lnTo>
                    <a:pt x="584" y="236"/>
                  </a:lnTo>
                  <a:lnTo>
                    <a:pt x="584" y="238"/>
                  </a:lnTo>
                  <a:lnTo>
                    <a:pt x="582" y="238"/>
                  </a:lnTo>
                  <a:lnTo>
                    <a:pt x="580" y="236"/>
                  </a:lnTo>
                  <a:lnTo>
                    <a:pt x="578" y="238"/>
                  </a:lnTo>
                  <a:lnTo>
                    <a:pt x="576" y="238"/>
                  </a:lnTo>
                  <a:lnTo>
                    <a:pt x="572" y="240"/>
                  </a:lnTo>
                  <a:lnTo>
                    <a:pt x="568" y="240"/>
                  </a:lnTo>
                  <a:lnTo>
                    <a:pt x="566" y="238"/>
                  </a:lnTo>
                  <a:lnTo>
                    <a:pt x="564" y="238"/>
                  </a:lnTo>
                  <a:lnTo>
                    <a:pt x="566" y="236"/>
                  </a:lnTo>
                  <a:lnTo>
                    <a:pt x="566" y="234"/>
                  </a:lnTo>
                  <a:lnTo>
                    <a:pt x="566" y="234"/>
                  </a:lnTo>
                  <a:lnTo>
                    <a:pt x="562" y="234"/>
                  </a:lnTo>
                  <a:lnTo>
                    <a:pt x="562" y="236"/>
                  </a:lnTo>
                  <a:lnTo>
                    <a:pt x="560" y="236"/>
                  </a:lnTo>
                  <a:lnTo>
                    <a:pt x="558" y="236"/>
                  </a:lnTo>
                  <a:lnTo>
                    <a:pt x="558" y="234"/>
                  </a:lnTo>
                  <a:lnTo>
                    <a:pt x="558" y="234"/>
                  </a:lnTo>
                  <a:lnTo>
                    <a:pt x="558" y="232"/>
                  </a:lnTo>
                  <a:lnTo>
                    <a:pt x="556" y="230"/>
                  </a:lnTo>
                  <a:lnTo>
                    <a:pt x="556" y="232"/>
                  </a:lnTo>
                  <a:lnTo>
                    <a:pt x="554" y="234"/>
                  </a:lnTo>
                  <a:lnTo>
                    <a:pt x="552" y="234"/>
                  </a:lnTo>
                  <a:lnTo>
                    <a:pt x="548" y="234"/>
                  </a:lnTo>
                  <a:lnTo>
                    <a:pt x="548" y="236"/>
                  </a:lnTo>
                  <a:lnTo>
                    <a:pt x="544" y="236"/>
                  </a:lnTo>
                  <a:lnTo>
                    <a:pt x="544" y="236"/>
                  </a:lnTo>
                  <a:lnTo>
                    <a:pt x="540" y="236"/>
                  </a:lnTo>
                  <a:lnTo>
                    <a:pt x="538" y="234"/>
                  </a:lnTo>
                  <a:lnTo>
                    <a:pt x="538" y="236"/>
                  </a:lnTo>
                  <a:lnTo>
                    <a:pt x="536" y="236"/>
                  </a:lnTo>
                  <a:lnTo>
                    <a:pt x="534" y="236"/>
                  </a:lnTo>
                  <a:lnTo>
                    <a:pt x="534" y="238"/>
                  </a:lnTo>
                  <a:lnTo>
                    <a:pt x="532" y="240"/>
                  </a:lnTo>
                  <a:lnTo>
                    <a:pt x="530" y="240"/>
                  </a:lnTo>
                  <a:lnTo>
                    <a:pt x="530" y="240"/>
                  </a:lnTo>
                  <a:lnTo>
                    <a:pt x="526" y="242"/>
                  </a:lnTo>
                  <a:lnTo>
                    <a:pt x="526" y="242"/>
                  </a:lnTo>
                  <a:lnTo>
                    <a:pt x="524" y="242"/>
                  </a:lnTo>
                  <a:lnTo>
                    <a:pt x="520" y="242"/>
                  </a:lnTo>
                  <a:lnTo>
                    <a:pt x="520" y="242"/>
                  </a:lnTo>
                  <a:lnTo>
                    <a:pt x="516" y="242"/>
                  </a:lnTo>
                  <a:lnTo>
                    <a:pt x="512" y="242"/>
                  </a:lnTo>
                  <a:lnTo>
                    <a:pt x="508" y="242"/>
                  </a:lnTo>
                  <a:lnTo>
                    <a:pt x="506" y="240"/>
                  </a:lnTo>
                  <a:lnTo>
                    <a:pt x="502" y="240"/>
                  </a:lnTo>
                  <a:lnTo>
                    <a:pt x="500" y="238"/>
                  </a:lnTo>
                  <a:lnTo>
                    <a:pt x="498" y="234"/>
                  </a:lnTo>
                  <a:lnTo>
                    <a:pt x="498" y="234"/>
                  </a:lnTo>
                  <a:close/>
                  <a:moveTo>
                    <a:pt x="348" y="314"/>
                  </a:moveTo>
                  <a:lnTo>
                    <a:pt x="348" y="308"/>
                  </a:lnTo>
                  <a:lnTo>
                    <a:pt x="350" y="304"/>
                  </a:lnTo>
                  <a:lnTo>
                    <a:pt x="350" y="302"/>
                  </a:lnTo>
                  <a:lnTo>
                    <a:pt x="350" y="298"/>
                  </a:lnTo>
                  <a:lnTo>
                    <a:pt x="350" y="296"/>
                  </a:lnTo>
                  <a:lnTo>
                    <a:pt x="350" y="294"/>
                  </a:lnTo>
                  <a:lnTo>
                    <a:pt x="348" y="286"/>
                  </a:lnTo>
                  <a:lnTo>
                    <a:pt x="350" y="288"/>
                  </a:lnTo>
                  <a:lnTo>
                    <a:pt x="350" y="286"/>
                  </a:lnTo>
                  <a:lnTo>
                    <a:pt x="346" y="286"/>
                  </a:lnTo>
                  <a:lnTo>
                    <a:pt x="342" y="284"/>
                  </a:lnTo>
                  <a:lnTo>
                    <a:pt x="342" y="282"/>
                  </a:lnTo>
                  <a:lnTo>
                    <a:pt x="344" y="282"/>
                  </a:lnTo>
                  <a:lnTo>
                    <a:pt x="346" y="280"/>
                  </a:lnTo>
                  <a:lnTo>
                    <a:pt x="350" y="280"/>
                  </a:lnTo>
                  <a:lnTo>
                    <a:pt x="350" y="278"/>
                  </a:lnTo>
                  <a:lnTo>
                    <a:pt x="352" y="278"/>
                  </a:lnTo>
                  <a:lnTo>
                    <a:pt x="354" y="274"/>
                  </a:lnTo>
                  <a:lnTo>
                    <a:pt x="356" y="274"/>
                  </a:lnTo>
                  <a:lnTo>
                    <a:pt x="356" y="270"/>
                  </a:lnTo>
                  <a:lnTo>
                    <a:pt x="362" y="270"/>
                  </a:lnTo>
                  <a:lnTo>
                    <a:pt x="362" y="268"/>
                  </a:lnTo>
                  <a:lnTo>
                    <a:pt x="364" y="268"/>
                  </a:lnTo>
                  <a:lnTo>
                    <a:pt x="366" y="264"/>
                  </a:lnTo>
                  <a:lnTo>
                    <a:pt x="366" y="260"/>
                  </a:lnTo>
                  <a:lnTo>
                    <a:pt x="366" y="262"/>
                  </a:lnTo>
                  <a:lnTo>
                    <a:pt x="374" y="262"/>
                  </a:lnTo>
                  <a:lnTo>
                    <a:pt x="374" y="260"/>
                  </a:lnTo>
                  <a:lnTo>
                    <a:pt x="372" y="256"/>
                  </a:lnTo>
                  <a:lnTo>
                    <a:pt x="372" y="254"/>
                  </a:lnTo>
                  <a:lnTo>
                    <a:pt x="374" y="254"/>
                  </a:lnTo>
                  <a:lnTo>
                    <a:pt x="380" y="248"/>
                  </a:lnTo>
                  <a:lnTo>
                    <a:pt x="382" y="246"/>
                  </a:lnTo>
                  <a:lnTo>
                    <a:pt x="388" y="244"/>
                  </a:lnTo>
                  <a:lnTo>
                    <a:pt x="388" y="242"/>
                  </a:lnTo>
                  <a:lnTo>
                    <a:pt x="392" y="238"/>
                  </a:lnTo>
                  <a:lnTo>
                    <a:pt x="396" y="238"/>
                  </a:lnTo>
                  <a:lnTo>
                    <a:pt x="396" y="236"/>
                  </a:lnTo>
                  <a:lnTo>
                    <a:pt x="394" y="234"/>
                  </a:lnTo>
                  <a:lnTo>
                    <a:pt x="396" y="228"/>
                  </a:lnTo>
                  <a:lnTo>
                    <a:pt x="396" y="226"/>
                  </a:lnTo>
                  <a:lnTo>
                    <a:pt x="396" y="222"/>
                  </a:lnTo>
                  <a:lnTo>
                    <a:pt x="396" y="222"/>
                  </a:lnTo>
                  <a:lnTo>
                    <a:pt x="396" y="220"/>
                  </a:lnTo>
                  <a:lnTo>
                    <a:pt x="400" y="218"/>
                  </a:lnTo>
                  <a:lnTo>
                    <a:pt x="402" y="220"/>
                  </a:lnTo>
                  <a:lnTo>
                    <a:pt x="410" y="218"/>
                  </a:lnTo>
                  <a:lnTo>
                    <a:pt x="412" y="220"/>
                  </a:lnTo>
                  <a:lnTo>
                    <a:pt x="420" y="220"/>
                  </a:lnTo>
                  <a:lnTo>
                    <a:pt x="426" y="218"/>
                  </a:lnTo>
                  <a:lnTo>
                    <a:pt x="432" y="220"/>
                  </a:lnTo>
                  <a:lnTo>
                    <a:pt x="432" y="222"/>
                  </a:lnTo>
                  <a:lnTo>
                    <a:pt x="434" y="224"/>
                  </a:lnTo>
                  <a:lnTo>
                    <a:pt x="436" y="226"/>
                  </a:lnTo>
                  <a:lnTo>
                    <a:pt x="442" y="230"/>
                  </a:lnTo>
                  <a:lnTo>
                    <a:pt x="442" y="232"/>
                  </a:lnTo>
                  <a:lnTo>
                    <a:pt x="440" y="232"/>
                  </a:lnTo>
                  <a:lnTo>
                    <a:pt x="442" y="232"/>
                  </a:lnTo>
                  <a:lnTo>
                    <a:pt x="444" y="232"/>
                  </a:lnTo>
                  <a:lnTo>
                    <a:pt x="448" y="232"/>
                  </a:lnTo>
                  <a:lnTo>
                    <a:pt x="446" y="236"/>
                  </a:lnTo>
                  <a:lnTo>
                    <a:pt x="444" y="240"/>
                  </a:lnTo>
                  <a:lnTo>
                    <a:pt x="444" y="242"/>
                  </a:lnTo>
                  <a:lnTo>
                    <a:pt x="448" y="238"/>
                  </a:lnTo>
                  <a:lnTo>
                    <a:pt x="448" y="236"/>
                  </a:lnTo>
                  <a:lnTo>
                    <a:pt x="450" y="234"/>
                  </a:lnTo>
                  <a:lnTo>
                    <a:pt x="454" y="234"/>
                  </a:lnTo>
                  <a:lnTo>
                    <a:pt x="456" y="232"/>
                  </a:lnTo>
                  <a:lnTo>
                    <a:pt x="458" y="234"/>
                  </a:lnTo>
                  <a:lnTo>
                    <a:pt x="458" y="236"/>
                  </a:lnTo>
                  <a:lnTo>
                    <a:pt x="464" y="240"/>
                  </a:lnTo>
                  <a:lnTo>
                    <a:pt x="464" y="246"/>
                  </a:lnTo>
                  <a:lnTo>
                    <a:pt x="464" y="250"/>
                  </a:lnTo>
                  <a:lnTo>
                    <a:pt x="464" y="254"/>
                  </a:lnTo>
                  <a:lnTo>
                    <a:pt x="464" y="256"/>
                  </a:lnTo>
                  <a:lnTo>
                    <a:pt x="464" y="258"/>
                  </a:lnTo>
                  <a:lnTo>
                    <a:pt x="466" y="260"/>
                  </a:lnTo>
                  <a:lnTo>
                    <a:pt x="466" y="262"/>
                  </a:lnTo>
                  <a:lnTo>
                    <a:pt x="466" y="264"/>
                  </a:lnTo>
                  <a:lnTo>
                    <a:pt x="464" y="268"/>
                  </a:lnTo>
                  <a:lnTo>
                    <a:pt x="458" y="268"/>
                  </a:lnTo>
                  <a:lnTo>
                    <a:pt x="456" y="270"/>
                  </a:lnTo>
                  <a:lnTo>
                    <a:pt x="452" y="270"/>
                  </a:lnTo>
                  <a:lnTo>
                    <a:pt x="448" y="270"/>
                  </a:lnTo>
                  <a:lnTo>
                    <a:pt x="440" y="274"/>
                  </a:lnTo>
                  <a:lnTo>
                    <a:pt x="436" y="274"/>
                  </a:lnTo>
                  <a:lnTo>
                    <a:pt x="432" y="276"/>
                  </a:lnTo>
                  <a:lnTo>
                    <a:pt x="428" y="276"/>
                  </a:lnTo>
                  <a:lnTo>
                    <a:pt x="426" y="278"/>
                  </a:lnTo>
                  <a:lnTo>
                    <a:pt x="422" y="278"/>
                  </a:lnTo>
                  <a:lnTo>
                    <a:pt x="420" y="280"/>
                  </a:lnTo>
                  <a:lnTo>
                    <a:pt x="418" y="278"/>
                  </a:lnTo>
                  <a:lnTo>
                    <a:pt x="418" y="278"/>
                  </a:lnTo>
                  <a:lnTo>
                    <a:pt x="414" y="280"/>
                  </a:lnTo>
                  <a:lnTo>
                    <a:pt x="412" y="282"/>
                  </a:lnTo>
                  <a:lnTo>
                    <a:pt x="410" y="286"/>
                  </a:lnTo>
                  <a:lnTo>
                    <a:pt x="408" y="286"/>
                  </a:lnTo>
                  <a:lnTo>
                    <a:pt x="408" y="290"/>
                  </a:lnTo>
                  <a:lnTo>
                    <a:pt x="404" y="290"/>
                  </a:lnTo>
                  <a:lnTo>
                    <a:pt x="402" y="292"/>
                  </a:lnTo>
                  <a:lnTo>
                    <a:pt x="398" y="292"/>
                  </a:lnTo>
                  <a:lnTo>
                    <a:pt x="396" y="288"/>
                  </a:lnTo>
                  <a:lnTo>
                    <a:pt x="394" y="292"/>
                  </a:lnTo>
                  <a:lnTo>
                    <a:pt x="394" y="294"/>
                  </a:lnTo>
                  <a:lnTo>
                    <a:pt x="390" y="296"/>
                  </a:lnTo>
                  <a:lnTo>
                    <a:pt x="388" y="298"/>
                  </a:lnTo>
                  <a:lnTo>
                    <a:pt x="388" y="300"/>
                  </a:lnTo>
                  <a:lnTo>
                    <a:pt x="384" y="304"/>
                  </a:lnTo>
                  <a:lnTo>
                    <a:pt x="384" y="306"/>
                  </a:lnTo>
                  <a:lnTo>
                    <a:pt x="382" y="310"/>
                  </a:lnTo>
                  <a:lnTo>
                    <a:pt x="378" y="312"/>
                  </a:lnTo>
                  <a:lnTo>
                    <a:pt x="376" y="312"/>
                  </a:lnTo>
                  <a:lnTo>
                    <a:pt x="372" y="314"/>
                  </a:lnTo>
                  <a:lnTo>
                    <a:pt x="370" y="314"/>
                  </a:lnTo>
                  <a:lnTo>
                    <a:pt x="368" y="310"/>
                  </a:lnTo>
                  <a:lnTo>
                    <a:pt x="370" y="310"/>
                  </a:lnTo>
                  <a:lnTo>
                    <a:pt x="370" y="306"/>
                  </a:lnTo>
                  <a:lnTo>
                    <a:pt x="368" y="304"/>
                  </a:lnTo>
                  <a:lnTo>
                    <a:pt x="366" y="306"/>
                  </a:lnTo>
                  <a:lnTo>
                    <a:pt x="366" y="308"/>
                  </a:lnTo>
                  <a:lnTo>
                    <a:pt x="366" y="308"/>
                  </a:lnTo>
                  <a:lnTo>
                    <a:pt x="362" y="312"/>
                  </a:lnTo>
                  <a:lnTo>
                    <a:pt x="358" y="312"/>
                  </a:lnTo>
                  <a:lnTo>
                    <a:pt x="356" y="312"/>
                  </a:lnTo>
                  <a:lnTo>
                    <a:pt x="354" y="314"/>
                  </a:lnTo>
                  <a:lnTo>
                    <a:pt x="352" y="314"/>
                  </a:lnTo>
                  <a:lnTo>
                    <a:pt x="350" y="314"/>
                  </a:lnTo>
                  <a:lnTo>
                    <a:pt x="348" y="314"/>
                  </a:lnTo>
                  <a:lnTo>
                    <a:pt x="348" y="314"/>
                  </a:lnTo>
                  <a:lnTo>
                    <a:pt x="348" y="314"/>
                  </a:lnTo>
                  <a:close/>
                  <a:moveTo>
                    <a:pt x="668" y="276"/>
                  </a:moveTo>
                  <a:lnTo>
                    <a:pt x="670" y="276"/>
                  </a:lnTo>
                  <a:lnTo>
                    <a:pt x="670" y="278"/>
                  </a:lnTo>
                  <a:lnTo>
                    <a:pt x="670" y="280"/>
                  </a:lnTo>
                  <a:lnTo>
                    <a:pt x="668" y="280"/>
                  </a:lnTo>
                  <a:lnTo>
                    <a:pt x="668" y="280"/>
                  </a:lnTo>
                  <a:lnTo>
                    <a:pt x="666" y="276"/>
                  </a:lnTo>
                  <a:lnTo>
                    <a:pt x="668" y="276"/>
                  </a:lnTo>
                  <a:lnTo>
                    <a:pt x="668" y="276"/>
                  </a:lnTo>
                  <a:close/>
                  <a:moveTo>
                    <a:pt x="644" y="276"/>
                  </a:moveTo>
                  <a:lnTo>
                    <a:pt x="644" y="274"/>
                  </a:lnTo>
                  <a:lnTo>
                    <a:pt x="648" y="272"/>
                  </a:lnTo>
                  <a:lnTo>
                    <a:pt x="650" y="274"/>
                  </a:lnTo>
                  <a:lnTo>
                    <a:pt x="648" y="274"/>
                  </a:lnTo>
                  <a:lnTo>
                    <a:pt x="648" y="274"/>
                  </a:lnTo>
                  <a:lnTo>
                    <a:pt x="646" y="276"/>
                  </a:lnTo>
                  <a:lnTo>
                    <a:pt x="644" y="276"/>
                  </a:lnTo>
                  <a:lnTo>
                    <a:pt x="644" y="276"/>
                  </a:lnTo>
                  <a:close/>
                  <a:moveTo>
                    <a:pt x="620" y="290"/>
                  </a:moveTo>
                  <a:lnTo>
                    <a:pt x="620" y="292"/>
                  </a:lnTo>
                  <a:lnTo>
                    <a:pt x="624" y="292"/>
                  </a:lnTo>
                  <a:lnTo>
                    <a:pt x="626" y="294"/>
                  </a:lnTo>
                  <a:lnTo>
                    <a:pt x="628" y="294"/>
                  </a:lnTo>
                  <a:lnTo>
                    <a:pt x="630" y="294"/>
                  </a:lnTo>
                  <a:lnTo>
                    <a:pt x="634" y="292"/>
                  </a:lnTo>
                  <a:lnTo>
                    <a:pt x="636" y="294"/>
                  </a:lnTo>
                  <a:lnTo>
                    <a:pt x="636" y="292"/>
                  </a:lnTo>
                  <a:lnTo>
                    <a:pt x="638" y="292"/>
                  </a:lnTo>
                  <a:lnTo>
                    <a:pt x="642" y="292"/>
                  </a:lnTo>
                  <a:lnTo>
                    <a:pt x="642" y="290"/>
                  </a:lnTo>
                  <a:lnTo>
                    <a:pt x="638" y="288"/>
                  </a:lnTo>
                  <a:lnTo>
                    <a:pt x="636" y="288"/>
                  </a:lnTo>
                  <a:lnTo>
                    <a:pt x="632" y="288"/>
                  </a:lnTo>
                  <a:lnTo>
                    <a:pt x="632" y="288"/>
                  </a:lnTo>
                  <a:lnTo>
                    <a:pt x="630" y="290"/>
                  </a:lnTo>
                  <a:lnTo>
                    <a:pt x="626" y="288"/>
                  </a:lnTo>
                  <a:lnTo>
                    <a:pt x="624" y="290"/>
                  </a:lnTo>
                  <a:lnTo>
                    <a:pt x="620" y="290"/>
                  </a:lnTo>
                  <a:lnTo>
                    <a:pt x="620" y="290"/>
                  </a:lnTo>
                  <a:lnTo>
                    <a:pt x="620" y="290"/>
                  </a:lnTo>
                  <a:close/>
                  <a:moveTo>
                    <a:pt x="606" y="378"/>
                  </a:moveTo>
                  <a:lnTo>
                    <a:pt x="604" y="376"/>
                  </a:lnTo>
                  <a:lnTo>
                    <a:pt x="606" y="376"/>
                  </a:lnTo>
                  <a:lnTo>
                    <a:pt x="606" y="374"/>
                  </a:lnTo>
                  <a:lnTo>
                    <a:pt x="606" y="376"/>
                  </a:lnTo>
                  <a:lnTo>
                    <a:pt x="606" y="378"/>
                  </a:lnTo>
                  <a:lnTo>
                    <a:pt x="606" y="378"/>
                  </a:lnTo>
                  <a:close/>
                  <a:moveTo>
                    <a:pt x="590" y="374"/>
                  </a:moveTo>
                  <a:lnTo>
                    <a:pt x="588" y="374"/>
                  </a:lnTo>
                  <a:lnTo>
                    <a:pt x="588" y="370"/>
                  </a:lnTo>
                  <a:lnTo>
                    <a:pt x="588" y="370"/>
                  </a:lnTo>
                  <a:lnTo>
                    <a:pt x="586" y="372"/>
                  </a:lnTo>
                  <a:lnTo>
                    <a:pt x="586" y="370"/>
                  </a:lnTo>
                  <a:lnTo>
                    <a:pt x="586" y="368"/>
                  </a:lnTo>
                  <a:lnTo>
                    <a:pt x="586" y="364"/>
                  </a:lnTo>
                  <a:lnTo>
                    <a:pt x="584" y="362"/>
                  </a:lnTo>
                  <a:lnTo>
                    <a:pt x="586" y="360"/>
                  </a:lnTo>
                  <a:lnTo>
                    <a:pt x="586" y="356"/>
                  </a:lnTo>
                  <a:lnTo>
                    <a:pt x="586" y="354"/>
                  </a:lnTo>
                  <a:lnTo>
                    <a:pt x="584" y="354"/>
                  </a:lnTo>
                  <a:lnTo>
                    <a:pt x="584" y="352"/>
                  </a:lnTo>
                  <a:lnTo>
                    <a:pt x="584" y="350"/>
                  </a:lnTo>
                  <a:lnTo>
                    <a:pt x="580" y="348"/>
                  </a:lnTo>
                  <a:lnTo>
                    <a:pt x="582" y="344"/>
                  </a:lnTo>
                  <a:lnTo>
                    <a:pt x="580" y="340"/>
                  </a:lnTo>
                  <a:lnTo>
                    <a:pt x="578" y="340"/>
                  </a:lnTo>
                  <a:lnTo>
                    <a:pt x="578" y="340"/>
                  </a:lnTo>
                  <a:lnTo>
                    <a:pt x="578" y="336"/>
                  </a:lnTo>
                  <a:lnTo>
                    <a:pt x="576" y="336"/>
                  </a:lnTo>
                  <a:lnTo>
                    <a:pt x="574" y="336"/>
                  </a:lnTo>
                  <a:lnTo>
                    <a:pt x="574" y="336"/>
                  </a:lnTo>
                  <a:lnTo>
                    <a:pt x="572" y="336"/>
                  </a:lnTo>
                  <a:lnTo>
                    <a:pt x="570" y="336"/>
                  </a:lnTo>
                  <a:lnTo>
                    <a:pt x="570" y="332"/>
                  </a:lnTo>
                  <a:lnTo>
                    <a:pt x="572" y="330"/>
                  </a:lnTo>
                  <a:lnTo>
                    <a:pt x="574" y="328"/>
                  </a:lnTo>
                  <a:lnTo>
                    <a:pt x="572" y="326"/>
                  </a:lnTo>
                  <a:lnTo>
                    <a:pt x="572" y="324"/>
                  </a:lnTo>
                  <a:lnTo>
                    <a:pt x="572" y="320"/>
                  </a:lnTo>
                  <a:lnTo>
                    <a:pt x="572" y="318"/>
                  </a:lnTo>
                  <a:lnTo>
                    <a:pt x="574" y="314"/>
                  </a:lnTo>
                  <a:lnTo>
                    <a:pt x="578" y="314"/>
                  </a:lnTo>
                  <a:lnTo>
                    <a:pt x="578" y="312"/>
                  </a:lnTo>
                  <a:lnTo>
                    <a:pt x="580" y="312"/>
                  </a:lnTo>
                  <a:lnTo>
                    <a:pt x="580" y="312"/>
                  </a:lnTo>
                  <a:lnTo>
                    <a:pt x="584" y="312"/>
                  </a:lnTo>
                  <a:lnTo>
                    <a:pt x="586" y="312"/>
                  </a:lnTo>
                  <a:lnTo>
                    <a:pt x="588" y="314"/>
                  </a:lnTo>
                  <a:lnTo>
                    <a:pt x="586" y="314"/>
                  </a:lnTo>
                  <a:lnTo>
                    <a:pt x="586" y="316"/>
                  </a:lnTo>
                  <a:lnTo>
                    <a:pt x="584" y="316"/>
                  </a:lnTo>
                  <a:lnTo>
                    <a:pt x="586" y="316"/>
                  </a:lnTo>
                  <a:lnTo>
                    <a:pt x="588" y="318"/>
                  </a:lnTo>
                  <a:lnTo>
                    <a:pt x="588" y="320"/>
                  </a:lnTo>
                  <a:lnTo>
                    <a:pt x="590" y="324"/>
                  </a:lnTo>
                  <a:lnTo>
                    <a:pt x="590" y="326"/>
                  </a:lnTo>
                  <a:lnTo>
                    <a:pt x="592" y="328"/>
                  </a:lnTo>
                  <a:lnTo>
                    <a:pt x="594" y="328"/>
                  </a:lnTo>
                  <a:lnTo>
                    <a:pt x="596" y="328"/>
                  </a:lnTo>
                  <a:lnTo>
                    <a:pt x="594" y="326"/>
                  </a:lnTo>
                  <a:lnTo>
                    <a:pt x="596" y="324"/>
                  </a:lnTo>
                  <a:lnTo>
                    <a:pt x="598" y="322"/>
                  </a:lnTo>
                  <a:lnTo>
                    <a:pt x="598" y="320"/>
                  </a:lnTo>
                  <a:lnTo>
                    <a:pt x="600" y="318"/>
                  </a:lnTo>
                  <a:lnTo>
                    <a:pt x="600" y="316"/>
                  </a:lnTo>
                  <a:lnTo>
                    <a:pt x="598" y="314"/>
                  </a:lnTo>
                  <a:lnTo>
                    <a:pt x="600" y="314"/>
                  </a:lnTo>
                  <a:lnTo>
                    <a:pt x="602" y="312"/>
                  </a:lnTo>
                  <a:lnTo>
                    <a:pt x="604" y="314"/>
                  </a:lnTo>
                  <a:lnTo>
                    <a:pt x="604" y="316"/>
                  </a:lnTo>
                  <a:lnTo>
                    <a:pt x="606" y="316"/>
                  </a:lnTo>
                  <a:lnTo>
                    <a:pt x="606" y="314"/>
                  </a:lnTo>
                  <a:lnTo>
                    <a:pt x="604" y="312"/>
                  </a:lnTo>
                  <a:lnTo>
                    <a:pt x="604" y="310"/>
                  </a:lnTo>
                  <a:lnTo>
                    <a:pt x="602" y="310"/>
                  </a:lnTo>
                  <a:lnTo>
                    <a:pt x="602" y="312"/>
                  </a:lnTo>
                  <a:lnTo>
                    <a:pt x="598" y="312"/>
                  </a:lnTo>
                  <a:lnTo>
                    <a:pt x="596" y="308"/>
                  </a:lnTo>
                  <a:lnTo>
                    <a:pt x="596" y="308"/>
                  </a:lnTo>
                  <a:lnTo>
                    <a:pt x="594" y="304"/>
                  </a:lnTo>
                  <a:lnTo>
                    <a:pt x="594" y="302"/>
                  </a:lnTo>
                  <a:lnTo>
                    <a:pt x="596" y="300"/>
                  </a:lnTo>
                  <a:lnTo>
                    <a:pt x="598" y="300"/>
                  </a:lnTo>
                  <a:lnTo>
                    <a:pt x="598" y="298"/>
                  </a:lnTo>
                  <a:lnTo>
                    <a:pt x="600" y="300"/>
                  </a:lnTo>
                  <a:lnTo>
                    <a:pt x="602" y="302"/>
                  </a:lnTo>
                  <a:lnTo>
                    <a:pt x="602" y="306"/>
                  </a:lnTo>
                  <a:lnTo>
                    <a:pt x="604" y="306"/>
                  </a:lnTo>
                  <a:lnTo>
                    <a:pt x="604" y="304"/>
                  </a:lnTo>
                  <a:lnTo>
                    <a:pt x="604" y="302"/>
                  </a:lnTo>
                  <a:lnTo>
                    <a:pt x="604" y="300"/>
                  </a:lnTo>
                  <a:lnTo>
                    <a:pt x="602" y="300"/>
                  </a:lnTo>
                  <a:lnTo>
                    <a:pt x="602" y="296"/>
                  </a:lnTo>
                  <a:lnTo>
                    <a:pt x="602" y="294"/>
                  </a:lnTo>
                  <a:lnTo>
                    <a:pt x="602" y="294"/>
                  </a:lnTo>
                  <a:lnTo>
                    <a:pt x="604" y="292"/>
                  </a:lnTo>
                  <a:lnTo>
                    <a:pt x="606" y="290"/>
                  </a:lnTo>
                  <a:lnTo>
                    <a:pt x="608" y="290"/>
                  </a:lnTo>
                  <a:lnTo>
                    <a:pt x="608" y="290"/>
                  </a:lnTo>
                  <a:lnTo>
                    <a:pt x="610" y="294"/>
                  </a:lnTo>
                  <a:lnTo>
                    <a:pt x="614" y="294"/>
                  </a:lnTo>
                  <a:lnTo>
                    <a:pt x="614" y="292"/>
                  </a:lnTo>
                  <a:lnTo>
                    <a:pt x="612" y="292"/>
                  </a:lnTo>
                  <a:lnTo>
                    <a:pt x="610" y="290"/>
                  </a:lnTo>
                  <a:lnTo>
                    <a:pt x="612" y="290"/>
                  </a:lnTo>
                  <a:lnTo>
                    <a:pt x="614" y="288"/>
                  </a:lnTo>
                  <a:lnTo>
                    <a:pt x="618" y="290"/>
                  </a:lnTo>
                  <a:lnTo>
                    <a:pt x="618" y="290"/>
                  </a:lnTo>
                  <a:lnTo>
                    <a:pt x="616" y="292"/>
                  </a:lnTo>
                  <a:lnTo>
                    <a:pt x="616" y="292"/>
                  </a:lnTo>
                  <a:lnTo>
                    <a:pt x="618" y="294"/>
                  </a:lnTo>
                  <a:lnTo>
                    <a:pt x="620" y="296"/>
                  </a:lnTo>
                  <a:lnTo>
                    <a:pt x="622" y="296"/>
                  </a:lnTo>
                  <a:lnTo>
                    <a:pt x="624" y="296"/>
                  </a:lnTo>
                  <a:lnTo>
                    <a:pt x="628" y="296"/>
                  </a:lnTo>
                  <a:lnTo>
                    <a:pt x="630" y="296"/>
                  </a:lnTo>
                  <a:lnTo>
                    <a:pt x="630" y="296"/>
                  </a:lnTo>
                  <a:lnTo>
                    <a:pt x="636" y="296"/>
                  </a:lnTo>
                  <a:lnTo>
                    <a:pt x="638" y="298"/>
                  </a:lnTo>
                  <a:lnTo>
                    <a:pt x="640" y="298"/>
                  </a:lnTo>
                  <a:lnTo>
                    <a:pt x="640" y="300"/>
                  </a:lnTo>
                  <a:lnTo>
                    <a:pt x="640" y="300"/>
                  </a:lnTo>
                  <a:lnTo>
                    <a:pt x="642" y="302"/>
                  </a:lnTo>
                  <a:lnTo>
                    <a:pt x="640" y="304"/>
                  </a:lnTo>
                  <a:lnTo>
                    <a:pt x="636" y="306"/>
                  </a:lnTo>
                  <a:lnTo>
                    <a:pt x="634" y="306"/>
                  </a:lnTo>
                  <a:lnTo>
                    <a:pt x="634" y="304"/>
                  </a:lnTo>
                  <a:lnTo>
                    <a:pt x="634" y="306"/>
                  </a:lnTo>
                  <a:lnTo>
                    <a:pt x="632" y="306"/>
                  </a:lnTo>
                  <a:lnTo>
                    <a:pt x="632" y="308"/>
                  </a:lnTo>
                  <a:lnTo>
                    <a:pt x="634" y="310"/>
                  </a:lnTo>
                  <a:lnTo>
                    <a:pt x="634" y="310"/>
                  </a:lnTo>
                  <a:lnTo>
                    <a:pt x="634" y="314"/>
                  </a:lnTo>
                  <a:lnTo>
                    <a:pt x="632" y="314"/>
                  </a:lnTo>
                  <a:lnTo>
                    <a:pt x="632" y="314"/>
                  </a:lnTo>
                  <a:lnTo>
                    <a:pt x="630" y="314"/>
                  </a:lnTo>
                  <a:lnTo>
                    <a:pt x="626" y="314"/>
                  </a:lnTo>
                  <a:lnTo>
                    <a:pt x="626" y="316"/>
                  </a:lnTo>
                  <a:lnTo>
                    <a:pt x="622" y="318"/>
                  </a:lnTo>
                  <a:lnTo>
                    <a:pt x="618" y="320"/>
                  </a:lnTo>
                  <a:lnTo>
                    <a:pt x="616" y="320"/>
                  </a:lnTo>
                  <a:lnTo>
                    <a:pt x="614" y="322"/>
                  </a:lnTo>
                  <a:lnTo>
                    <a:pt x="614" y="324"/>
                  </a:lnTo>
                  <a:lnTo>
                    <a:pt x="616" y="324"/>
                  </a:lnTo>
                  <a:lnTo>
                    <a:pt x="618" y="322"/>
                  </a:lnTo>
                  <a:lnTo>
                    <a:pt x="620" y="322"/>
                  </a:lnTo>
                  <a:lnTo>
                    <a:pt x="622" y="322"/>
                  </a:lnTo>
                  <a:lnTo>
                    <a:pt x="626" y="324"/>
                  </a:lnTo>
                  <a:lnTo>
                    <a:pt x="626" y="326"/>
                  </a:lnTo>
                  <a:lnTo>
                    <a:pt x="626" y="328"/>
                  </a:lnTo>
                  <a:lnTo>
                    <a:pt x="624" y="328"/>
                  </a:lnTo>
                  <a:lnTo>
                    <a:pt x="626" y="328"/>
                  </a:lnTo>
                  <a:lnTo>
                    <a:pt x="626" y="330"/>
                  </a:lnTo>
                  <a:lnTo>
                    <a:pt x="626" y="332"/>
                  </a:lnTo>
                  <a:lnTo>
                    <a:pt x="624" y="334"/>
                  </a:lnTo>
                  <a:lnTo>
                    <a:pt x="624" y="336"/>
                  </a:lnTo>
                  <a:lnTo>
                    <a:pt x="624" y="338"/>
                  </a:lnTo>
                  <a:lnTo>
                    <a:pt x="626" y="334"/>
                  </a:lnTo>
                  <a:lnTo>
                    <a:pt x="630" y="334"/>
                  </a:lnTo>
                  <a:lnTo>
                    <a:pt x="630" y="332"/>
                  </a:lnTo>
                  <a:lnTo>
                    <a:pt x="632" y="332"/>
                  </a:lnTo>
                  <a:lnTo>
                    <a:pt x="630" y="334"/>
                  </a:lnTo>
                  <a:lnTo>
                    <a:pt x="630" y="338"/>
                  </a:lnTo>
                  <a:lnTo>
                    <a:pt x="628" y="342"/>
                  </a:lnTo>
                  <a:lnTo>
                    <a:pt x="628" y="344"/>
                  </a:lnTo>
                  <a:lnTo>
                    <a:pt x="624" y="346"/>
                  </a:lnTo>
                  <a:lnTo>
                    <a:pt x="622" y="346"/>
                  </a:lnTo>
                  <a:lnTo>
                    <a:pt x="622" y="348"/>
                  </a:lnTo>
                  <a:lnTo>
                    <a:pt x="622" y="348"/>
                  </a:lnTo>
                  <a:lnTo>
                    <a:pt x="622" y="352"/>
                  </a:lnTo>
                  <a:lnTo>
                    <a:pt x="620" y="352"/>
                  </a:lnTo>
                  <a:lnTo>
                    <a:pt x="620" y="352"/>
                  </a:lnTo>
                  <a:lnTo>
                    <a:pt x="618" y="352"/>
                  </a:lnTo>
                  <a:lnTo>
                    <a:pt x="618" y="354"/>
                  </a:lnTo>
                  <a:lnTo>
                    <a:pt x="622" y="356"/>
                  </a:lnTo>
                  <a:lnTo>
                    <a:pt x="620" y="356"/>
                  </a:lnTo>
                  <a:lnTo>
                    <a:pt x="618" y="356"/>
                  </a:lnTo>
                  <a:lnTo>
                    <a:pt x="620" y="358"/>
                  </a:lnTo>
                  <a:lnTo>
                    <a:pt x="618" y="362"/>
                  </a:lnTo>
                  <a:lnTo>
                    <a:pt x="616" y="360"/>
                  </a:lnTo>
                  <a:lnTo>
                    <a:pt x="614" y="362"/>
                  </a:lnTo>
                  <a:lnTo>
                    <a:pt x="612" y="362"/>
                  </a:lnTo>
                  <a:lnTo>
                    <a:pt x="610" y="362"/>
                  </a:lnTo>
                  <a:lnTo>
                    <a:pt x="610" y="364"/>
                  </a:lnTo>
                  <a:lnTo>
                    <a:pt x="606" y="366"/>
                  </a:lnTo>
                  <a:lnTo>
                    <a:pt x="602" y="364"/>
                  </a:lnTo>
                  <a:lnTo>
                    <a:pt x="600" y="366"/>
                  </a:lnTo>
                  <a:lnTo>
                    <a:pt x="598" y="364"/>
                  </a:lnTo>
                  <a:lnTo>
                    <a:pt x="598" y="360"/>
                  </a:lnTo>
                  <a:lnTo>
                    <a:pt x="600" y="356"/>
                  </a:lnTo>
                  <a:lnTo>
                    <a:pt x="600" y="354"/>
                  </a:lnTo>
                  <a:lnTo>
                    <a:pt x="596" y="358"/>
                  </a:lnTo>
                  <a:lnTo>
                    <a:pt x="596" y="362"/>
                  </a:lnTo>
                  <a:lnTo>
                    <a:pt x="598" y="366"/>
                  </a:lnTo>
                  <a:lnTo>
                    <a:pt x="598" y="368"/>
                  </a:lnTo>
                  <a:lnTo>
                    <a:pt x="598" y="370"/>
                  </a:lnTo>
                  <a:lnTo>
                    <a:pt x="596" y="372"/>
                  </a:lnTo>
                  <a:lnTo>
                    <a:pt x="594" y="374"/>
                  </a:lnTo>
                  <a:lnTo>
                    <a:pt x="594" y="374"/>
                  </a:lnTo>
                  <a:lnTo>
                    <a:pt x="590" y="374"/>
                  </a:lnTo>
                  <a:lnTo>
                    <a:pt x="590" y="374"/>
                  </a:lnTo>
                  <a:close/>
                  <a:moveTo>
                    <a:pt x="632" y="316"/>
                  </a:moveTo>
                  <a:lnTo>
                    <a:pt x="632" y="318"/>
                  </a:lnTo>
                  <a:lnTo>
                    <a:pt x="634" y="318"/>
                  </a:lnTo>
                  <a:lnTo>
                    <a:pt x="634" y="316"/>
                  </a:lnTo>
                  <a:lnTo>
                    <a:pt x="632" y="316"/>
                  </a:lnTo>
                  <a:lnTo>
                    <a:pt x="632" y="316"/>
                  </a:lnTo>
                  <a:close/>
                  <a:moveTo>
                    <a:pt x="630" y="326"/>
                  </a:moveTo>
                  <a:lnTo>
                    <a:pt x="632" y="326"/>
                  </a:lnTo>
                  <a:lnTo>
                    <a:pt x="634" y="324"/>
                  </a:lnTo>
                  <a:lnTo>
                    <a:pt x="634" y="322"/>
                  </a:lnTo>
                  <a:lnTo>
                    <a:pt x="634" y="320"/>
                  </a:lnTo>
                  <a:lnTo>
                    <a:pt x="632" y="318"/>
                  </a:lnTo>
                  <a:lnTo>
                    <a:pt x="632" y="320"/>
                  </a:lnTo>
                  <a:lnTo>
                    <a:pt x="630" y="322"/>
                  </a:lnTo>
                  <a:lnTo>
                    <a:pt x="630" y="322"/>
                  </a:lnTo>
                  <a:lnTo>
                    <a:pt x="630" y="326"/>
                  </a:lnTo>
                  <a:lnTo>
                    <a:pt x="630" y="326"/>
                  </a:lnTo>
                  <a:lnTo>
                    <a:pt x="630" y="326"/>
                  </a:lnTo>
                  <a:close/>
                  <a:moveTo>
                    <a:pt x="630" y="332"/>
                  </a:moveTo>
                  <a:lnTo>
                    <a:pt x="630" y="332"/>
                  </a:lnTo>
                  <a:lnTo>
                    <a:pt x="632" y="328"/>
                  </a:lnTo>
                  <a:lnTo>
                    <a:pt x="630" y="328"/>
                  </a:lnTo>
                  <a:lnTo>
                    <a:pt x="628" y="330"/>
                  </a:lnTo>
                  <a:lnTo>
                    <a:pt x="628" y="332"/>
                  </a:lnTo>
                  <a:lnTo>
                    <a:pt x="630" y="332"/>
                  </a:lnTo>
                  <a:lnTo>
                    <a:pt x="630" y="332"/>
                  </a:lnTo>
                  <a:close/>
                  <a:moveTo>
                    <a:pt x="534" y="278"/>
                  </a:moveTo>
                  <a:lnTo>
                    <a:pt x="534" y="280"/>
                  </a:lnTo>
                  <a:lnTo>
                    <a:pt x="534" y="280"/>
                  </a:lnTo>
                  <a:lnTo>
                    <a:pt x="536" y="280"/>
                  </a:lnTo>
                  <a:lnTo>
                    <a:pt x="538" y="280"/>
                  </a:lnTo>
                  <a:lnTo>
                    <a:pt x="538" y="280"/>
                  </a:lnTo>
                  <a:lnTo>
                    <a:pt x="538" y="278"/>
                  </a:lnTo>
                  <a:lnTo>
                    <a:pt x="534" y="278"/>
                  </a:lnTo>
                  <a:lnTo>
                    <a:pt x="534" y="278"/>
                  </a:lnTo>
                  <a:lnTo>
                    <a:pt x="534" y="278"/>
                  </a:lnTo>
                  <a:close/>
                  <a:moveTo>
                    <a:pt x="550" y="310"/>
                  </a:moveTo>
                  <a:lnTo>
                    <a:pt x="548" y="308"/>
                  </a:lnTo>
                  <a:lnTo>
                    <a:pt x="548" y="302"/>
                  </a:lnTo>
                  <a:lnTo>
                    <a:pt x="546" y="300"/>
                  </a:lnTo>
                  <a:lnTo>
                    <a:pt x="546" y="298"/>
                  </a:lnTo>
                  <a:lnTo>
                    <a:pt x="546" y="296"/>
                  </a:lnTo>
                  <a:lnTo>
                    <a:pt x="546" y="294"/>
                  </a:lnTo>
                  <a:lnTo>
                    <a:pt x="546" y="290"/>
                  </a:lnTo>
                  <a:lnTo>
                    <a:pt x="544" y="288"/>
                  </a:lnTo>
                  <a:lnTo>
                    <a:pt x="542" y="286"/>
                  </a:lnTo>
                  <a:lnTo>
                    <a:pt x="542" y="284"/>
                  </a:lnTo>
                  <a:lnTo>
                    <a:pt x="546" y="282"/>
                  </a:lnTo>
                  <a:lnTo>
                    <a:pt x="548" y="280"/>
                  </a:lnTo>
                  <a:lnTo>
                    <a:pt x="550" y="278"/>
                  </a:lnTo>
                  <a:lnTo>
                    <a:pt x="554" y="278"/>
                  </a:lnTo>
                  <a:lnTo>
                    <a:pt x="556" y="280"/>
                  </a:lnTo>
                  <a:lnTo>
                    <a:pt x="556" y="280"/>
                  </a:lnTo>
                  <a:lnTo>
                    <a:pt x="558" y="282"/>
                  </a:lnTo>
                  <a:lnTo>
                    <a:pt x="560" y="280"/>
                  </a:lnTo>
                  <a:lnTo>
                    <a:pt x="562" y="282"/>
                  </a:lnTo>
                  <a:lnTo>
                    <a:pt x="564" y="282"/>
                  </a:lnTo>
                  <a:lnTo>
                    <a:pt x="566" y="282"/>
                  </a:lnTo>
                  <a:lnTo>
                    <a:pt x="568" y="284"/>
                  </a:lnTo>
                  <a:lnTo>
                    <a:pt x="568" y="286"/>
                  </a:lnTo>
                  <a:lnTo>
                    <a:pt x="568" y="288"/>
                  </a:lnTo>
                  <a:lnTo>
                    <a:pt x="570" y="290"/>
                  </a:lnTo>
                  <a:lnTo>
                    <a:pt x="570" y="292"/>
                  </a:lnTo>
                  <a:lnTo>
                    <a:pt x="568" y="292"/>
                  </a:lnTo>
                  <a:lnTo>
                    <a:pt x="568" y="294"/>
                  </a:lnTo>
                  <a:lnTo>
                    <a:pt x="566" y="298"/>
                  </a:lnTo>
                  <a:lnTo>
                    <a:pt x="564" y="298"/>
                  </a:lnTo>
                  <a:lnTo>
                    <a:pt x="560" y="300"/>
                  </a:lnTo>
                  <a:lnTo>
                    <a:pt x="558" y="302"/>
                  </a:lnTo>
                  <a:lnTo>
                    <a:pt x="554" y="306"/>
                  </a:lnTo>
                  <a:lnTo>
                    <a:pt x="552" y="306"/>
                  </a:lnTo>
                  <a:lnTo>
                    <a:pt x="550" y="308"/>
                  </a:lnTo>
                  <a:lnTo>
                    <a:pt x="550" y="310"/>
                  </a:lnTo>
                  <a:lnTo>
                    <a:pt x="550" y="310"/>
                  </a:lnTo>
                  <a:lnTo>
                    <a:pt x="550" y="310"/>
                  </a:lnTo>
                  <a:close/>
                  <a:moveTo>
                    <a:pt x="640" y="362"/>
                  </a:moveTo>
                  <a:lnTo>
                    <a:pt x="636" y="358"/>
                  </a:lnTo>
                  <a:lnTo>
                    <a:pt x="634" y="358"/>
                  </a:lnTo>
                  <a:lnTo>
                    <a:pt x="630" y="358"/>
                  </a:lnTo>
                  <a:lnTo>
                    <a:pt x="632" y="356"/>
                  </a:lnTo>
                  <a:lnTo>
                    <a:pt x="634" y="354"/>
                  </a:lnTo>
                  <a:lnTo>
                    <a:pt x="634" y="356"/>
                  </a:lnTo>
                  <a:lnTo>
                    <a:pt x="636" y="354"/>
                  </a:lnTo>
                  <a:lnTo>
                    <a:pt x="636" y="354"/>
                  </a:lnTo>
                  <a:lnTo>
                    <a:pt x="634" y="354"/>
                  </a:lnTo>
                  <a:lnTo>
                    <a:pt x="632" y="352"/>
                  </a:lnTo>
                  <a:lnTo>
                    <a:pt x="636" y="348"/>
                  </a:lnTo>
                  <a:lnTo>
                    <a:pt x="636" y="344"/>
                  </a:lnTo>
                  <a:lnTo>
                    <a:pt x="636" y="342"/>
                  </a:lnTo>
                  <a:lnTo>
                    <a:pt x="638" y="342"/>
                  </a:lnTo>
                  <a:lnTo>
                    <a:pt x="638" y="340"/>
                  </a:lnTo>
                  <a:lnTo>
                    <a:pt x="636" y="338"/>
                  </a:lnTo>
                  <a:lnTo>
                    <a:pt x="638" y="336"/>
                  </a:lnTo>
                  <a:lnTo>
                    <a:pt x="638" y="334"/>
                  </a:lnTo>
                  <a:lnTo>
                    <a:pt x="640" y="328"/>
                  </a:lnTo>
                  <a:lnTo>
                    <a:pt x="642" y="328"/>
                  </a:lnTo>
                  <a:lnTo>
                    <a:pt x="642" y="326"/>
                  </a:lnTo>
                  <a:lnTo>
                    <a:pt x="644" y="324"/>
                  </a:lnTo>
                  <a:lnTo>
                    <a:pt x="644" y="320"/>
                  </a:lnTo>
                  <a:lnTo>
                    <a:pt x="646" y="320"/>
                  </a:lnTo>
                  <a:lnTo>
                    <a:pt x="646" y="316"/>
                  </a:lnTo>
                  <a:lnTo>
                    <a:pt x="650" y="314"/>
                  </a:lnTo>
                  <a:lnTo>
                    <a:pt x="650" y="310"/>
                  </a:lnTo>
                  <a:lnTo>
                    <a:pt x="652" y="310"/>
                  </a:lnTo>
                  <a:lnTo>
                    <a:pt x="652" y="308"/>
                  </a:lnTo>
                  <a:lnTo>
                    <a:pt x="652" y="306"/>
                  </a:lnTo>
                  <a:lnTo>
                    <a:pt x="654" y="304"/>
                  </a:lnTo>
                  <a:lnTo>
                    <a:pt x="654" y="304"/>
                  </a:lnTo>
                  <a:lnTo>
                    <a:pt x="656" y="308"/>
                  </a:lnTo>
                  <a:lnTo>
                    <a:pt x="658" y="310"/>
                  </a:lnTo>
                  <a:lnTo>
                    <a:pt x="660" y="310"/>
                  </a:lnTo>
                  <a:lnTo>
                    <a:pt x="660" y="308"/>
                  </a:lnTo>
                  <a:lnTo>
                    <a:pt x="658" y="304"/>
                  </a:lnTo>
                  <a:lnTo>
                    <a:pt x="658" y="304"/>
                  </a:lnTo>
                  <a:lnTo>
                    <a:pt x="660" y="304"/>
                  </a:lnTo>
                  <a:lnTo>
                    <a:pt x="658" y="300"/>
                  </a:lnTo>
                  <a:lnTo>
                    <a:pt x="660" y="298"/>
                  </a:lnTo>
                  <a:lnTo>
                    <a:pt x="666" y="296"/>
                  </a:lnTo>
                  <a:lnTo>
                    <a:pt x="670" y="296"/>
                  </a:lnTo>
                  <a:lnTo>
                    <a:pt x="672" y="296"/>
                  </a:lnTo>
                  <a:lnTo>
                    <a:pt x="672" y="296"/>
                  </a:lnTo>
                  <a:lnTo>
                    <a:pt x="674" y="296"/>
                  </a:lnTo>
                  <a:lnTo>
                    <a:pt x="676" y="298"/>
                  </a:lnTo>
                  <a:lnTo>
                    <a:pt x="678" y="296"/>
                  </a:lnTo>
                  <a:lnTo>
                    <a:pt x="680" y="296"/>
                  </a:lnTo>
                  <a:lnTo>
                    <a:pt x="682" y="300"/>
                  </a:lnTo>
                  <a:lnTo>
                    <a:pt x="684" y="300"/>
                  </a:lnTo>
                  <a:lnTo>
                    <a:pt x="684" y="300"/>
                  </a:lnTo>
                  <a:lnTo>
                    <a:pt x="686" y="300"/>
                  </a:lnTo>
                  <a:lnTo>
                    <a:pt x="688" y="304"/>
                  </a:lnTo>
                  <a:lnTo>
                    <a:pt x="688" y="306"/>
                  </a:lnTo>
                  <a:lnTo>
                    <a:pt x="688" y="306"/>
                  </a:lnTo>
                  <a:lnTo>
                    <a:pt x="690" y="306"/>
                  </a:lnTo>
                  <a:lnTo>
                    <a:pt x="694" y="306"/>
                  </a:lnTo>
                  <a:lnTo>
                    <a:pt x="700" y="306"/>
                  </a:lnTo>
                  <a:lnTo>
                    <a:pt x="702" y="308"/>
                  </a:lnTo>
                  <a:lnTo>
                    <a:pt x="702" y="310"/>
                  </a:lnTo>
                  <a:lnTo>
                    <a:pt x="704" y="312"/>
                  </a:lnTo>
                  <a:lnTo>
                    <a:pt x="704" y="314"/>
                  </a:lnTo>
                  <a:lnTo>
                    <a:pt x="704" y="312"/>
                  </a:lnTo>
                  <a:lnTo>
                    <a:pt x="702" y="312"/>
                  </a:lnTo>
                  <a:lnTo>
                    <a:pt x="702" y="316"/>
                  </a:lnTo>
                  <a:lnTo>
                    <a:pt x="698" y="318"/>
                  </a:lnTo>
                  <a:lnTo>
                    <a:pt x="696" y="322"/>
                  </a:lnTo>
                  <a:lnTo>
                    <a:pt x="694" y="322"/>
                  </a:lnTo>
                  <a:lnTo>
                    <a:pt x="694" y="324"/>
                  </a:lnTo>
                  <a:lnTo>
                    <a:pt x="688" y="328"/>
                  </a:lnTo>
                  <a:lnTo>
                    <a:pt x="686" y="330"/>
                  </a:lnTo>
                  <a:lnTo>
                    <a:pt x="684" y="330"/>
                  </a:lnTo>
                  <a:lnTo>
                    <a:pt x="682" y="332"/>
                  </a:lnTo>
                  <a:lnTo>
                    <a:pt x="684" y="332"/>
                  </a:lnTo>
                  <a:lnTo>
                    <a:pt x="682" y="334"/>
                  </a:lnTo>
                  <a:lnTo>
                    <a:pt x="678" y="338"/>
                  </a:lnTo>
                  <a:lnTo>
                    <a:pt x="676" y="340"/>
                  </a:lnTo>
                  <a:lnTo>
                    <a:pt x="672" y="344"/>
                  </a:lnTo>
                  <a:lnTo>
                    <a:pt x="668" y="346"/>
                  </a:lnTo>
                  <a:lnTo>
                    <a:pt x="666" y="344"/>
                  </a:lnTo>
                  <a:lnTo>
                    <a:pt x="666" y="344"/>
                  </a:lnTo>
                  <a:lnTo>
                    <a:pt x="664" y="344"/>
                  </a:lnTo>
                  <a:lnTo>
                    <a:pt x="662" y="340"/>
                  </a:lnTo>
                  <a:lnTo>
                    <a:pt x="660" y="338"/>
                  </a:lnTo>
                  <a:lnTo>
                    <a:pt x="660" y="338"/>
                  </a:lnTo>
                  <a:lnTo>
                    <a:pt x="658" y="338"/>
                  </a:lnTo>
                  <a:lnTo>
                    <a:pt x="656" y="338"/>
                  </a:lnTo>
                  <a:lnTo>
                    <a:pt x="652" y="338"/>
                  </a:lnTo>
                  <a:lnTo>
                    <a:pt x="652" y="338"/>
                  </a:lnTo>
                  <a:lnTo>
                    <a:pt x="650" y="338"/>
                  </a:lnTo>
                  <a:lnTo>
                    <a:pt x="648" y="338"/>
                  </a:lnTo>
                  <a:lnTo>
                    <a:pt x="650" y="340"/>
                  </a:lnTo>
                  <a:lnTo>
                    <a:pt x="654" y="340"/>
                  </a:lnTo>
                  <a:lnTo>
                    <a:pt x="654" y="342"/>
                  </a:lnTo>
                  <a:lnTo>
                    <a:pt x="652" y="344"/>
                  </a:lnTo>
                  <a:lnTo>
                    <a:pt x="654" y="346"/>
                  </a:lnTo>
                  <a:lnTo>
                    <a:pt x="654" y="348"/>
                  </a:lnTo>
                  <a:lnTo>
                    <a:pt x="652" y="350"/>
                  </a:lnTo>
                  <a:lnTo>
                    <a:pt x="650" y="352"/>
                  </a:lnTo>
                  <a:lnTo>
                    <a:pt x="650" y="352"/>
                  </a:lnTo>
                  <a:lnTo>
                    <a:pt x="646" y="352"/>
                  </a:lnTo>
                  <a:lnTo>
                    <a:pt x="646" y="354"/>
                  </a:lnTo>
                  <a:lnTo>
                    <a:pt x="644" y="356"/>
                  </a:lnTo>
                  <a:lnTo>
                    <a:pt x="642" y="358"/>
                  </a:lnTo>
                  <a:lnTo>
                    <a:pt x="640" y="358"/>
                  </a:lnTo>
                  <a:lnTo>
                    <a:pt x="640" y="360"/>
                  </a:lnTo>
                  <a:lnTo>
                    <a:pt x="640" y="360"/>
                  </a:lnTo>
                  <a:lnTo>
                    <a:pt x="640" y="362"/>
                  </a:lnTo>
                  <a:lnTo>
                    <a:pt x="640" y="362"/>
                  </a:lnTo>
                  <a:close/>
                  <a:moveTo>
                    <a:pt x="794" y="372"/>
                  </a:moveTo>
                  <a:lnTo>
                    <a:pt x="790" y="370"/>
                  </a:lnTo>
                  <a:lnTo>
                    <a:pt x="788" y="370"/>
                  </a:lnTo>
                  <a:lnTo>
                    <a:pt x="788" y="366"/>
                  </a:lnTo>
                  <a:lnTo>
                    <a:pt x="786" y="366"/>
                  </a:lnTo>
                  <a:lnTo>
                    <a:pt x="784" y="364"/>
                  </a:lnTo>
                  <a:lnTo>
                    <a:pt x="786" y="360"/>
                  </a:lnTo>
                  <a:lnTo>
                    <a:pt x="788" y="358"/>
                  </a:lnTo>
                  <a:lnTo>
                    <a:pt x="788" y="356"/>
                  </a:lnTo>
                  <a:lnTo>
                    <a:pt x="788" y="354"/>
                  </a:lnTo>
                  <a:lnTo>
                    <a:pt x="788" y="352"/>
                  </a:lnTo>
                  <a:lnTo>
                    <a:pt x="786" y="352"/>
                  </a:lnTo>
                  <a:lnTo>
                    <a:pt x="784" y="350"/>
                  </a:lnTo>
                  <a:lnTo>
                    <a:pt x="786" y="346"/>
                  </a:lnTo>
                  <a:lnTo>
                    <a:pt x="788" y="346"/>
                  </a:lnTo>
                  <a:lnTo>
                    <a:pt x="788" y="344"/>
                  </a:lnTo>
                  <a:lnTo>
                    <a:pt x="788" y="342"/>
                  </a:lnTo>
                  <a:lnTo>
                    <a:pt x="790" y="340"/>
                  </a:lnTo>
                  <a:lnTo>
                    <a:pt x="790" y="336"/>
                  </a:lnTo>
                  <a:lnTo>
                    <a:pt x="792" y="336"/>
                  </a:lnTo>
                  <a:lnTo>
                    <a:pt x="794" y="338"/>
                  </a:lnTo>
                  <a:lnTo>
                    <a:pt x="794" y="340"/>
                  </a:lnTo>
                  <a:lnTo>
                    <a:pt x="800" y="340"/>
                  </a:lnTo>
                  <a:lnTo>
                    <a:pt x="802" y="342"/>
                  </a:lnTo>
                  <a:lnTo>
                    <a:pt x="804" y="344"/>
                  </a:lnTo>
                  <a:lnTo>
                    <a:pt x="806" y="342"/>
                  </a:lnTo>
                  <a:lnTo>
                    <a:pt x="810" y="344"/>
                  </a:lnTo>
                  <a:lnTo>
                    <a:pt x="814" y="344"/>
                  </a:lnTo>
                  <a:lnTo>
                    <a:pt x="814" y="346"/>
                  </a:lnTo>
                  <a:lnTo>
                    <a:pt x="816" y="348"/>
                  </a:lnTo>
                  <a:lnTo>
                    <a:pt x="820" y="350"/>
                  </a:lnTo>
                  <a:lnTo>
                    <a:pt x="820" y="352"/>
                  </a:lnTo>
                  <a:lnTo>
                    <a:pt x="820" y="354"/>
                  </a:lnTo>
                  <a:lnTo>
                    <a:pt x="820" y="356"/>
                  </a:lnTo>
                  <a:lnTo>
                    <a:pt x="822" y="358"/>
                  </a:lnTo>
                  <a:lnTo>
                    <a:pt x="820" y="360"/>
                  </a:lnTo>
                  <a:lnTo>
                    <a:pt x="822" y="362"/>
                  </a:lnTo>
                  <a:lnTo>
                    <a:pt x="822" y="364"/>
                  </a:lnTo>
                  <a:lnTo>
                    <a:pt x="822" y="366"/>
                  </a:lnTo>
                  <a:lnTo>
                    <a:pt x="822" y="368"/>
                  </a:lnTo>
                  <a:lnTo>
                    <a:pt x="820" y="370"/>
                  </a:lnTo>
                  <a:lnTo>
                    <a:pt x="824" y="370"/>
                  </a:lnTo>
                  <a:lnTo>
                    <a:pt x="824" y="372"/>
                  </a:lnTo>
                  <a:lnTo>
                    <a:pt x="822" y="372"/>
                  </a:lnTo>
                  <a:lnTo>
                    <a:pt x="822" y="374"/>
                  </a:lnTo>
                  <a:lnTo>
                    <a:pt x="816" y="374"/>
                  </a:lnTo>
                  <a:lnTo>
                    <a:pt x="816" y="372"/>
                  </a:lnTo>
                  <a:lnTo>
                    <a:pt x="812" y="372"/>
                  </a:lnTo>
                  <a:lnTo>
                    <a:pt x="810" y="370"/>
                  </a:lnTo>
                  <a:lnTo>
                    <a:pt x="806" y="370"/>
                  </a:lnTo>
                  <a:lnTo>
                    <a:pt x="806" y="370"/>
                  </a:lnTo>
                  <a:lnTo>
                    <a:pt x="804" y="368"/>
                  </a:lnTo>
                  <a:lnTo>
                    <a:pt x="800" y="370"/>
                  </a:lnTo>
                  <a:lnTo>
                    <a:pt x="798" y="370"/>
                  </a:lnTo>
                  <a:lnTo>
                    <a:pt x="796" y="372"/>
                  </a:lnTo>
                  <a:lnTo>
                    <a:pt x="794" y="372"/>
                  </a:lnTo>
                  <a:lnTo>
                    <a:pt x="794" y="372"/>
                  </a:lnTo>
                  <a:close/>
                  <a:moveTo>
                    <a:pt x="780" y="376"/>
                  </a:moveTo>
                  <a:lnTo>
                    <a:pt x="780" y="374"/>
                  </a:lnTo>
                  <a:lnTo>
                    <a:pt x="780" y="372"/>
                  </a:lnTo>
                  <a:lnTo>
                    <a:pt x="782" y="372"/>
                  </a:lnTo>
                  <a:lnTo>
                    <a:pt x="782" y="374"/>
                  </a:lnTo>
                  <a:lnTo>
                    <a:pt x="780" y="376"/>
                  </a:lnTo>
                  <a:lnTo>
                    <a:pt x="780" y="376"/>
                  </a:lnTo>
                  <a:close/>
                  <a:moveTo>
                    <a:pt x="784" y="378"/>
                  </a:moveTo>
                  <a:lnTo>
                    <a:pt x="782" y="376"/>
                  </a:lnTo>
                  <a:lnTo>
                    <a:pt x="784" y="376"/>
                  </a:lnTo>
                  <a:lnTo>
                    <a:pt x="784" y="376"/>
                  </a:lnTo>
                  <a:lnTo>
                    <a:pt x="784" y="378"/>
                  </a:lnTo>
                  <a:lnTo>
                    <a:pt x="784" y="378"/>
                  </a:lnTo>
                  <a:lnTo>
                    <a:pt x="784" y="378"/>
                  </a:lnTo>
                  <a:close/>
                  <a:moveTo>
                    <a:pt x="790" y="378"/>
                  </a:moveTo>
                  <a:lnTo>
                    <a:pt x="788" y="378"/>
                  </a:lnTo>
                  <a:lnTo>
                    <a:pt x="788" y="376"/>
                  </a:lnTo>
                  <a:lnTo>
                    <a:pt x="790" y="376"/>
                  </a:lnTo>
                  <a:lnTo>
                    <a:pt x="790" y="378"/>
                  </a:lnTo>
                  <a:lnTo>
                    <a:pt x="790" y="378"/>
                  </a:lnTo>
                  <a:lnTo>
                    <a:pt x="790" y="378"/>
                  </a:lnTo>
                  <a:close/>
                  <a:moveTo>
                    <a:pt x="634" y="432"/>
                  </a:moveTo>
                  <a:lnTo>
                    <a:pt x="634" y="430"/>
                  </a:lnTo>
                  <a:lnTo>
                    <a:pt x="634" y="428"/>
                  </a:lnTo>
                  <a:lnTo>
                    <a:pt x="636" y="428"/>
                  </a:lnTo>
                  <a:lnTo>
                    <a:pt x="638" y="430"/>
                  </a:lnTo>
                  <a:lnTo>
                    <a:pt x="636" y="430"/>
                  </a:lnTo>
                  <a:lnTo>
                    <a:pt x="636" y="430"/>
                  </a:lnTo>
                  <a:lnTo>
                    <a:pt x="634" y="432"/>
                  </a:lnTo>
                  <a:lnTo>
                    <a:pt x="634" y="432"/>
                  </a:lnTo>
                  <a:close/>
                  <a:moveTo>
                    <a:pt x="642" y="444"/>
                  </a:moveTo>
                  <a:lnTo>
                    <a:pt x="642" y="446"/>
                  </a:lnTo>
                  <a:lnTo>
                    <a:pt x="644" y="446"/>
                  </a:lnTo>
                  <a:lnTo>
                    <a:pt x="644" y="446"/>
                  </a:lnTo>
                  <a:lnTo>
                    <a:pt x="644" y="444"/>
                  </a:lnTo>
                  <a:lnTo>
                    <a:pt x="644" y="442"/>
                  </a:lnTo>
                  <a:lnTo>
                    <a:pt x="642" y="444"/>
                  </a:lnTo>
                  <a:lnTo>
                    <a:pt x="642" y="444"/>
                  </a:lnTo>
                  <a:close/>
                  <a:moveTo>
                    <a:pt x="640" y="444"/>
                  </a:moveTo>
                  <a:lnTo>
                    <a:pt x="638" y="446"/>
                  </a:lnTo>
                  <a:lnTo>
                    <a:pt x="640" y="446"/>
                  </a:lnTo>
                  <a:lnTo>
                    <a:pt x="640" y="448"/>
                  </a:lnTo>
                  <a:lnTo>
                    <a:pt x="640" y="448"/>
                  </a:lnTo>
                  <a:lnTo>
                    <a:pt x="642" y="448"/>
                  </a:lnTo>
                  <a:lnTo>
                    <a:pt x="640" y="444"/>
                  </a:lnTo>
                  <a:lnTo>
                    <a:pt x="640" y="444"/>
                  </a:lnTo>
                  <a:lnTo>
                    <a:pt x="640" y="444"/>
                  </a:lnTo>
                  <a:lnTo>
                    <a:pt x="640" y="444"/>
                  </a:lnTo>
                  <a:close/>
                  <a:moveTo>
                    <a:pt x="688" y="436"/>
                  </a:moveTo>
                  <a:lnTo>
                    <a:pt x="688" y="434"/>
                  </a:lnTo>
                  <a:lnTo>
                    <a:pt x="686" y="434"/>
                  </a:lnTo>
                  <a:lnTo>
                    <a:pt x="684" y="432"/>
                  </a:lnTo>
                  <a:lnTo>
                    <a:pt x="684" y="434"/>
                  </a:lnTo>
                  <a:lnTo>
                    <a:pt x="682" y="434"/>
                  </a:lnTo>
                  <a:lnTo>
                    <a:pt x="682" y="432"/>
                  </a:lnTo>
                  <a:lnTo>
                    <a:pt x="680" y="430"/>
                  </a:lnTo>
                  <a:lnTo>
                    <a:pt x="684" y="430"/>
                  </a:lnTo>
                  <a:lnTo>
                    <a:pt x="684" y="428"/>
                  </a:lnTo>
                  <a:lnTo>
                    <a:pt x="686" y="430"/>
                  </a:lnTo>
                  <a:lnTo>
                    <a:pt x="688" y="430"/>
                  </a:lnTo>
                  <a:lnTo>
                    <a:pt x="690" y="432"/>
                  </a:lnTo>
                  <a:lnTo>
                    <a:pt x="690" y="434"/>
                  </a:lnTo>
                  <a:lnTo>
                    <a:pt x="690" y="434"/>
                  </a:lnTo>
                  <a:lnTo>
                    <a:pt x="690" y="434"/>
                  </a:lnTo>
                  <a:lnTo>
                    <a:pt x="688" y="436"/>
                  </a:lnTo>
                  <a:lnTo>
                    <a:pt x="688" y="436"/>
                  </a:lnTo>
                  <a:close/>
                  <a:moveTo>
                    <a:pt x="716" y="446"/>
                  </a:moveTo>
                  <a:lnTo>
                    <a:pt x="714" y="446"/>
                  </a:lnTo>
                  <a:lnTo>
                    <a:pt x="712" y="444"/>
                  </a:lnTo>
                  <a:lnTo>
                    <a:pt x="714" y="444"/>
                  </a:lnTo>
                  <a:lnTo>
                    <a:pt x="716" y="444"/>
                  </a:lnTo>
                  <a:lnTo>
                    <a:pt x="716" y="446"/>
                  </a:lnTo>
                  <a:lnTo>
                    <a:pt x="716" y="446"/>
                  </a:lnTo>
                  <a:lnTo>
                    <a:pt x="716" y="446"/>
                  </a:lnTo>
                  <a:close/>
                  <a:moveTo>
                    <a:pt x="718" y="446"/>
                  </a:moveTo>
                  <a:lnTo>
                    <a:pt x="720" y="448"/>
                  </a:lnTo>
                  <a:lnTo>
                    <a:pt x="720" y="446"/>
                  </a:lnTo>
                  <a:lnTo>
                    <a:pt x="718" y="446"/>
                  </a:lnTo>
                  <a:lnTo>
                    <a:pt x="718" y="446"/>
                  </a:lnTo>
                  <a:close/>
                  <a:moveTo>
                    <a:pt x="722" y="448"/>
                  </a:moveTo>
                  <a:lnTo>
                    <a:pt x="724" y="448"/>
                  </a:lnTo>
                  <a:lnTo>
                    <a:pt x="724" y="450"/>
                  </a:lnTo>
                  <a:lnTo>
                    <a:pt x="726" y="448"/>
                  </a:lnTo>
                  <a:lnTo>
                    <a:pt x="726" y="448"/>
                  </a:lnTo>
                  <a:lnTo>
                    <a:pt x="724" y="446"/>
                  </a:lnTo>
                  <a:lnTo>
                    <a:pt x="724" y="446"/>
                  </a:lnTo>
                  <a:lnTo>
                    <a:pt x="722" y="446"/>
                  </a:lnTo>
                  <a:lnTo>
                    <a:pt x="722" y="448"/>
                  </a:lnTo>
                  <a:lnTo>
                    <a:pt x="722" y="448"/>
                  </a:lnTo>
                  <a:lnTo>
                    <a:pt x="722" y="448"/>
                  </a:lnTo>
                  <a:close/>
                  <a:moveTo>
                    <a:pt x="752" y="488"/>
                  </a:moveTo>
                  <a:lnTo>
                    <a:pt x="752" y="486"/>
                  </a:lnTo>
                  <a:lnTo>
                    <a:pt x="752" y="484"/>
                  </a:lnTo>
                  <a:lnTo>
                    <a:pt x="752" y="482"/>
                  </a:lnTo>
                  <a:lnTo>
                    <a:pt x="752" y="482"/>
                  </a:lnTo>
                  <a:lnTo>
                    <a:pt x="754" y="484"/>
                  </a:lnTo>
                  <a:lnTo>
                    <a:pt x="754" y="486"/>
                  </a:lnTo>
                  <a:lnTo>
                    <a:pt x="754" y="486"/>
                  </a:lnTo>
                  <a:lnTo>
                    <a:pt x="752" y="488"/>
                  </a:lnTo>
                  <a:lnTo>
                    <a:pt x="752" y="488"/>
                  </a:lnTo>
                  <a:close/>
                  <a:moveTo>
                    <a:pt x="748" y="494"/>
                  </a:moveTo>
                  <a:lnTo>
                    <a:pt x="748" y="492"/>
                  </a:lnTo>
                  <a:lnTo>
                    <a:pt x="748" y="490"/>
                  </a:lnTo>
                  <a:lnTo>
                    <a:pt x="750" y="490"/>
                  </a:lnTo>
                  <a:lnTo>
                    <a:pt x="752" y="490"/>
                  </a:lnTo>
                  <a:lnTo>
                    <a:pt x="752" y="492"/>
                  </a:lnTo>
                  <a:lnTo>
                    <a:pt x="750" y="492"/>
                  </a:lnTo>
                  <a:lnTo>
                    <a:pt x="750" y="494"/>
                  </a:lnTo>
                  <a:lnTo>
                    <a:pt x="748" y="494"/>
                  </a:lnTo>
                  <a:lnTo>
                    <a:pt x="748" y="494"/>
                  </a:lnTo>
                  <a:close/>
                  <a:moveTo>
                    <a:pt x="732" y="456"/>
                  </a:moveTo>
                  <a:lnTo>
                    <a:pt x="730" y="456"/>
                  </a:lnTo>
                  <a:lnTo>
                    <a:pt x="732" y="456"/>
                  </a:lnTo>
                  <a:lnTo>
                    <a:pt x="732" y="456"/>
                  </a:lnTo>
                  <a:lnTo>
                    <a:pt x="732" y="456"/>
                  </a:lnTo>
                  <a:close/>
                  <a:moveTo>
                    <a:pt x="728" y="458"/>
                  </a:moveTo>
                  <a:lnTo>
                    <a:pt x="726" y="454"/>
                  </a:lnTo>
                  <a:lnTo>
                    <a:pt x="728" y="456"/>
                  </a:lnTo>
                  <a:lnTo>
                    <a:pt x="728" y="456"/>
                  </a:lnTo>
                  <a:lnTo>
                    <a:pt x="728" y="458"/>
                  </a:lnTo>
                  <a:lnTo>
                    <a:pt x="728" y="458"/>
                  </a:lnTo>
                  <a:close/>
                  <a:moveTo>
                    <a:pt x="728" y="458"/>
                  </a:moveTo>
                  <a:lnTo>
                    <a:pt x="730" y="460"/>
                  </a:lnTo>
                  <a:lnTo>
                    <a:pt x="730" y="460"/>
                  </a:lnTo>
                  <a:lnTo>
                    <a:pt x="732" y="460"/>
                  </a:lnTo>
                  <a:lnTo>
                    <a:pt x="732" y="460"/>
                  </a:lnTo>
                  <a:lnTo>
                    <a:pt x="732" y="458"/>
                  </a:lnTo>
                  <a:lnTo>
                    <a:pt x="730" y="458"/>
                  </a:lnTo>
                  <a:lnTo>
                    <a:pt x="728" y="458"/>
                  </a:lnTo>
                  <a:lnTo>
                    <a:pt x="728" y="458"/>
                  </a:lnTo>
                  <a:close/>
                  <a:moveTo>
                    <a:pt x="744" y="452"/>
                  </a:moveTo>
                  <a:lnTo>
                    <a:pt x="746" y="452"/>
                  </a:lnTo>
                  <a:lnTo>
                    <a:pt x="748" y="454"/>
                  </a:lnTo>
                  <a:lnTo>
                    <a:pt x="748" y="454"/>
                  </a:lnTo>
                  <a:lnTo>
                    <a:pt x="748" y="456"/>
                  </a:lnTo>
                  <a:lnTo>
                    <a:pt x="748" y="458"/>
                  </a:lnTo>
                  <a:lnTo>
                    <a:pt x="750" y="456"/>
                  </a:lnTo>
                  <a:lnTo>
                    <a:pt x="750" y="454"/>
                  </a:lnTo>
                  <a:lnTo>
                    <a:pt x="752" y="456"/>
                  </a:lnTo>
                  <a:lnTo>
                    <a:pt x="754" y="454"/>
                  </a:lnTo>
                  <a:lnTo>
                    <a:pt x="754" y="456"/>
                  </a:lnTo>
                  <a:lnTo>
                    <a:pt x="756" y="454"/>
                  </a:lnTo>
                  <a:lnTo>
                    <a:pt x="754" y="452"/>
                  </a:lnTo>
                  <a:lnTo>
                    <a:pt x="752" y="452"/>
                  </a:lnTo>
                  <a:lnTo>
                    <a:pt x="750" y="450"/>
                  </a:lnTo>
                  <a:lnTo>
                    <a:pt x="746" y="450"/>
                  </a:lnTo>
                  <a:lnTo>
                    <a:pt x="746" y="450"/>
                  </a:lnTo>
                  <a:lnTo>
                    <a:pt x="746" y="450"/>
                  </a:lnTo>
                  <a:lnTo>
                    <a:pt x="744" y="452"/>
                  </a:lnTo>
                  <a:lnTo>
                    <a:pt x="744" y="452"/>
                  </a:lnTo>
                  <a:close/>
                  <a:moveTo>
                    <a:pt x="774" y="450"/>
                  </a:moveTo>
                  <a:lnTo>
                    <a:pt x="774" y="448"/>
                  </a:lnTo>
                  <a:lnTo>
                    <a:pt x="774" y="448"/>
                  </a:lnTo>
                  <a:lnTo>
                    <a:pt x="774" y="450"/>
                  </a:lnTo>
                  <a:lnTo>
                    <a:pt x="774" y="450"/>
                  </a:lnTo>
                  <a:lnTo>
                    <a:pt x="774" y="450"/>
                  </a:lnTo>
                  <a:close/>
                  <a:moveTo>
                    <a:pt x="764" y="462"/>
                  </a:moveTo>
                  <a:lnTo>
                    <a:pt x="764" y="460"/>
                  </a:lnTo>
                  <a:lnTo>
                    <a:pt x="766" y="458"/>
                  </a:lnTo>
                  <a:lnTo>
                    <a:pt x="768" y="458"/>
                  </a:lnTo>
                  <a:lnTo>
                    <a:pt x="768" y="456"/>
                  </a:lnTo>
                  <a:lnTo>
                    <a:pt x="770" y="456"/>
                  </a:lnTo>
                  <a:lnTo>
                    <a:pt x="770" y="458"/>
                  </a:lnTo>
                  <a:lnTo>
                    <a:pt x="770" y="458"/>
                  </a:lnTo>
                  <a:lnTo>
                    <a:pt x="768" y="460"/>
                  </a:lnTo>
                  <a:lnTo>
                    <a:pt x="766" y="462"/>
                  </a:lnTo>
                  <a:lnTo>
                    <a:pt x="764" y="462"/>
                  </a:lnTo>
                  <a:lnTo>
                    <a:pt x="764" y="462"/>
                  </a:lnTo>
                  <a:lnTo>
                    <a:pt x="764" y="462"/>
                  </a:lnTo>
                  <a:close/>
                  <a:moveTo>
                    <a:pt x="754" y="478"/>
                  </a:moveTo>
                  <a:lnTo>
                    <a:pt x="758" y="474"/>
                  </a:lnTo>
                  <a:lnTo>
                    <a:pt x="760" y="472"/>
                  </a:lnTo>
                  <a:lnTo>
                    <a:pt x="760" y="472"/>
                  </a:lnTo>
                  <a:lnTo>
                    <a:pt x="764" y="470"/>
                  </a:lnTo>
                  <a:lnTo>
                    <a:pt x="766" y="468"/>
                  </a:lnTo>
                  <a:lnTo>
                    <a:pt x="764" y="466"/>
                  </a:lnTo>
                  <a:lnTo>
                    <a:pt x="764" y="464"/>
                  </a:lnTo>
                  <a:lnTo>
                    <a:pt x="762" y="466"/>
                  </a:lnTo>
                  <a:lnTo>
                    <a:pt x="762" y="468"/>
                  </a:lnTo>
                  <a:lnTo>
                    <a:pt x="760" y="468"/>
                  </a:lnTo>
                  <a:lnTo>
                    <a:pt x="758" y="470"/>
                  </a:lnTo>
                  <a:lnTo>
                    <a:pt x="756" y="470"/>
                  </a:lnTo>
                  <a:lnTo>
                    <a:pt x="752" y="470"/>
                  </a:lnTo>
                  <a:lnTo>
                    <a:pt x="752" y="472"/>
                  </a:lnTo>
                  <a:lnTo>
                    <a:pt x="750" y="474"/>
                  </a:lnTo>
                  <a:lnTo>
                    <a:pt x="748" y="474"/>
                  </a:lnTo>
                  <a:lnTo>
                    <a:pt x="750" y="478"/>
                  </a:lnTo>
                  <a:lnTo>
                    <a:pt x="750" y="476"/>
                  </a:lnTo>
                  <a:lnTo>
                    <a:pt x="752" y="478"/>
                  </a:lnTo>
                  <a:lnTo>
                    <a:pt x="754" y="478"/>
                  </a:lnTo>
                  <a:lnTo>
                    <a:pt x="754" y="478"/>
                  </a:lnTo>
                  <a:close/>
                  <a:moveTo>
                    <a:pt x="774" y="474"/>
                  </a:moveTo>
                  <a:lnTo>
                    <a:pt x="774" y="472"/>
                  </a:lnTo>
                  <a:lnTo>
                    <a:pt x="774" y="470"/>
                  </a:lnTo>
                  <a:lnTo>
                    <a:pt x="776" y="468"/>
                  </a:lnTo>
                  <a:lnTo>
                    <a:pt x="778" y="468"/>
                  </a:lnTo>
                  <a:lnTo>
                    <a:pt x="780" y="468"/>
                  </a:lnTo>
                  <a:lnTo>
                    <a:pt x="780" y="470"/>
                  </a:lnTo>
                  <a:lnTo>
                    <a:pt x="780" y="472"/>
                  </a:lnTo>
                  <a:lnTo>
                    <a:pt x="778" y="474"/>
                  </a:lnTo>
                  <a:lnTo>
                    <a:pt x="776" y="476"/>
                  </a:lnTo>
                  <a:lnTo>
                    <a:pt x="774" y="474"/>
                  </a:lnTo>
                  <a:lnTo>
                    <a:pt x="774" y="474"/>
                  </a:lnTo>
                  <a:close/>
                  <a:moveTo>
                    <a:pt x="790" y="496"/>
                  </a:moveTo>
                  <a:lnTo>
                    <a:pt x="790" y="492"/>
                  </a:lnTo>
                  <a:lnTo>
                    <a:pt x="790" y="488"/>
                  </a:lnTo>
                  <a:lnTo>
                    <a:pt x="790" y="486"/>
                  </a:lnTo>
                  <a:lnTo>
                    <a:pt x="788" y="486"/>
                  </a:lnTo>
                  <a:lnTo>
                    <a:pt x="788" y="488"/>
                  </a:lnTo>
                  <a:lnTo>
                    <a:pt x="786" y="492"/>
                  </a:lnTo>
                  <a:lnTo>
                    <a:pt x="788" y="494"/>
                  </a:lnTo>
                  <a:lnTo>
                    <a:pt x="788" y="494"/>
                  </a:lnTo>
                  <a:lnTo>
                    <a:pt x="788" y="496"/>
                  </a:lnTo>
                  <a:lnTo>
                    <a:pt x="790" y="496"/>
                  </a:lnTo>
                  <a:lnTo>
                    <a:pt x="790" y="496"/>
                  </a:lnTo>
                  <a:lnTo>
                    <a:pt x="790" y="496"/>
                  </a:lnTo>
                  <a:close/>
                  <a:moveTo>
                    <a:pt x="792" y="494"/>
                  </a:moveTo>
                  <a:lnTo>
                    <a:pt x="792" y="492"/>
                  </a:lnTo>
                  <a:lnTo>
                    <a:pt x="792" y="488"/>
                  </a:lnTo>
                  <a:lnTo>
                    <a:pt x="794" y="492"/>
                  </a:lnTo>
                  <a:lnTo>
                    <a:pt x="794" y="492"/>
                  </a:lnTo>
                  <a:lnTo>
                    <a:pt x="794" y="494"/>
                  </a:lnTo>
                  <a:lnTo>
                    <a:pt x="792" y="494"/>
                  </a:lnTo>
                  <a:lnTo>
                    <a:pt x="792" y="494"/>
                  </a:lnTo>
                  <a:close/>
                  <a:moveTo>
                    <a:pt x="796" y="498"/>
                  </a:moveTo>
                  <a:lnTo>
                    <a:pt x="796" y="498"/>
                  </a:lnTo>
                  <a:lnTo>
                    <a:pt x="796" y="496"/>
                  </a:lnTo>
                  <a:lnTo>
                    <a:pt x="796" y="496"/>
                  </a:lnTo>
                  <a:lnTo>
                    <a:pt x="796" y="498"/>
                  </a:lnTo>
                  <a:lnTo>
                    <a:pt x="796" y="498"/>
                  </a:lnTo>
                  <a:lnTo>
                    <a:pt x="796" y="498"/>
                  </a:lnTo>
                  <a:close/>
                  <a:moveTo>
                    <a:pt x="788" y="504"/>
                  </a:moveTo>
                  <a:lnTo>
                    <a:pt x="788" y="504"/>
                  </a:lnTo>
                  <a:lnTo>
                    <a:pt x="788" y="508"/>
                  </a:lnTo>
                  <a:lnTo>
                    <a:pt x="788" y="510"/>
                  </a:lnTo>
                  <a:lnTo>
                    <a:pt x="790" y="510"/>
                  </a:lnTo>
                  <a:lnTo>
                    <a:pt x="790" y="510"/>
                  </a:lnTo>
                  <a:lnTo>
                    <a:pt x="794" y="510"/>
                  </a:lnTo>
                  <a:lnTo>
                    <a:pt x="794" y="512"/>
                  </a:lnTo>
                  <a:lnTo>
                    <a:pt x="796" y="512"/>
                  </a:lnTo>
                  <a:lnTo>
                    <a:pt x="798" y="512"/>
                  </a:lnTo>
                  <a:lnTo>
                    <a:pt x="800" y="510"/>
                  </a:lnTo>
                  <a:lnTo>
                    <a:pt x="798" y="508"/>
                  </a:lnTo>
                  <a:lnTo>
                    <a:pt x="798" y="506"/>
                  </a:lnTo>
                  <a:lnTo>
                    <a:pt x="796" y="506"/>
                  </a:lnTo>
                  <a:lnTo>
                    <a:pt x="796" y="504"/>
                  </a:lnTo>
                  <a:lnTo>
                    <a:pt x="794" y="504"/>
                  </a:lnTo>
                  <a:lnTo>
                    <a:pt x="792" y="504"/>
                  </a:lnTo>
                  <a:lnTo>
                    <a:pt x="792" y="504"/>
                  </a:lnTo>
                  <a:lnTo>
                    <a:pt x="792" y="502"/>
                  </a:lnTo>
                  <a:lnTo>
                    <a:pt x="792" y="502"/>
                  </a:lnTo>
                  <a:lnTo>
                    <a:pt x="790" y="504"/>
                  </a:lnTo>
                  <a:lnTo>
                    <a:pt x="790" y="504"/>
                  </a:lnTo>
                  <a:lnTo>
                    <a:pt x="788" y="504"/>
                  </a:lnTo>
                  <a:lnTo>
                    <a:pt x="788" y="504"/>
                  </a:lnTo>
                  <a:close/>
                  <a:moveTo>
                    <a:pt x="722" y="596"/>
                  </a:moveTo>
                  <a:lnTo>
                    <a:pt x="724" y="596"/>
                  </a:lnTo>
                  <a:lnTo>
                    <a:pt x="726" y="596"/>
                  </a:lnTo>
                  <a:lnTo>
                    <a:pt x="724" y="594"/>
                  </a:lnTo>
                  <a:lnTo>
                    <a:pt x="722" y="594"/>
                  </a:lnTo>
                  <a:lnTo>
                    <a:pt x="722" y="596"/>
                  </a:lnTo>
                  <a:lnTo>
                    <a:pt x="722" y="596"/>
                  </a:lnTo>
                  <a:close/>
                  <a:moveTo>
                    <a:pt x="686" y="534"/>
                  </a:moveTo>
                  <a:lnTo>
                    <a:pt x="686" y="536"/>
                  </a:lnTo>
                  <a:lnTo>
                    <a:pt x="688" y="536"/>
                  </a:lnTo>
                  <a:lnTo>
                    <a:pt x="688" y="536"/>
                  </a:lnTo>
                  <a:lnTo>
                    <a:pt x="686" y="534"/>
                  </a:lnTo>
                  <a:lnTo>
                    <a:pt x="686" y="534"/>
                  </a:lnTo>
                  <a:lnTo>
                    <a:pt x="686" y="534"/>
                  </a:lnTo>
                  <a:lnTo>
                    <a:pt x="686" y="534"/>
                  </a:lnTo>
                  <a:close/>
                  <a:moveTo>
                    <a:pt x="676" y="548"/>
                  </a:moveTo>
                  <a:lnTo>
                    <a:pt x="676" y="548"/>
                  </a:lnTo>
                  <a:lnTo>
                    <a:pt x="676" y="546"/>
                  </a:lnTo>
                  <a:lnTo>
                    <a:pt x="674" y="544"/>
                  </a:lnTo>
                  <a:lnTo>
                    <a:pt x="674" y="542"/>
                  </a:lnTo>
                  <a:lnTo>
                    <a:pt x="672" y="540"/>
                  </a:lnTo>
                  <a:lnTo>
                    <a:pt x="672" y="540"/>
                  </a:lnTo>
                  <a:lnTo>
                    <a:pt x="672" y="536"/>
                  </a:lnTo>
                  <a:lnTo>
                    <a:pt x="672" y="536"/>
                  </a:lnTo>
                  <a:lnTo>
                    <a:pt x="672" y="538"/>
                  </a:lnTo>
                  <a:lnTo>
                    <a:pt x="676" y="538"/>
                  </a:lnTo>
                  <a:lnTo>
                    <a:pt x="676" y="540"/>
                  </a:lnTo>
                  <a:lnTo>
                    <a:pt x="678" y="542"/>
                  </a:lnTo>
                  <a:lnTo>
                    <a:pt x="678" y="546"/>
                  </a:lnTo>
                  <a:lnTo>
                    <a:pt x="680" y="546"/>
                  </a:lnTo>
                  <a:lnTo>
                    <a:pt x="682" y="546"/>
                  </a:lnTo>
                  <a:lnTo>
                    <a:pt x="682" y="548"/>
                  </a:lnTo>
                  <a:lnTo>
                    <a:pt x="678" y="548"/>
                  </a:lnTo>
                  <a:lnTo>
                    <a:pt x="676" y="548"/>
                  </a:lnTo>
                  <a:lnTo>
                    <a:pt x="676" y="548"/>
                  </a:lnTo>
                  <a:close/>
                  <a:moveTo>
                    <a:pt x="662" y="548"/>
                  </a:moveTo>
                  <a:lnTo>
                    <a:pt x="662" y="546"/>
                  </a:lnTo>
                  <a:lnTo>
                    <a:pt x="662" y="544"/>
                  </a:lnTo>
                  <a:lnTo>
                    <a:pt x="662" y="542"/>
                  </a:lnTo>
                  <a:lnTo>
                    <a:pt x="662" y="540"/>
                  </a:lnTo>
                  <a:lnTo>
                    <a:pt x="664" y="538"/>
                  </a:lnTo>
                  <a:lnTo>
                    <a:pt x="664" y="538"/>
                  </a:lnTo>
                  <a:lnTo>
                    <a:pt x="666" y="540"/>
                  </a:lnTo>
                  <a:lnTo>
                    <a:pt x="664" y="540"/>
                  </a:lnTo>
                  <a:lnTo>
                    <a:pt x="664" y="542"/>
                  </a:lnTo>
                  <a:lnTo>
                    <a:pt x="666" y="544"/>
                  </a:lnTo>
                  <a:lnTo>
                    <a:pt x="664" y="548"/>
                  </a:lnTo>
                  <a:lnTo>
                    <a:pt x="662" y="548"/>
                  </a:lnTo>
                  <a:lnTo>
                    <a:pt x="662" y="548"/>
                  </a:lnTo>
                  <a:close/>
                  <a:moveTo>
                    <a:pt x="662" y="488"/>
                  </a:moveTo>
                  <a:lnTo>
                    <a:pt x="662" y="490"/>
                  </a:lnTo>
                  <a:lnTo>
                    <a:pt x="662" y="492"/>
                  </a:lnTo>
                  <a:lnTo>
                    <a:pt x="664" y="492"/>
                  </a:lnTo>
                  <a:lnTo>
                    <a:pt x="666" y="490"/>
                  </a:lnTo>
                  <a:lnTo>
                    <a:pt x="666" y="488"/>
                  </a:lnTo>
                  <a:lnTo>
                    <a:pt x="664" y="488"/>
                  </a:lnTo>
                  <a:lnTo>
                    <a:pt x="662" y="488"/>
                  </a:lnTo>
                  <a:lnTo>
                    <a:pt x="662" y="488"/>
                  </a:lnTo>
                  <a:close/>
                  <a:moveTo>
                    <a:pt x="662" y="488"/>
                  </a:moveTo>
                  <a:lnTo>
                    <a:pt x="662" y="486"/>
                  </a:lnTo>
                  <a:lnTo>
                    <a:pt x="662" y="482"/>
                  </a:lnTo>
                  <a:lnTo>
                    <a:pt x="666" y="480"/>
                  </a:lnTo>
                  <a:lnTo>
                    <a:pt x="668" y="478"/>
                  </a:lnTo>
                  <a:lnTo>
                    <a:pt x="668" y="480"/>
                  </a:lnTo>
                  <a:lnTo>
                    <a:pt x="668" y="482"/>
                  </a:lnTo>
                  <a:lnTo>
                    <a:pt x="668" y="484"/>
                  </a:lnTo>
                  <a:lnTo>
                    <a:pt x="668" y="488"/>
                  </a:lnTo>
                  <a:lnTo>
                    <a:pt x="666" y="488"/>
                  </a:lnTo>
                  <a:lnTo>
                    <a:pt x="662" y="488"/>
                  </a:lnTo>
                  <a:lnTo>
                    <a:pt x="662" y="488"/>
                  </a:lnTo>
                  <a:close/>
                  <a:moveTo>
                    <a:pt x="542" y="462"/>
                  </a:moveTo>
                  <a:lnTo>
                    <a:pt x="542" y="462"/>
                  </a:lnTo>
                  <a:lnTo>
                    <a:pt x="542" y="460"/>
                  </a:lnTo>
                  <a:lnTo>
                    <a:pt x="540" y="460"/>
                  </a:lnTo>
                  <a:lnTo>
                    <a:pt x="540" y="462"/>
                  </a:lnTo>
                  <a:lnTo>
                    <a:pt x="542" y="462"/>
                  </a:lnTo>
                  <a:lnTo>
                    <a:pt x="542" y="462"/>
                  </a:lnTo>
                  <a:close/>
                  <a:moveTo>
                    <a:pt x="438" y="434"/>
                  </a:moveTo>
                  <a:lnTo>
                    <a:pt x="440" y="432"/>
                  </a:lnTo>
                  <a:lnTo>
                    <a:pt x="442" y="432"/>
                  </a:lnTo>
                  <a:lnTo>
                    <a:pt x="440" y="434"/>
                  </a:lnTo>
                  <a:lnTo>
                    <a:pt x="440" y="434"/>
                  </a:lnTo>
                  <a:lnTo>
                    <a:pt x="438" y="434"/>
                  </a:lnTo>
                  <a:lnTo>
                    <a:pt x="438" y="434"/>
                  </a:lnTo>
                  <a:close/>
                  <a:moveTo>
                    <a:pt x="430" y="438"/>
                  </a:moveTo>
                  <a:lnTo>
                    <a:pt x="432" y="438"/>
                  </a:lnTo>
                  <a:lnTo>
                    <a:pt x="432" y="436"/>
                  </a:lnTo>
                  <a:lnTo>
                    <a:pt x="430" y="436"/>
                  </a:lnTo>
                  <a:lnTo>
                    <a:pt x="430" y="438"/>
                  </a:lnTo>
                  <a:lnTo>
                    <a:pt x="430" y="438"/>
                  </a:lnTo>
                  <a:close/>
                  <a:moveTo>
                    <a:pt x="434" y="446"/>
                  </a:moveTo>
                  <a:lnTo>
                    <a:pt x="434" y="446"/>
                  </a:lnTo>
                  <a:lnTo>
                    <a:pt x="434" y="444"/>
                  </a:lnTo>
                  <a:lnTo>
                    <a:pt x="434" y="446"/>
                  </a:lnTo>
                  <a:lnTo>
                    <a:pt x="434" y="446"/>
                  </a:lnTo>
                  <a:lnTo>
                    <a:pt x="434" y="446"/>
                  </a:lnTo>
                  <a:close/>
                  <a:moveTo>
                    <a:pt x="434" y="448"/>
                  </a:moveTo>
                  <a:lnTo>
                    <a:pt x="432" y="444"/>
                  </a:lnTo>
                  <a:lnTo>
                    <a:pt x="432" y="446"/>
                  </a:lnTo>
                  <a:lnTo>
                    <a:pt x="432" y="446"/>
                  </a:lnTo>
                  <a:lnTo>
                    <a:pt x="434" y="448"/>
                  </a:lnTo>
                  <a:lnTo>
                    <a:pt x="434" y="448"/>
                  </a:lnTo>
                  <a:close/>
                  <a:moveTo>
                    <a:pt x="438" y="454"/>
                  </a:moveTo>
                  <a:lnTo>
                    <a:pt x="438" y="456"/>
                  </a:lnTo>
                  <a:lnTo>
                    <a:pt x="440" y="456"/>
                  </a:lnTo>
                  <a:lnTo>
                    <a:pt x="442" y="454"/>
                  </a:lnTo>
                  <a:lnTo>
                    <a:pt x="440" y="454"/>
                  </a:lnTo>
                  <a:lnTo>
                    <a:pt x="442" y="452"/>
                  </a:lnTo>
                  <a:lnTo>
                    <a:pt x="440" y="452"/>
                  </a:lnTo>
                  <a:lnTo>
                    <a:pt x="440" y="454"/>
                  </a:lnTo>
                  <a:lnTo>
                    <a:pt x="440" y="452"/>
                  </a:lnTo>
                  <a:lnTo>
                    <a:pt x="438" y="454"/>
                  </a:lnTo>
                  <a:lnTo>
                    <a:pt x="438" y="454"/>
                  </a:lnTo>
                  <a:close/>
                  <a:moveTo>
                    <a:pt x="434" y="468"/>
                  </a:moveTo>
                  <a:lnTo>
                    <a:pt x="434" y="464"/>
                  </a:lnTo>
                  <a:lnTo>
                    <a:pt x="434" y="464"/>
                  </a:lnTo>
                  <a:lnTo>
                    <a:pt x="434" y="462"/>
                  </a:lnTo>
                  <a:lnTo>
                    <a:pt x="436" y="458"/>
                  </a:lnTo>
                  <a:lnTo>
                    <a:pt x="438" y="460"/>
                  </a:lnTo>
                  <a:lnTo>
                    <a:pt x="436" y="462"/>
                  </a:lnTo>
                  <a:lnTo>
                    <a:pt x="438" y="462"/>
                  </a:lnTo>
                  <a:lnTo>
                    <a:pt x="438" y="464"/>
                  </a:lnTo>
                  <a:lnTo>
                    <a:pt x="438" y="466"/>
                  </a:lnTo>
                  <a:lnTo>
                    <a:pt x="436" y="466"/>
                  </a:lnTo>
                  <a:lnTo>
                    <a:pt x="436" y="468"/>
                  </a:lnTo>
                  <a:lnTo>
                    <a:pt x="434" y="468"/>
                  </a:lnTo>
                  <a:lnTo>
                    <a:pt x="434" y="468"/>
                  </a:lnTo>
                  <a:close/>
                  <a:moveTo>
                    <a:pt x="528" y="412"/>
                  </a:moveTo>
                  <a:lnTo>
                    <a:pt x="528" y="410"/>
                  </a:lnTo>
                  <a:lnTo>
                    <a:pt x="528" y="410"/>
                  </a:lnTo>
                  <a:lnTo>
                    <a:pt x="528" y="410"/>
                  </a:lnTo>
                  <a:lnTo>
                    <a:pt x="528" y="412"/>
                  </a:lnTo>
                  <a:lnTo>
                    <a:pt x="528" y="412"/>
                  </a:lnTo>
                  <a:lnTo>
                    <a:pt x="528" y="412"/>
                  </a:lnTo>
                  <a:close/>
                  <a:moveTo>
                    <a:pt x="558" y="392"/>
                  </a:moveTo>
                  <a:lnTo>
                    <a:pt x="558" y="390"/>
                  </a:lnTo>
                  <a:lnTo>
                    <a:pt x="558" y="388"/>
                  </a:lnTo>
                  <a:lnTo>
                    <a:pt x="558" y="386"/>
                  </a:lnTo>
                  <a:lnTo>
                    <a:pt x="560" y="384"/>
                  </a:lnTo>
                  <a:lnTo>
                    <a:pt x="560" y="386"/>
                  </a:lnTo>
                  <a:lnTo>
                    <a:pt x="560" y="386"/>
                  </a:lnTo>
                  <a:lnTo>
                    <a:pt x="562" y="388"/>
                  </a:lnTo>
                  <a:lnTo>
                    <a:pt x="560" y="390"/>
                  </a:lnTo>
                  <a:lnTo>
                    <a:pt x="560" y="392"/>
                  </a:lnTo>
                  <a:lnTo>
                    <a:pt x="558" y="392"/>
                  </a:lnTo>
                  <a:lnTo>
                    <a:pt x="558" y="392"/>
                  </a:lnTo>
                  <a:close/>
                  <a:moveTo>
                    <a:pt x="524" y="430"/>
                  </a:moveTo>
                  <a:lnTo>
                    <a:pt x="524" y="430"/>
                  </a:lnTo>
                  <a:lnTo>
                    <a:pt x="524" y="428"/>
                  </a:lnTo>
                  <a:lnTo>
                    <a:pt x="526" y="426"/>
                  </a:lnTo>
                  <a:lnTo>
                    <a:pt x="526" y="426"/>
                  </a:lnTo>
                  <a:lnTo>
                    <a:pt x="526" y="424"/>
                  </a:lnTo>
                  <a:lnTo>
                    <a:pt x="526" y="422"/>
                  </a:lnTo>
                  <a:lnTo>
                    <a:pt x="524" y="422"/>
                  </a:lnTo>
                  <a:lnTo>
                    <a:pt x="524" y="420"/>
                  </a:lnTo>
                  <a:lnTo>
                    <a:pt x="524" y="418"/>
                  </a:lnTo>
                  <a:lnTo>
                    <a:pt x="526" y="418"/>
                  </a:lnTo>
                  <a:lnTo>
                    <a:pt x="526" y="416"/>
                  </a:lnTo>
                  <a:lnTo>
                    <a:pt x="524" y="414"/>
                  </a:lnTo>
                  <a:lnTo>
                    <a:pt x="522" y="414"/>
                  </a:lnTo>
                  <a:lnTo>
                    <a:pt x="522" y="416"/>
                  </a:lnTo>
                  <a:lnTo>
                    <a:pt x="522" y="418"/>
                  </a:lnTo>
                  <a:lnTo>
                    <a:pt x="520" y="416"/>
                  </a:lnTo>
                  <a:lnTo>
                    <a:pt x="518" y="416"/>
                  </a:lnTo>
                  <a:lnTo>
                    <a:pt x="514" y="420"/>
                  </a:lnTo>
                  <a:lnTo>
                    <a:pt x="512" y="420"/>
                  </a:lnTo>
                  <a:lnTo>
                    <a:pt x="512" y="420"/>
                  </a:lnTo>
                  <a:lnTo>
                    <a:pt x="514" y="418"/>
                  </a:lnTo>
                  <a:lnTo>
                    <a:pt x="516" y="416"/>
                  </a:lnTo>
                  <a:lnTo>
                    <a:pt x="516" y="414"/>
                  </a:lnTo>
                  <a:lnTo>
                    <a:pt x="514" y="416"/>
                  </a:lnTo>
                  <a:lnTo>
                    <a:pt x="514" y="414"/>
                  </a:lnTo>
                  <a:lnTo>
                    <a:pt x="514" y="412"/>
                  </a:lnTo>
                  <a:lnTo>
                    <a:pt x="516" y="412"/>
                  </a:lnTo>
                  <a:lnTo>
                    <a:pt x="514" y="408"/>
                  </a:lnTo>
                  <a:lnTo>
                    <a:pt x="516" y="406"/>
                  </a:lnTo>
                  <a:lnTo>
                    <a:pt x="518" y="406"/>
                  </a:lnTo>
                  <a:lnTo>
                    <a:pt x="516" y="408"/>
                  </a:lnTo>
                  <a:lnTo>
                    <a:pt x="518" y="410"/>
                  </a:lnTo>
                  <a:lnTo>
                    <a:pt x="520" y="412"/>
                  </a:lnTo>
                  <a:lnTo>
                    <a:pt x="520" y="412"/>
                  </a:lnTo>
                  <a:lnTo>
                    <a:pt x="524" y="412"/>
                  </a:lnTo>
                  <a:lnTo>
                    <a:pt x="524" y="410"/>
                  </a:lnTo>
                  <a:lnTo>
                    <a:pt x="524" y="408"/>
                  </a:lnTo>
                  <a:lnTo>
                    <a:pt x="524" y="406"/>
                  </a:lnTo>
                  <a:lnTo>
                    <a:pt x="524" y="406"/>
                  </a:lnTo>
                  <a:lnTo>
                    <a:pt x="526" y="408"/>
                  </a:lnTo>
                  <a:lnTo>
                    <a:pt x="528" y="408"/>
                  </a:lnTo>
                  <a:lnTo>
                    <a:pt x="528" y="406"/>
                  </a:lnTo>
                  <a:lnTo>
                    <a:pt x="530" y="402"/>
                  </a:lnTo>
                  <a:lnTo>
                    <a:pt x="530" y="406"/>
                  </a:lnTo>
                  <a:lnTo>
                    <a:pt x="532" y="406"/>
                  </a:lnTo>
                  <a:lnTo>
                    <a:pt x="534" y="404"/>
                  </a:lnTo>
                  <a:lnTo>
                    <a:pt x="532" y="408"/>
                  </a:lnTo>
                  <a:lnTo>
                    <a:pt x="532" y="410"/>
                  </a:lnTo>
                  <a:lnTo>
                    <a:pt x="532" y="410"/>
                  </a:lnTo>
                  <a:lnTo>
                    <a:pt x="534" y="410"/>
                  </a:lnTo>
                  <a:lnTo>
                    <a:pt x="532" y="412"/>
                  </a:lnTo>
                  <a:lnTo>
                    <a:pt x="534" y="412"/>
                  </a:lnTo>
                  <a:lnTo>
                    <a:pt x="536" y="410"/>
                  </a:lnTo>
                  <a:lnTo>
                    <a:pt x="536" y="408"/>
                  </a:lnTo>
                  <a:lnTo>
                    <a:pt x="538" y="406"/>
                  </a:lnTo>
                  <a:lnTo>
                    <a:pt x="540" y="404"/>
                  </a:lnTo>
                  <a:lnTo>
                    <a:pt x="540" y="408"/>
                  </a:lnTo>
                  <a:lnTo>
                    <a:pt x="538" y="410"/>
                  </a:lnTo>
                  <a:lnTo>
                    <a:pt x="538" y="414"/>
                  </a:lnTo>
                  <a:lnTo>
                    <a:pt x="540" y="414"/>
                  </a:lnTo>
                  <a:lnTo>
                    <a:pt x="542" y="414"/>
                  </a:lnTo>
                  <a:lnTo>
                    <a:pt x="542" y="412"/>
                  </a:lnTo>
                  <a:lnTo>
                    <a:pt x="546" y="410"/>
                  </a:lnTo>
                  <a:lnTo>
                    <a:pt x="546" y="406"/>
                  </a:lnTo>
                  <a:lnTo>
                    <a:pt x="548" y="404"/>
                  </a:lnTo>
                  <a:lnTo>
                    <a:pt x="546" y="402"/>
                  </a:lnTo>
                  <a:lnTo>
                    <a:pt x="548" y="400"/>
                  </a:lnTo>
                  <a:lnTo>
                    <a:pt x="548" y="398"/>
                  </a:lnTo>
                  <a:lnTo>
                    <a:pt x="546" y="400"/>
                  </a:lnTo>
                  <a:lnTo>
                    <a:pt x="544" y="398"/>
                  </a:lnTo>
                  <a:lnTo>
                    <a:pt x="542" y="400"/>
                  </a:lnTo>
                  <a:lnTo>
                    <a:pt x="542" y="396"/>
                  </a:lnTo>
                  <a:lnTo>
                    <a:pt x="544" y="396"/>
                  </a:lnTo>
                  <a:lnTo>
                    <a:pt x="544" y="394"/>
                  </a:lnTo>
                  <a:lnTo>
                    <a:pt x="540" y="396"/>
                  </a:lnTo>
                  <a:lnTo>
                    <a:pt x="540" y="394"/>
                  </a:lnTo>
                  <a:lnTo>
                    <a:pt x="538" y="392"/>
                  </a:lnTo>
                  <a:lnTo>
                    <a:pt x="538" y="390"/>
                  </a:lnTo>
                  <a:lnTo>
                    <a:pt x="536" y="386"/>
                  </a:lnTo>
                  <a:lnTo>
                    <a:pt x="536" y="384"/>
                  </a:lnTo>
                  <a:lnTo>
                    <a:pt x="538" y="380"/>
                  </a:lnTo>
                  <a:lnTo>
                    <a:pt x="536" y="378"/>
                  </a:lnTo>
                  <a:lnTo>
                    <a:pt x="534" y="380"/>
                  </a:lnTo>
                  <a:lnTo>
                    <a:pt x="534" y="382"/>
                  </a:lnTo>
                  <a:lnTo>
                    <a:pt x="534" y="380"/>
                  </a:lnTo>
                  <a:lnTo>
                    <a:pt x="530" y="378"/>
                  </a:lnTo>
                  <a:lnTo>
                    <a:pt x="530" y="374"/>
                  </a:lnTo>
                  <a:lnTo>
                    <a:pt x="528" y="372"/>
                  </a:lnTo>
                  <a:lnTo>
                    <a:pt x="528" y="368"/>
                  </a:lnTo>
                  <a:lnTo>
                    <a:pt x="526" y="366"/>
                  </a:lnTo>
                  <a:lnTo>
                    <a:pt x="526" y="364"/>
                  </a:lnTo>
                  <a:lnTo>
                    <a:pt x="526" y="362"/>
                  </a:lnTo>
                  <a:lnTo>
                    <a:pt x="526" y="360"/>
                  </a:lnTo>
                  <a:lnTo>
                    <a:pt x="528" y="360"/>
                  </a:lnTo>
                  <a:lnTo>
                    <a:pt x="528" y="358"/>
                  </a:lnTo>
                  <a:lnTo>
                    <a:pt x="530" y="358"/>
                  </a:lnTo>
                  <a:lnTo>
                    <a:pt x="530" y="358"/>
                  </a:lnTo>
                  <a:lnTo>
                    <a:pt x="532" y="356"/>
                  </a:lnTo>
                  <a:lnTo>
                    <a:pt x="532" y="354"/>
                  </a:lnTo>
                  <a:lnTo>
                    <a:pt x="534" y="350"/>
                  </a:lnTo>
                  <a:lnTo>
                    <a:pt x="534" y="346"/>
                  </a:lnTo>
                  <a:lnTo>
                    <a:pt x="534" y="346"/>
                  </a:lnTo>
                  <a:lnTo>
                    <a:pt x="534" y="342"/>
                  </a:lnTo>
                  <a:lnTo>
                    <a:pt x="534" y="338"/>
                  </a:lnTo>
                  <a:lnTo>
                    <a:pt x="536" y="338"/>
                  </a:lnTo>
                  <a:lnTo>
                    <a:pt x="536" y="334"/>
                  </a:lnTo>
                  <a:lnTo>
                    <a:pt x="538" y="332"/>
                  </a:lnTo>
                  <a:lnTo>
                    <a:pt x="538" y="328"/>
                  </a:lnTo>
                  <a:lnTo>
                    <a:pt x="540" y="328"/>
                  </a:lnTo>
                  <a:lnTo>
                    <a:pt x="540" y="322"/>
                  </a:lnTo>
                  <a:lnTo>
                    <a:pt x="542" y="322"/>
                  </a:lnTo>
                  <a:lnTo>
                    <a:pt x="542" y="320"/>
                  </a:lnTo>
                  <a:lnTo>
                    <a:pt x="544" y="316"/>
                  </a:lnTo>
                  <a:lnTo>
                    <a:pt x="544" y="314"/>
                  </a:lnTo>
                  <a:lnTo>
                    <a:pt x="544" y="312"/>
                  </a:lnTo>
                  <a:lnTo>
                    <a:pt x="546" y="312"/>
                  </a:lnTo>
                  <a:lnTo>
                    <a:pt x="546" y="310"/>
                  </a:lnTo>
                  <a:lnTo>
                    <a:pt x="544" y="306"/>
                  </a:lnTo>
                  <a:lnTo>
                    <a:pt x="546" y="304"/>
                  </a:lnTo>
                  <a:lnTo>
                    <a:pt x="546" y="304"/>
                  </a:lnTo>
                  <a:lnTo>
                    <a:pt x="542" y="302"/>
                  </a:lnTo>
                  <a:lnTo>
                    <a:pt x="542" y="298"/>
                  </a:lnTo>
                  <a:lnTo>
                    <a:pt x="542" y="298"/>
                  </a:lnTo>
                  <a:lnTo>
                    <a:pt x="540" y="292"/>
                  </a:lnTo>
                  <a:lnTo>
                    <a:pt x="538" y="292"/>
                  </a:lnTo>
                  <a:lnTo>
                    <a:pt x="538" y="292"/>
                  </a:lnTo>
                  <a:lnTo>
                    <a:pt x="536" y="292"/>
                  </a:lnTo>
                  <a:lnTo>
                    <a:pt x="536" y="294"/>
                  </a:lnTo>
                  <a:lnTo>
                    <a:pt x="536" y="294"/>
                  </a:lnTo>
                  <a:lnTo>
                    <a:pt x="532" y="290"/>
                  </a:lnTo>
                  <a:lnTo>
                    <a:pt x="530" y="290"/>
                  </a:lnTo>
                  <a:lnTo>
                    <a:pt x="530" y="288"/>
                  </a:lnTo>
                  <a:lnTo>
                    <a:pt x="528" y="288"/>
                  </a:lnTo>
                  <a:lnTo>
                    <a:pt x="528" y="292"/>
                  </a:lnTo>
                  <a:lnTo>
                    <a:pt x="528" y="292"/>
                  </a:lnTo>
                  <a:lnTo>
                    <a:pt x="526" y="292"/>
                  </a:lnTo>
                  <a:lnTo>
                    <a:pt x="524" y="294"/>
                  </a:lnTo>
                  <a:lnTo>
                    <a:pt x="524" y="296"/>
                  </a:lnTo>
                  <a:lnTo>
                    <a:pt x="522" y="298"/>
                  </a:lnTo>
                  <a:lnTo>
                    <a:pt x="520" y="304"/>
                  </a:lnTo>
                  <a:lnTo>
                    <a:pt x="520" y="306"/>
                  </a:lnTo>
                  <a:lnTo>
                    <a:pt x="520" y="308"/>
                  </a:lnTo>
                  <a:lnTo>
                    <a:pt x="518" y="310"/>
                  </a:lnTo>
                  <a:lnTo>
                    <a:pt x="518" y="312"/>
                  </a:lnTo>
                  <a:lnTo>
                    <a:pt x="518" y="314"/>
                  </a:lnTo>
                  <a:lnTo>
                    <a:pt x="516" y="314"/>
                  </a:lnTo>
                  <a:lnTo>
                    <a:pt x="516" y="320"/>
                  </a:lnTo>
                  <a:lnTo>
                    <a:pt x="514" y="322"/>
                  </a:lnTo>
                  <a:lnTo>
                    <a:pt x="512" y="320"/>
                  </a:lnTo>
                  <a:lnTo>
                    <a:pt x="512" y="324"/>
                  </a:lnTo>
                  <a:lnTo>
                    <a:pt x="512" y="326"/>
                  </a:lnTo>
                  <a:lnTo>
                    <a:pt x="512" y="328"/>
                  </a:lnTo>
                  <a:lnTo>
                    <a:pt x="510" y="332"/>
                  </a:lnTo>
                  <a:lnTo>
                    <a:pt x="510" y="334"/>
                  </a:lnTo>
                  <a:lnTo>
                    <a:pt x="510" y="336"/>
                  </a:lnTo>
                  <a:lnTo>
                    <a:pt x="510" y="338"/>
                  </a:lnTo>
                  <a:lnTo>
                    <a:pt x="508" y="338"/>
                  </a:lnTo>
                  <a:lnTo>
                    <a:pt x="508" y="338"/>
                  </a:lnTo>
                  <a:lnTo>
                    <a:pt x="510" y="340"/>
                  </a:lnTo>
                  <a:lnTo>
                    <a:pt x="510" y="342"/>
                  </a:lnTo>
                  <a:lnTo>
                    <a:pt x="510" y="340"/>
                  </a:lnTo>
                  <a:lnTo>
                    <a:pt x="508" y="342"/>
                  </a:lnTo>
                  <a:lnTo>
                    <a:pt x="506" y="342"/>
                  </a:lnTo>
                  <a:lnTo>
                    <a:pt x="504" y="342"/>
                  </a:lnTo>
                  <a:lnTo>
                    <a:pt x="502" y="344"/>
                  </a:lnTo>
                  <a:lnTo>
                    <a:pt x="504" y="346"/>
                  </a:lnTo>
                  <a:lnTo>
                    <a:pt x="502" y="346"/>
                  </a:lnTo>
                  <a:lnTo>
                    <a:pt x="500" y="346"/>
                  </a:lnTo>
                  <a:lnTo>
                    <a:pt x="500" y="344"/>
                  </a:lnTo>
                  <a:lnTo>
                    <a:pt x="500" y="342"/>
                  </a:lnTo>
                  <a:lnTo>
                    <a:pt x="500" y="340"/>
                  </a:lnTo>
                  <a:lnTo>
                    <a:pt x="500" y="336"/>
                  </a:lnTo>
                  <a:lnTo>
                    <a:pt x="502" y="332"/>
                  </a:lnTo>
                  <a:lnTo>
                    <a:pt x="502" y="330"/>
                  </a:lnTo>
                  <a:lnTo>
                    <a:pt x="504" y="328"/>
                  </a:lnTo>
                  <a:lnTo>
                    <a:pt x="504" y="326"/>
                  </a:lnTo>
                  <a:lnTo>
                    <a:pt x="504" y="324"/>
                  </a:lnTo>
                  <a:lnTo>
                    <a:pt x="506" y="318"/>
                  </a:lnTo>
                  <a:lnTo>
                    <a:pt x="508" y="316"/>
                  </a:lnTo>
                  <a:lnTo>
                    <a:pt x="508" y="314"/>
                  </a:lnTo>
                  <a:lnTo>
                    <a:pt x="508" y="314"/>
                  </a:lnTo>
                  <a:lnTo>
                    <a:pt x="506" y="314"/>
                  </a:lnTo>
                  <a:lnTo>
                    <a:pt x="506" y="312"/>
                  </a:lnTo>
                  <a:lnTo>
                    <a:pt x="508" y="310"/>
                  </a:lnTo>
                  <a:lnTo>
                    <a:pt x="508" y="306"/>
                  </a:lnTo>
                  <a:lnTo>
                    <a:pt x="506" y="304"/>
                  </a:lnTo>
                  <a:lnTo>
                    <a:pt x="506" y="302"/>
                  </a:lnTo>
                  <a:lnTo>
                    <a:pt x="506" y="300"/>
                  </a:lnTo>
                  <a:lnTo>
                    <a:pt x="506" y="298"/>
                  </a:lnTo>
                  <a:lnTo>
                    <a:pt x="504" y="298"/>
                  </a:lnTo>
                  <a:lnTo>
                    <a:pt x="502" y="294"/>
                  </a:lnTo>
                  <a:lnTo>
                    <a:pt x="500" y="296"/>
                  </a:lnTo>
                  <a:lnTo>
                    <a:pt x="498" y="298"/>
                  </a:lnTo>
                  <a:lnTo>
                    <a:pt x="500" y="300"/>
                  </a:lnTo>
                  <a:lnTo>
                    <a:pt x="500" y="302"/>
                  </a:lnTo>
                  <a:lnTo>
                    <a:pt x="502" y="304"/>
                  </a:lnTo>
                  <a:lnTo>
                    <a:pt x="502" y="306"/>
                  </a:lnTo>
                  <a:lnTo>
                    <a:pt x="500" y="306"/>
                  </a:lnTo>
                  <a:lnTo>
                    <a:pt x="500" y="302"/>
                  </a:lnTo>
                  <a:lnTo>
                    <a:pt x="498" y="302"/>
                  </a:lnTo>
                  <a:lnTo>
                    <a:pt x="496" y="306"/>
                  </a:lnTo>
                  <a:lnTo>
                    <a:pt x="498" y="306"/>
                  </a:lnTo>
                  <a:lnTo>
                    <a:pt x="498" y="308"/>
                  </a:lnTo>
                  <a:lnTo>
                    <a:pt x="500" y="312"/>
                  </a:lnTo>
                  <a:lnTo>
                    <a:pt x="498" y="312"/>
                  </a:lnTo>
                  <a:lnTo>
                    <a:pt x="498" y="312"/>
                  </a:lnTo>
                  <a:lnTo>
                    <a:pt x="496" y="310"/>
                  </a:lnTo>
                  <a:lnTo>
                    <a:pt x="496" y="314"/>
                  </a:lnTo>
                  <a:lnTo>
                    <a:pt x="494" y="312"/>
                  </a:lnTo>
                  <a:lnTo>
                    <a:pt x="494" y="310"/>
                  </a:lnTo>
                  <a:lnTo>
                    <a:pt x="492" y="310"/>
                  </a:lnTo>
                  <a:lnTo>
                    <a:pt x="492" y="312"/>
                  </a:lnTo>
                  <a:lnTo>
                    <a:pt x="490" y="312"/>
                  </a:lnTo>
                  <a:lnTo>
                    <a:pt x="490" y="310"/>
                  </a:lnTo>
                  <a:lnTo>
                    <a:pt x="492" y="308"/>
                  </a:lnTo>
                  <a:lnTo>
                    <a:pt x="490" y="308"/>
                  </a:lnTo>
                  <a:lnTo>
                    <a:pt x="488" y="308"/>
                  </a:lnTo>
                  <a:lnTo>
                    <a:pt x="484" y="312"/>
                  </a:lnTo>
                  <a:lnTo>
                    <a:pt x="484" y="308"/>
                  </a:lnTo>
                  <a:lnTo>
                    <a:pt x="482" y="308"/>
                  </a:lnTo>
                  <a:lnTo>
                    <a:pt x="480" y="310"/>
                  </a:lnTo>
                  <a:lnTo>
                    <a:pt x="478" y="310"/>
                  </a:lnTo>
                  <a:lnTo>
                    <a:pt x="476" y="308"/>
                  </a:lnTo>
                  <a:lnTo>
                    <a:pt x="474" y="308"/>
                  </a:lnTo>
                  <a:lnTo>
                    <a:pt x="472" y="308"/>
                  </a:lnTo>
                  <a:lnTo>
                    <a:pt x="474" y="306"/>
                  </a:lnTo>
                  <a:lnTo>
                    <a:pt x="478" y="306"/>
                  </a:lnTo>
                  <a:lnTo>
                    <a:pt x="480" y="306"/>
                  </a:lnTo>
                  <a:lnTo>
                    <a:pt x="482" y="306"/>
                  </a:lnTo>
                  <a:lnTo>
                    <a:pt x="482" y="304"/>
                  </a:lnTo>
                  <a:lnTo>
                    <a:pt x="484" y="304"/>
                  </a:lnTo>
                  <a:lnTo>
                    <a:pt x="486" y="304"/>
                  </a:lnTo>
                  <a:lnTo>
                    <a:pt x="488" y="302"/>
                  </a:lnTo>
                  <a:lnTo>
                    <a:pt x="488" y="300"/>
                  </a:lnTo>
                  <a:lnTo>
                    <a:pt x="488" y="298"/>
                  </a:lnTo>
                  <a:lnTo>
                    <a:pt x="488" y="296"/>
                  </a:lnTo>
                  <a:lnTo>
                    <a:pt x="484" y="292"/>
                  </a:lnTo>
                  <a:lnTo>
                    <a:pt x="482" y="292"/>
                  </a:lnTo>
                  <a:lnTo>
                    <a:pt x="482" y="290"/>
                  </a:lnTo>
                  <a:lnTo>
                    <a:pt x="478" y="286"/>
                  </a:lnTo>
                  <a:lnTo>
                    <a:pt x="478" y="286"/>
                  </a:lnTo>
                  <a:lnTo>
                    <a:pt x="476" y="286"/>
                  </a:lnTo>
                  <a:lnTo>
                    <a:pt x="472" y="288"/>
                  </a:lnTo>
                  <a:lnTo>
                    <a:pt x="472" y="288"/>
                  </a:lnTo>
                  <a:lnTo>
                    <a:pt x="468" y="292"/>
                  </a:lnTo>
                  <a:lnTo>
                    <a:pt x="468" y="292"/>
                  </a:lnTo>
                  <a:lnTo>
                    <a:pt x="468" y="294"/>
                  </a:lnTo>
                  <a:lnTo>
                    <a:pt x="466" y="294"/>
                  </a:lnTo>
                  <a:lnTo>
                    <a:pt x="464" y="296"/>
                  </a:lnTo>
                  <a:lnTo>
                    <a:pt x="464" y="294"/>
                  </a:lnTo>
                  <a:lnTo>
                    <a:pt x="462" y="294"/>
                  </a:lnTo>
                  <a:lnTo>
                    <a:pt x="460" y="294"/>
                  </a:lnTo>
                  <a:lnTo>
                    <a:pt x="458" y="294"/>
                  </a:lnTo>
                  <a:lnTo>
                    <a:pt x="458" y="294"/>
                  </a:lnTo>
                  <a:lnTo>
                    <a:pt x="454" y="294"/>
                  </a:lnTo>
                  <a:lnTo>
                    <a:pt x="454" y="294"/>
                  </a:lnTo>
                  <a:lnTo>
                    <a:pt x="454" y="292"/>
                  </a:lnTo>
                  <a:lnTo>
                    <a:pt x="458" y="292"/>
                  </a:lnTo>
                  <a:lnTo>
                    <a:pt x="460" y="290"/>
                  </a:lnTo>
                  <a:lnTo>
                    <a:pt x="462" y="288"/>
                  </a:lnTo>
                  <a:lnTo>
                    <a:pt x="462" y="290"/>
                  </a:lnTo>
                  <a:lnTo>
                    <a:pt x="464" y="286"/>
                  </a:lnTo>
                  <a:lnTo>
                    <a:pt x="464" y="284"/>
                  </a:lnTo>
                  <a:lnTo>
                    <a:pt x="466" y="282"/>
                  </a:lnTo>
                  <a:lnTo>
                    <a:pt x="468" y="282"/>
                  </a:lnTo>
                  <a:lnTo>
                    <a:pt x="470" y="278"/>
                  </a:lnTo>
                  <a:lnTo>
                    <a:pt x="470" y="276"/>
                  </a:lnTo>
                  <a:lnTo>
                    <a:pt x="470" y="274"/>
                  </a:lnTo>
                  <a:lnTo>
                    <a:pt x="470" y="270"/>
                  </a:lnTo>
                  <a:lnTo>
                    <a:pt x="468" y="270"/>
                  </a:lnTo>
                  <a:lnTo>
                    <a:pt x="464" y="272"/>
                  </a:lnTo>
                  <a:lnTo>
                    <a:pt x="458" y="274"/>
                  </a:lnTo>
                  <a:lnTo>
                    <a:pt x="454" y="274"/>
                  </a:lnTo>
                  <a:lnTo>
                    <a:pt x="444" y="276"/>
                  </a:lnTo>
                  <a:lnTo>
                    <a:pt x="434" y="280"/>
                  </a:lnTo>
                  <a:lnTo>
                    <a:pt x="430" y="284"/>
                  </a:lnTo>
                  <a:lnTo>
                    <a:pt x="424" y="284"/>
                  </a:lnTo>
                  <a:lnTo>
                    <a:pt x="414" y="290"/>
                  </a:lnTo>
                  <a:lnTo>
                    <a:pt x="412" y="292"/>
                  </a:lnTo>
                  <a:lnTo>
                    <a:pt x="412" y="294"/>
                  </a:lnTo>
                  <a:lnTo>
                    <a:pt x="414" y="294"/>
                  </a:lnTo>
                  <a:lnTo>
                    <a:pt x="414" y="296"/>
                  </a:lnTo>
                  <a:lnTo>
                    <a:pt x="412" y="296"/>
                  </a:lnTo>
                  <a:lnTo>
                    <a:pt x="410" y="296"/>
                  </a:lnTo>
                  <a:lnTo>
                    <a:pt x="406" y="300"/>
                  </a:lnTo>
                  <a:lnTo>
                    <a:pt x="402" y="300"/>
                  </a:lnTo>
                  <a:lnTo>
                    <a:pt x="400" y="302"/>
                  </a:lnTo>
                  <a:lnTo>
                    <a:pt x="400" y="304"/>
                  </a:lnTo>
                  <a:lnTo>
                    <a:pt x="396" y="306"/>
                  </a:lnTo>
                  <a:lnTo>
                    <a:pt x="396" y="308"/>
                  </a:lnTo>
                  <a:lnTo>
                    <a:pt x="396" y="312"/>
                  </a:lnTo>
                  <a:lnTo>
                    <a:pt x="396" y="312"/>
                  </a:lnTo>
                  <a:lnTo>
                    <a:pt x="398" y="312"/>
                  </a:lnTo>
                  <a:lnTo>
                    <a:pt x="398" y="314"/>
                  </a:lnTo>
                  <a:lnTo>
                    <a:pt x="398" y="314"/>
                  </a:lnTo>
                  <a:lnTo>
                    <a:pt x="400" y="314"/>
                  </a:lnTo>
                  <a:lnTo>
                    <a:pt x="402" y="314"/>
                  </a:lnTo>
                  <a:lnTo>
                    <a:pt x="404" y="314"/>
                  </a:lnTo>
                  <a:lnTo>
                    <a:pt x="406" y="314"/>
                  </a:lnTo>
                  <a:lnTo>
                    <a:pt x="406" y="316"/>
                  </a:lnTo>
                  <a:lnTo>
                    <a:pt x="402" y="318"/>
                  </a:lnTo>
                  <a:lnTo>
                    <a:pt x="400" y="316"/>
                  </a:lnTo>
                  <a:lnTo>
                    <a:pt x="398" y="318"/>
                  </a:lnTo>
                  <a:lnTo>
                    <a:pt x="398" y="320"/>
                  </a:lnTo>
                  <a:lnTo>
                    <a:pt x="402" y="322"/>
                  </a:lnTo>
                  <a:lnTo>
                    <a:pt x="404" y="320"/>
                  </a:lnTo>
                  <a:lnTo>
                    <a:pt x="404" y="318"/>
                  </a:lnTo>
                  <a:lnTo>
                    <a:pt x="406" y="318"/>
                  </a:lnTo>
                  <a:lnTo>
                    <a:pt x="408" y="320"/>
                  </a:lnTo>
                  <a:lnTo>
                    <a:pt x="406" y="322"/>
                  </a:lnTo>
                  <a:lnTo>
                    <a:pt x="408" y="322"/>
                  </a:lnTo>
                  <a:lnTo>
                    <a:pt x="412" y="322"/>
                  </a:lnTo>
                  <a:lnTo>
                    <a:pt x="416" y="322"/>
                  </a:lnTo>
                  <a:lnTo>
                    <a:pt x="418" y="322"/>
                  </a:lnTo>
                  <a:lnTo>
                    <a:pt x="422" y="322"/>
                  </a:lnTo>
                  <a:lnTo>
                    <a:pt x="424" y="322"/>
                  </a:lnTo>
                  <a:lnTo>
                    <a:pt x="428" y="324"/>
                  </a:lnTo>
                  <a:lnTo>
                    <a:pt x="428" y="326"/>
                  </a:lnTo>
                  <a:lnTo>
                    <a:pt x="430" y="326"/>
                  </a:lnTo>
                  <a:lnTo>
                    <a:pt x="430" y="326"/>
                  </a:lnTo>
                  <a:lnTo>
                    <a:pt x="428" y="326"/>
                  </a:lnTo>
                  <a:lnTo>
                    <a:pt x="424" y="324"/>
                  </a:lnTo>
                  <a:lnTo>
                    <a:pt x="420" y="324"/>
                  </a:lnTo>
                  <a:lnTo>
                    <a:pt x="418" y="326"/>
                  </a:lnTo>
                  <a:lnTo>
                    <a:pt x="422" y="326"/>
                  </a:lnTo>
                  <a:lnTo>
                    <a:pt x="422" y="328"/>
                  </a:lnTo>
                  <a:lnTo>
                    <a:pt x="418" y="328"/>
                  </a:lnTo>
                  <a:lnTo>
                    <a:pt x="416" y="326"/>
                  </a:lnTo>
                  <a:lnTo>
                    <a:pt x="412" y="328"/>
                  </a:lnTo>
                  <a:lnTo>
                    <a:pt x="410" y="328"/>
                  </a:lnTo>
                  <a:lnTo>
                    <a:pt x="408" y="328"/>
                  </a:lnTo>
                  <a:lnTo>
                    <a:pt x="406" y="328"/>
                  </a:lnTo>
                  <a:lnTo>
                    <a:pt x="404" y="328"/>
                  </a:lnTo>
                  <a:lnTo>
                    <a:pt x="402" y="328"/>
                  </a:lnTo>
                  <a:lnTo>
                    <a:pt x="396" y="328"/>
                  </a:lnTo>
                  <a:lnTo>
                    <a:pt x="396" y="328"/>
                  </a:lnTo>
                  <a:lnTo>
                    <a:pt x="392" y="330"/>
                  </a:lnTo>
                  <a:lnTo>
                    <a:pt x="390" y="332"/>
                  </a:lnTo>
                  <a:lnTo>
                    <a:pt x="392" y="340"/>
                  </a:lnTo>
                  <a:lnTo>
                    <a:pt x="392" y="340"/>
                  </a:lnTo>
                  <a:lnTo>
                    <a:pt x="392" y="344"/>
                  </a:lnTo>
                  <a:lnTo>
                    <a:pt x="390" y="344"/>
                  </a:lnTo>
                  <a:lnTo>
                    <a:pt x="390" y="346"/>
                  </a:lnTo>
                  <a:lnTo>
                    <a:pt x="392" y="346"/>
                  </a:lnTo>
                  <a:lnTo>
                    <a:pt x="394" y="346"/>
                  </a:lnTo>
                  <a:lnTo>
                    <a:pt x="396" y="346"/>
                  </a:lnTo>
                  <a:lnTo>
                    <a:pt x="396" y="348"/>
                  </a:lnTo>
                  <a:lnTo>
                    <a:pt x="400" y="348"/>
                  </a:lnTo>
                  <a:lnTo>
                    <a:pt x="400" y="346"/>
                  </a:lnTo>
                  <a:lnTo>
                    <a:pt x="400" y="346"/>
                  </a:lnTo>
                  <a:lnTo>
                    <a:pt x="402" y="348"/>
                  </a:lnTo>
                  <a:lnTo>
                    <a:pt x="402" y="348"/>
                  </a:lnTo>
                  <a:lnTo>
                    <a:pt x="404" y="348"/>
                  </a:lnTo>
                  <a:lnTo>
                    <a:pt x="406" y="348"/>
                  </a:lnTo>
                  <a:lnTo>
                    <a:pt x="406" y="350"/>
                  </a:lnTo>
                  <a:lnTo>
                    <a:pt x="408" y="350"/>
                  </a:lnTo>
                  <a:lnTo>
                    <a:pt x="410" y="350"/>
                  </a:lnTo>
                  <a:lnTo>
                    <a:pt x="410" y="350"/>
                  </a:lnTo>
                  <a:lnTo>
                    <a:pt x="412" y="352"/>
                  </a:lnTo>
                  <a:lnTo>
                    <a:pt x="414" y="352"/>
                  </a:lnTo>
                  <a:lnTo>
                    <a:pt x="416" y="352"/>
                  </a:lnTo>
                  <a:lnTo>
                    <a:pt x="418" y="352"/>
                  </a:lnTo>
                  <a:lnTo>
                    <a:pt x="420" y="350"/>
                  </a:lnTo>
                  <a:lnTo>
                    <a:pt x="422" y="352"/>
                  </a:lnTo>
                  <a:lnTo>
                    <a:pt x="426" y="352"/>
                  </a:lnTo>
                  <a:lnTo>
                    <a:pt x="428" y="352"/>
                  </a:lnTo>
                  <a:lnTo>
                    <a:pt x="430" y="352"/>
                  </a:lnTo>
                  <a:lnTo>
                    <a:pt x="430" y="354"/>
                  </a:lnTo>
                  <a:lnTo>
                    <a:pt x="432" y="352"/>
                  </a:lnTo>
                  <a:lnTo>
                    <a:pt x="432" y="354"/>
                  </a:lnTo>
                  <a:lnTo>
                    <a:pt x="434" y="356"/>
                  </a:lnTo>
                  <a:lnTo>
                    <a:pt x="434" y="358"/>
                  </a:lnTo>
                  <a:lnTo>
                    <a:pt x="436" y="358"/>
                  </a:lnTo>
                  <a:lnTo>
                    <a:pt x="438" y="358"/>
                  </a:lnTo>
                  <a:lnTo>
                    <a:pt x="440" y="360"/>
                  </a:lnTo>
                  <a:lnTo>
                    <a:pt x="440" y="362"/>
                  </a:lnTo>
                  <a:lnTo>
                    <a:pt x="442" y="362"/>
                  </a:lnTo>
                  <a:lnTo>
                    <a:pt x="442" y="364"/>
                  </a:lnTo>
                  <a:lnTo>
                    <a:pt x="442" y="364"/>
                  </a:lnTo>
                  <a:lnTo>
                    <a:pt x="442" y="366"/>
                  </a:lnTo>
                  <a:lnTo>
                    <a:pt x="444" y="368"/>
                  </a:lnTo>
                  <a:lnTo>
                    <a:pt x="448" y="370"/>
                  </a:lnTo>
                  <a:lnTo>
                    <a:pt x="448" y="372"/>
                  </a:lnTo>
                  <a:lnTo>
                    <a:pt x="446" y="372"/>
                  </a:lnTo>
                  <a:lnTo>
                    <a:pt x="448" y="374"/>
                  </a:lnTo>
                  <a:lnTo>
                    <a:pt x="446" y="374"/>
                  </a:lnTo>
                  <a:lnTo>
                    <a:pt x="442" y="372"/>
                  </a:lnTo>
                  <a:lnTo>
                    <a:pt x="438" y="370"/>
                  </a:lnTo>
                  <a:lnTo>
                    <a:pt x="436" y="372"/>
                  </a:lnTo>
                  <a:lnTo>
                    <a:pt x="434" y="370"/>
                  </a:lnTo>
                  <a:lnTo>
                    <a:pt x="434" y="372"/>
                  </a:lnTo>
                  <a:lnTo>
                    <a:pt x="432" y="372"/>
                  </a:lnTo>
                  <a:lnTo>
                    <a:pt x="430" y="370"/>
                  </a:lnTo>
                  <a:lnTo>
                    <a:pt x="428" y="370"/>
                  </a:lnTo>
                  <a:lnTo>
                    <a:pt x="428" y="368"/>
                  </a:lnTo>
                  <a:lnTo>
                    <a:pt x="426" y="366"/>
                  </a:lnTo>
                  <a:lnTo>
                    <a:pt x="424" y="368"/>
                  </a:lnTo>
                  <a:lnTo>
                    <a:pt x="422" y="366"/>
                  </a:lnTo>
                  <a:lnTo>
                    <a:pt x="420" y="366"/>
                  </a:lnTo>
                  <a:lnTo>
                    <a:pt x="418" y="364"/>
                  </a:lnTo>
                  <a:lnTo>
                    <a:pt x="418" y="362"/>
                  </a:lnTo>
                  <a:lnTo>
                    <a:pt x="416" y="362"/>
                  </a:lnTo>
                  <a:lnTo>
                    <a:pt x="416" y="362"/>
                  </a:lnTo>
                  <a:lnTo>
                    <a:pt x="412" y="362"/>
                  </a:lnTo>
                  <a:lnTo>
                    <a:pt x="412" y="362"/>
                  </a:lnTo>
                  <a:lnTo>
                    <a:pt x="406" y="362"/>
                  </a:lnTo>
                  <a:lnTo>
                    <a:pt x="402" y="362"/>
                  </a:lnTo>
                  <a:lnTo>
                    <a:pt x="400" y="360"/>
                  </a:lnTo>
                  <a:lnTo>
                    <a:pt x="390" y="360"/>
                  </a:lnTo>
                  <a:lnTo>
                    <a:pt x="388" y="362"/>
                  </a:lnTo>
                  <a:lnTo>
                    <a:pt x="386" y="362"/>
                  </a:lnTo>
                  <a:lnTo>
                    <a:pt x="384" y="364"/>
                  </a:lnTo>
                  <a:lnTo>
                    <a:pt x="384" y="368"/>
                  </a:lnTo>
                  <a:lnTo>
                    <a:pt x="382" y="372"/>
                  </a:lnTo>
                  <a:lnTo>
                    <a:pt x="382" y="376"/>
                  </a:lnTo>
                  <a:lnTo>
                    <a:pt x="382" y="376"/>
                  </a:lnTo>
                  <a:lnTo>
                    <a:pt x="382" y="378"/>
                  </a:lnTo>
                  <a:lnTo>
                    <a:pt x="384" y="378"/>
                  </a:lnTo>
                  <a:lnTo>
                    <a:pt x="384" y="380"/>
                  </a:lnTo>
                  <a:lnTo>
                    <a:pt x="382" y="380"/>
                  </a:lnTo>
                  <a:lnTo>
                    <a:pt x="384" y="386"/>
                  </a:lnTo>
                  <a:lnTo>
                    <a:pt x="386" y="388"/>
                  </a:lnTo>
                  <a:lnTo>
                    <a:pt x="388" y="388"/>
                  </a:lnTo>
                  <a:lnTo>
                    <a:pt x="390" y="390"/>
                  </a:lnTo>
                  <a:lnTo>
                    <a:pt x="392" y="392"/>
                  </a:lnTo>
                  <a:lnTo>
                    <a:pt x="394" y="392"/>
                  </a:lnTo>
                  <a:lnTo>
                    <a:pt x="396" y="392"/>
                  </a:lnTo>
                  <a:lnTo>
                    <a:pt x="396" y="394"/>
                  </a:lnTo>
                  <a:lnTo>
                    <a:pt x="400" y="392"/>
                  </a:lnTo>
                  <a:lnTo>
                    <a:pt x="400" y="392"/>
                  </a:lnTo>
                  <a:lnTo>
                    <a:pt x="402" y="394"/>
                  </a:lnTo>
                  <a:lnTo>
                    <a:pt x="406" y="394"/>
                  </a:lnTo>
                  <a:lnTo>
                    <a:pt x="406" y="396"/>
                  </a:lnTo>
                  <a:lnTo>
                    <a:pt x="408" y="398"/>
                  </a:lnTo>
                  <a:lnTo>
                    <a:pt x="408" y="398"/>
                  </a:lnTo>
                  <a:lnTo>
                    <a:pt x="406" y="400"/>
                  </a:lnTo>
                  <a:lnTo>
                    <a:pt x="406" y="402"/>
                  </a:lnTo>
                  <a:lnTo>
                    <a:pt x="406" y="402"/>
                  </a:lnTo>
                  <a:lnTo>
                    <a:pt x="406" y="404"/>
                  </a:lnTo>
                  <a:lnTo>
                    <a:pt x="404" y="406"/>
                  </a:lnTo>
                  <a:lnTo>
                    <a:pt x="402" y="406"/>
                  </a:lnTo>
                  <a:lnTo>
                    <a:pt x="402" y="408"/>
                  </a:lnTo>
                  <a:lnTo>
                    <a:pt x="400" y="410"/>
                  </a:lnTo>
                  <a:lnTo>
                    <a:pt x="402" y="410"/>
                  </a:lnTo>
                  <a:lnTo>
                    <a:pt x="402" y="414"/>
                  </a:lnTo>
                  <a:lnTo>
                    <a:pt x="404" y="416"/>
                  </a:lnTo>
                  <a:lnTo>
                    <a:pt x="404" y="418"/>
                  </a:lnTo>
                  <a:lnTo>
                    <a:pt x="400" y="418"/>
                  </a:lnTo>
                  <a:lnTo>
                    <a:pt x="402" y="420"/>
                  </a:lnTo>
                  <a:lnTo>
                    <a:pt x="406" y="420"/>
                  </a:lnTo>
                  <a:lnTo>
                    <a:pt x="408" y="420"/>
                  </a:lnTo>
                  <a:lnTo>
                    <a:pt x="408" y="420"/>
                  </a:lnTo>
                  <a:lnTo>
                    <a:pt x="410" y="422"/>
                  </a:lnTo>
                  <a:lnTo>
                    <a:pt x="410" y="420"/>
                  </a:lnTo>
                  <a:lnTo>
                    <a:pt x="412" y="420"/>
                  </a:lnTo>
                  <a:lnTo>
                    <a:pt x="412" y="420"/>
                  </a:lnTo>
                  <a:lnTo>
                    <a:pt x="416" y="420"/>
                  </a:lnTo>
                  <a:lnTo>
                    <a:pt x="420" y="422"/>
                  </a:lnTo>
                  <a:lnTo>
                    <a:pt x="422" y="420"/>
                  </a:lnTo>
                  <a:lnTo>
                    <a:pt x="424" y="420"/>
                  </a:lnTo>
                  <a:lnTo>
                    <a:pt x="426" y="422"/>
                  </a:lnTo>
                  <a:lnTo>
                    <a:pt x="426" y="422"/>
                  </a:lnTo>
                  <a:lnTo>
                    <a:pt x="426" y="422"/>
                  </a:lnTo>
                  <a:lnTo>
                    <a:pt x="428" y="420"/>
                  </a:lnTo>
                  <a:lnTo>
                    <a:pt x="430" y="422"/>
                  </a:lnTo>
                  <a:lnTo>
                    <a:pt x="430" y="422"/>
                  </a:lnTo>
                  <a:lnTo>
                    <a:pt x="432" y="422"/>
                  </a:lnTo>
                  <a:lnTo>
                    <a:pt x="432" y="422"/>
                  </a:lnTo>
                  <a:lnTo>
                    <a:pt x="434" y="422"/>
                  </a:lnTo>
                  <a:lnTo>
                    <a:pt x="434" y="424"/>
                  </a:lnTo>
                  <a:lnTo>
                    <a:pt x="436" y="424"/>
                  </a:lnTo>
                  <a:lnTo>
                    <a:pt x="436" y="424"/>
                  </a:lnTo>
                  <a:lnTo>
                    <a:pt x="440" y="424"/>
                  </a:lnTo>
                  <a:lnTo>
                    <a:pt x="440" y="422"/>
                  </a:lnTo>
                  <a:lnTo>
                    <a:pt x="444" y="420"/>
                  </a:lnTo>
                  <a:lnTo>
                    <a:pt x="444" y="420"/>
                  </a:lnTo>
                  <a:lnTo>
                    <a:pt x="448" y="418"/>
                  </a:lnTo>
                  <a:lnTo>
                    <a:pt x="450" y="418"/>
                  </a:lnTo>
                  <a:lnTo>
                    <a:pt x="452" y="416"/>
                  </a:lnTo>
                  <a:lnTo>
                    <a:pt x="454" y="416"/>
                  </a:lnTo>
                  <a:lnTo>
                    <a:pt x="454" y="416"/>
                  </a:lnTo>
                  <a:lnTo>
                    <a:pt x="458" y="416"/>
                  </a:lnTo>
                  <a:lnTo>
                    <a:pt x="458" y="416"/>
                  </a:lnTo>
                  <a:lnTo>
                    <a:pt x="460" y="416"/>
                  </a:lnTo>
                  <a:lnTo>
                    <a:pt x="466" y="416"/>
                  </a:lnTo>
                  <a:lnTo>
                    <a:pt x="470" y="414"/>
                  </a:lnTo>
                  <a:lnTo>
                    <a:pt x="472" y="412"/>
                  </a:lnTo>
                  <a:lnTo>
                    <a:pt x="472" y="412"/>
                  </a:lnTo>
                  <a:lnTo>
                    <a:pt x="472" y="412"/>
                  </a:lnTo>
                  <a:lnTo>
                    <a:pt x="474" y="412"/>
                  </a:lnTo>
                  <a:lnTo>
                    <a:pt x="476" y="410"/>
                  </a:lnTo>
                  <a:lnTo>
                    <a:pt x="476" y="408"/>
                  </a:lnTo>
                  <a:lnTo>
                    <a:pt x="476" y="408"/>
                  </a:lnTo>
                  <a:lnTo>
                    <a:pt x="478" y="408"/>
                  </a:lnTo>
                  <a:lnTo>
                    <a:pt x="478" y="408"/>
                  </a:lnTo>
                  <a:lnTo>
                    <a:pt x="480" y="406"/>
                  </a:lnTo>
                  <a:lnTo>
                    <a:pt x="480" y="406"/>
                  </a:lnTo>
                  <a:lnTo>
                    <a:pt x="480" y="406"/>
                  </a:lnTo>
                  <a:lnTo>
                    <a:pt x="482" y="406"/>
                  </a:lnTo>
                  <a:lnTo>
                    <a:pt x="482" y="406"/>
                  </a:lnTo>
                  <a:lnTo>
                    <a:pt x="482" y="408"/>
                  </a:lnTo>
                  <a:lnTo>
                    <a:pt x="484" y="410"/>
                  </a:lnTo>
                  <a:lnTo>
                    <a:pt x="482" y="410"/>
                  </a:lnTo>
                  <a:lnTo>
                    <a:pt x="482" y="412"/>
                  </a:lnTo>
                  <a:lnTo>
                    <a:pt x="480" y="414"/>
                  </a:lnTo>
                  <a:lnTo>
                    <a:pt x="480" y="414"/>
                  </a:lnTo>
                  <a:lnTo>
                    <a:pt x="480" y="416"/>
                  </a:lnTo>
                  <a:lnTo>
                    <a:pt x="480" y="416"/>
                  </a:lnTo>
                  <a:lnTo>
                    <a:pt x="482" y="418"/>
                  </a:lnTo>
                  <a:lnTo>
                    <a:pt x="484" y="416"/>
                  </a:lnTo>
                  <a:lnTo>
                    <a:pt x="486" y="416"/>
                  </a:lnTo>
                  <a:lnTo>
                    <a:pt x="488" y="418"/>
                  </a:lnTo>
                  <a:lnTo>
                    <a:pt x="488" y="420"/>
                  </a:lnTo>
                  <a:lnTo>
                    <a:pt x="488" y="420"/>
                  </a:lnTo>
                  <a:lnTo>
                    <a:pt x="490" y="420"/>
                  </a:lnTo>
                  <a:lnTo>
                    <a:pt x="490" y="418"/>
                  </a:lnTo>
                  <a:lnTo>
                    <a:pt x="492" y="420"/>
                  </a:lnTo>
                  <a:lnTo>
                    <a:pt x="492" y="422"/>
                  </a:lnTo>
                  <a:lnTo>
                    <a:pt x="490" y="422"/>
                  </a:lnTo>
                  <a:lnTo>
                    <a:pt x="488" y="422"/>
                  </a:lnTo>
                  <a:lnTo>
                    <a:pt x="486" y="424"/>
                  </a:lnTo>
                  <a:lnTo>
                    <a:pt x="486" y="426"/>
                  </a:lnTo>
                  <a:lnTo>
                    <a:pt x="488" y="426"/>
                  </a:lnTo>
                  <a:lnTo>
                    <a:pt x="490" y="426"/>
                  </a:lnTo>
                  <a:lnTo>
                    <a:pt x="492" y="428"/>
                  </a:lnTo>
                  <a:lnTo>
                    <a:pt x="494" y="426"/>
                  </a:lnTo>
                  <a:lnTo>
                    <a:pt x="496" y="424"/>
                  </a:lnTo>
                  <a:lnTo>
                    <a:pt x="496" y="424"/>
                  </a:lnTo>
                  <a:lnTo>
                    <a:pt x="496" y="426"/>
                  </a:lnTo>
                  <a:lnTo>
                    <a:pt x="498" y="428"/>
                  </a:lnTo>
                  <a:lnTo>
                    <a:pt x="498" y="430"/>
                  </a:lnTo>
                  <a:lnTo>
                    <a:pt x="500" y="428"/>
                  </a:lnTo>
                  <a:lnTo>
                    <a:pt x="502" y="428"/>
                  </a:lnTo>
                  <a:lnTo>
                    <a:pt x="502" y="430"/>
                  </a:lnTo>
                  <a:lnTo>
                    <a:pt x="504" y="430"/>
                  </a:lnTo>
                  <a:lnTo>
                    <a:pt x="506" y="432"/>
                  </a:lnTo>
                  <a:lnTo>
                    <a:pt x="506" y="432"/>
                  </a:lnTo>
                  <a:lnTo>
                    <a:pt x="506" y="430"/>
                  </a:lnTo>
                  <a:lnTo>
                    <a:pt x="508" y="430"/>
                  </a:lnTo>
                  <a:lnTo>
                    <a:pt x="510" y="430"/>
                  </a:lnTo>
                  <a:lnTo>
                    <a:pt x="510" y="430"/>
                  </a:lnTo>
                  <a:lnTo>
                    <a:pt x="510" y="432"/>
                  </a:lnTo>
                  <a:lnTo>
                    <a:pt x="512" y="432"/>
                  </a:lnTo>
                  <a:lnTo>
                    <a:pt x="514" y="432"/>
                  </a:lnTo>
                  <a:lnTo>
                    <a:pt x="514" y="430"/>
                  </a:lnTo>
                  <a:lnTo>
                    <a:pt x="516" y="430"/>
                  </a:lnTo>
                  <a:lnTo>
                    <a:pt x="516" y="432"/>
                  </a:lnTo>
                  <a:lnTo>
                    <a:pt x="516" y="432"/>
                  </a:lnTo>
                  <a:lnTo>
                    <a:pt x="518" y="430"/>
                  </a:lnTo>
                  <a:lnTo>
                    <a:pt x="518" y="430"/>
                  </a:lnTo>
                  <a:lnTo>
                    <a:pt x="520" y="430"/>
                  </a:lnTo>
                  <a:lnTo>
                    <a:pt x="522" y="430"/>
                  </a:lnTo>
                  <a:lnTo>
                    <a:pt x="522" y="430"/>
                  </a:lnTo>
                  <a:lnTo>
                    <a:pt x="522" y="430"/>
                  </a:lnTo>
                  <a:lnTo>
                    <a:pt x="524" y="430"/>
                  </a:lnTo>
                  <a:lnTo>
                    <a:pt x="524" y="430"/>
                  </a:lnTo>
                  <a:close/>
                  <a:moveTo>
                    <a:pt x="758" y="518"/>
                  </a:moveTo>
                  <a:lnTo>
                    <a:pt x="760" y="516"/>
                  </a:lnTo>
                  <a:lnTo>
                    <a:pt x="758" y="514"/>
                  </a:lnTo>
                  <a:lnTo>
                    <a:pt x="758" y="512"/>
                  </a:lnTo>
                  <a:lnTo>
                    <a:pt x="758" y="510"/>
                  </a:lnTo>
                  <a:lnTo>
                    <a:pt x="762" y="506"/>
                  </a:lnTo>
                  <a:lnTo>
                    <a:pt x="764" y="504"/>
                  </a:lnTo>
                  <a:lnTo>
                    <a:pt x="766" y="502"/>
                  </a:lnTo>
                  <a:lnTo>
                    <a:pt x="770" y="496"/>
                  </a:lnTo>
                  <a:lnTo>
                    <a:pt x="772" y="496"/>
                  </a:lnTo>
                  <a:lnTo>
                    <a:pt x="772" y="496"/>
                  </a:lnTo>
                  <a:lnTo>
                    <a:pt x="774" y="494"/>
                  </a:lnTo>
                  <a:lnTo>
                    <a:pt x="776" y="494"/>
                  </a:lnTo>
                  <a:lnTo>
                    <a:pt x="778" y="494"/>
                  </a:lnTo>
                  <a:lnTo>
                    <a:pt x="780" y="494"/>
                  </a:lnTo>
                  <a:lnTo>
                    <a:pt x="782" y="496"/>
                  </a:lnTo>
                  <a:lnTo>
                    <a:pt x="782" y="496"/>
                  </a:lnTo>
                  <a:lnTo>
                    <a:pt x="784" y="498"/>
                  </a:lnTo>
                  <a:lnTo>
                    <a:pt x="786" y="500"/>
                  </a:lnTo>
                  <a:lnTo>
                    <a:pt x="786" y="502"/>
                  </a:lnTo>
                  <a:lnTo>
                    <a:pt x="784" y="504"/>
                  </a:lnTo>
                  <a:lnTo>
                    <a:pt x="782" y="506"/>
                  </a:lnTo>
                  <a:lnTo>
                    <a:pt x="782" y="508"/>
                  </a:lnTo>
                  <a:lnTo>
                    <a:pt x="778" y="514"/>
                  </a:lnTo>
                  <a:lnTo>
                    <a:pt x="778" y="516"/>
                  </a:lnTo>
                  <a:lnTo>
                    <a:pt x="776" y="516"/>
                  </a:lnTo>
                  <a:lnTo>
                    <a:pt x="772" y="518"/>
                  </a:lnTo>
                  <a:lnTo>
                    <a:pt x="772" y="518"/>
                  </a:lnTo>
                  <a:lnTo>
                    <a:pt x="770" y="520"/>
                  </a:lnTo>
                  <a:lnTo>
                    <a:pt x="768" y="520"/>
                  </a:lnTo>
                  <a:lnTo>
                    <a:pt x="766" y="520"/>
                  </a:lnTo>
                  <a:lnTo>
                    <a:pt x="762" y="520"/>
                  </a:lnTo>
                  <a:lnTo>
                    <a:pt x="760" y="520"/>
                  </a:lnTo>
                  <a:lnTo>
                    <a:pt x="758" y="520"/>
                  </a:lnTo>
                  <a:lnTo>
                    <a:pt x="758" y="518"/>
                  </a:lnTo>
                  <a:lnTo>
                    <a:pt x="758" y="518"/>
                  </a:lnTo>
                  <a:close/>
                  <a:moveTo>
                    <a:pt x="536" y="422"/>
                  </a:moveTo>
                  <a:lnTo>
                    <a:pt x="536" y="422"/>
                  </a:lnTo>
                  <a:lnTo>
                    <a:pt x="536" y="420"/>
                  </a:lnTo>
                  <a:lnTo>
                    <a:pt x="538" y="420"/>
                  </a:lnTo>
                  <a:lnTo>
                    <a:pt x="536" y="418"/>
                  </a:lnTo>
                  <a:lnTo>
                    <a:pt x="536" y="416"/>
                  </a:lnTo>
                  <a:lnTo>
                    <a:pt x="538" y="416"/>
                  </a:lnTo>
                  <a:lnTo>
                    <a:pt x="538" y="418"/>
                  </a:lnTo>
                  <a:lnTo>
                    <a:pt x="540" y="418"/>
                  </a:lnTo>
                  <a:lnTo>
                    <a:pt x="540" y="420"/>
                  </a:lnTo>
                  <a:lnTo>
                    <a:pt x="538" y="422"/>
                  </a:lnTo>
                  <a:lnTo>
                    <a:pt x="538" y="422"/>
                  </a:lnTo>
                  <a:lnTo>
                    <a:pt x="536" y="422"/>
                  </a:lnTo>
                  <a:lnTo>
                    <a:pt x="536" y="422"/>
                  </a:lnTo>
                  <a:lnTo>
                    <a:pt x="536" y="422"/>
                  </a:lnTo>
                  <a:close/>
                  <a:moveTo>
                    <a:pt x="514" y="442"/>
                  </a:moveTo>
                  <a:lnTo>
                    <a:pt x="516" y="440"/>
                  </a:lnTo>
                  <a:lnTo>
                    <a:pt x="516" y="440"/>
                  </a:lnTo>
                  <a:lnTo>
                    <a:pt x="516" y="438"/>
                  </a:lnTo>
                  <a:lnTo>
                    <a:pt x="518" y="436"/>
                  </a:lnTo>
                  <a:lnTo>
                    <a:pt x="516" y="436"/>
                  </a:lnTo>
                  <a:lnTo>
                    <a:pt x="514" y="438"/>
                  </a:lnTo>
                  <a:lnTo>
                    <a:pt x="514" y="438"/>
                  </a:lnTo>
                  <a:lnTo>
                    <a:pt x="512" y="438"/>
                  </a:lnTo>
                  <a:lnTo>
                    <a:pt x="512" y="438"/>
                  </a:lnTo>
                  <a:lnTo>
                    <a:pt x="514" y="442"/>
                  </a:lnTo>
                  <a:lnTo>
                    <a:pt x="514" y="442"/>
                  </a:lnTo>
                  <a:lnTo>
                    <a:pt x="514" y="442"/>
                  </a:lnTo>
                  <a:close/>
                  <a:moveTo>
                    <a:pt x="540" y="438"/>
                  </a:moveTo>
                  <a:lnTo>
                    <a:pt x="538" y="438"/>
                  </a:lnTo>
                  <a:lnTo>
                    <a:pt x="536" y="440"/>
                  </a:lnTo>
                  <a:lnTo>
                    <a:pt x="536" y="442"/>
                  </a:lnTo>
                  <a:lnTo>
                    <a:pt x="534" y="440"/>
                  </a:lnTo>
                  <a:lnTo>
                    <a:pt x="534" y="438"/>
                  </a:lnTo>
                  <a:lnTo>
                    <a:pt x="536" y="434"/>
                  </a:lnTo>
                  <a:lnTo>
                    <a:pt x="536" y="432"/>
                  </a:lnTo>
                  <a:lnTo>
                    <a:pt x="538" y="432"/>
                  </a:lnTo>
                  <a:lnTo>
                    <a:pt x="540" y="432"/>
                  </a:lnTo>
                  <a:lnTo>
                    <a:pt x="540" y="432"/>
                  </a:lnTo>
                  <a:lnTo>
                    <a:pt x="540" y="434"/>
                  </a:lnTo>
                  <a:lnTo>
                    <a:pt x="540" y="438"/>
                  </a:lnTo>
                  <a:lnTo>
                    <a:pt x="540" y="438"/>
                  </a:lnTo>
                  <a:close/>
                  <a:moveTo>
                    <a:pt x="542" y="434"/>
                  </a:moveTo>
                  <a:lnTo>
                    <a:pt x="542" y="432"/>
                  </a:lnTo>
                  <a:lnTo>
                    <a:pt x="542" y="432"/>
                  </a:lnTo>
                  <a:lnTo>
                    <a:pt x="542" y="428"/>
                  </a:lnTo>
                  <a:lnTo>
                    <a:pt x="544" y="428"/>
                  </a:lnTo>
                  <a:lnTo>
                    <a:pt x="546" y="430"/>
                  </a:lnTo>
                  <a:lnTo>
                    <a:pt x="544" y="432"/>
                  </a:lnTo>
                  <a:lnTo>
                    <a:pt x="544" y="434"/>
                  </a:lnTo>
                  <a:lnTo>
                    <a:pt x="544" y="434"/>
                  </a:lnTo>
                  <a:lnTo>
                    <a:pt x="542" y="434"/>
                  </a:lnTo>
                  <a:lnTo>
                    <a:pt x="542" y="434"/>
                  </a:lnTo>
                  <a:close/>
                  <a:moveTo>
                    <a:pt x="588" y="434"/>
                  </a:moveTo>
                  <a:lnTo>
                    <a:pt x="590" y="430"/>
                  </a:lnTo>
                  <a:lnTo>
                    <a:pt x="592" y="428"/>
                  </a:lnTo>
                  <a:lnTo>
                    <a:pt x="596" y="430"/>
                  </a:lnTo>
                  <a:lnTo>
                    <a:pt x="596" y="432"/>
                  </a:lnTo>
                  <a:lnTo>
                    <a:pt x="594" y="436"/>
                  </a:lnTo>
                  <a:lnTo>
                    <a:pt x="592" y="436"/>
                  </a:lnTo>
                  <a:lnTo>
                    <a:pt x="592" y="434"/>
                  </a:lnTo>
                  <a:lnTo>
                    <a:pt x="592" y="432"/>
                  </a:lnTo>
                  <a:lnTo>
                    <a:pt x="590" y="434"/>
                  </a:lnTo>
                  <a:lnTo>
                    <a:pt x="590" y="434"/>
                  </a:lnTo>
                  <a:lnTo>
                    <a:pt x="590" y="434"/>
                  </a:lnTo>
                  <a:lnTo>
                    <a:pt x="588" y="434"/>
                  </a:lnTo>
                  <a:lnTo>
                    <a:pt x="588" y="434"/>
                  </a:lnTo>
                  <a:close/>
                  <a:moveTo>
                    <a:pt x="586" y="432"/>
                  </a:moveTo>
                  <a:lnTo>
                    <a:pt x="588" y="432"/>
                  </a:lnTo>
                  <a:lnTo>
                    <a:pt x="590" y="430"/>
                  </a:lnTo>
                  <a:lnTo>
                    <a:pt x="588" y="426"/>
                  </a:lnTo>
                  <a:lnTo>
                    <a:pt x="586" y="428"/>
                  </a:lnTo>
                  <a:lnTo>
                    <a:pt x="586" y="432"/>
                  </a:lnTo>
                  <a:lnTo>
                    <a:pt x="586" y="432"/>
                  </a:lnTo>
                  <a:close/>
                  <a:moveTo>
                    <a:pt x="586" y="454"/>
                  </a:moveTo>
                  <a:lnTo>
                    <a:pt x="586" y="452"/>
                  </a:lnTo>
                  <a:lnTo>
                    <a:pt x="590" y="450"/>
                  </a:lnTo>
                  <a:lnTo>
                    <a:pt x="590" y="448"/>
                  </a:lnTo>
                  <a:lnTo>
                    <a:pt x="586" y="450"/>
                  </a:lnTo>
                  <a:lnTo>
                    <a:pt x="586" y="448"/>
                  </a:lnTo>
                  <a:lnTo>
                    <a:pt x="588" y="442"/>
                  </a:lnTo>
                  <a:lnTo>
                    <a:pt x="588" y="440"/>
                  </a:lnTo>
                  <a:lnTo>
                    <a:pt x="586" y="442"/>
                  </a:lnTo>
                  <a:lnTo>
                    <a:pt x="584" y="444"/>
                  </a:lnTo>
                  <a:lnTo>
                    <a:pt x="584" y="442"/>
                  </a:lnTo>
                  <a:lnTo>
                    <a:pt x="586" y="436"/>
                  </a:lnTo>
                  <a:lnTo>
                    <a:pt x="584" y="428"/>
                  </a:lnTo>
                  <a:lnTo>
                    <a:pt x="582" y="426"/>
                  </a:lnTo>
                  <a:lnTo>
                    <a:pt x="582" y="424"/>
                  </a:lnTo>
                  <a:lnTo>
                    <a:pt x="580" y="424"/>
                  </a:lnTo>
                  <a:lnTo>
                    <a:pt x="578" y="426"/>
                  </a:lnTo>
                  <a:lnTo>
                    <a:pt x="578" y="422"/>
                  </a:lnTo>
                  <a:lnTo>
                    <a:pt x="580" y="422"/>
                  </a:lnTo>
                  <a:lnTo>
                    <a:pt x="578" y="418"/>
                  </a:lnTo>
                  <a:lnTo>
                    <a:pt x="578" y="416"/>
                  </a:lnTo>
                  <a:lnTo>
                    <a:pt x="578" y="414"/>
                  </a:lnTo>
                  <a:lnTo>
                    <a:pt x="576" y="416"/>
                  </a:lnTo>
                  <a:lnTo>
                    <a:pt x="572" y="418"/>
                  </a:lnTo>
                  <a:lnTo>
                    <a:pt x="570" y="422"/>
                  </a:lnTo>
                  <a:lnTo>
                    <a:pt x="570" y="426"/>
                  </a:lnTo>
                  <a:lnTo>
                    <a:pt x="568" y="426"/>
                  </a:lnTo>
                  <a:lnTo>
                    <a:pt x="568" y="422"/>
                  </a:lnTo>
                  <a:lnTo>
                    <a:pt x="566" y="422"/>
                  </a:lnTo>
                  <a:lnTo>
                    <a:pt x="566" y="426"/>
                  </a:lnTo>
                  <a:lnTo>
                    <a:pt x="564" y="426"/>
                  </a:lnTo>
                  <a:lnTo>
                    <a:pt x="566" y="428"/>
                  </a:lnTo>
                  <a:lnTo>
                    <a:pt x="564" y="430"/>
                  </a:lnTo>
                  <a:lnTo>
                    <a:pt x="562" y="430"/>
                  </a:lnTo>
                  <a:lnTo>
                    <a:pt x="560" y="432"/>
                  </a:lnTo>
                  <a:lnTo>
                    <a:pt x="556" y="432"/>
                  </a:lnTo>
                  <a:lnTo>
                    <a:pt x="556" y="432"/>
                  </a:lnTo>
                  <a:lnTo>
                    <a:pt x="554" y="432"/>
                  </a:lnTo>
                  <a:lnTo>
                    <a:pt x="548" y="436"/>
                  </a:lnTo>
                  <a:lnTo>
                    <a:pt x="548" y="438"/>
                  </a:lnTo>
                  <a:lnTo>
                    <a:pt x="552" y="442"/>
                  </a:lnTo>
                  <a:lnTo>
                    <a:pt x="554" y="440"/>
                  </a:lnTo>
                  <a:lnTo>
                    <a:pt x="552" y="438"/>
                  </a:lnTo>
                  <a:lnTo>
                    <a:pt x="554" y="436"/>
                  </a:lnTo>
                  <a:lnTo>
                    <a:pt x="556" y="438"/>
                  </a:lnTo>
                  <a:lnTo>
                    <a:pt x="554" y="442"/>
                  </a:lnTo>
                  <a:lnTo>
                    <a:pt x="558" y="444"/>
                  </a:lnTo>
                  <a:lnTo>
                    <a:pt x="560" y="442"/>
                  </a:lnTo>
                  <a:lnTo>
                    <a:pt x="560" y="444"/>
                  </a:lnTo>
                  <a:lnTo>
                    <a:pt x="560" y="446"/>
                  </a:lnTo>
                  <a:lnTo>
                    <a:pt x="562" y="448"/>
                  </a:lnTo>
                  <a:lnTo>
                    <a:pt x="564" y="450"/>
                  </a:lnTo>
                  <a:lnTo>
                    <a:pt x="566" y="452"/>
                  </a:lnTo>
                  <a:lnTo>
                    <a:pt x="568" y="454"/>
                  </a:lnTo>
                  <a:lnTo>
                    <a:pt x="570" y="452"/>
                  </a:lnTo>
                  <a:lnTo>
                    <a:pt x="570" y="454"/>
                  </a:lnTo>
                  <a:lnTo>
                    <a:pt x="572" y="456"/>
                  </a:lnTo>
                  <a:lnTo>
                    <a:pt x="574" y="456"/>
                  </a:lnTo>
                  <a:lnTo>
                    <a:pt x="576" y="456"/>
                  </a:lnTo>
                  <a:lnTo>
                    <a:pt x="580" y="454"/>
                  </a:lnTo>
                  <a:lnTo>
                    <a:pt x="582" y="454"/>
                  </a:lnTo>
                  <a:lnTo>
                    <a:pt x="584" y="452"/>
                  </a:lnTo>
                  <a:lnTo>
                    <a:pt x="586" y="454"/>
                  </a:lnTo>
                  <a:lnTo>
                    <a:pt x="586" y="454"/>
                  </a:lnTo>
                  <a:close/>
                  <a:moveTo>
                    <a:pt x="842" y="436"/>
                  </a:moveTo>
                  <a:lnTo>
                    <a:pt x="842" y="434"/>
                  </a:lnTo>
                  <a:lnTo>
                    <a:pt x="840" y="432"/>
                  </a:lnTo>
                  <a:lnTo>
                    <a:pt x="842" y="430"/>
                  </a:lnTo>
                  <a:lnTo>
                    <a:pt x="844" y="430"/>
                  </a:lnTo>
                  <a:lnTo>
                    <a:pt x="846" y="430"/>
                  </a:lnTo>
                  <a:lnTo>
                    <a:pt x="846" y="432"/>
                  </a:lnTo>
                  <a:lnTo>
                    <a:pt x="848" y="432"/>
                  </a:lnTo>
                  <a:lnTo>
                    <a:pt x="850" y="432"/>
                  </a:lnTo>
                  <a:lnTo>
                    <a:pt x="848" y="434"/>
                  </a:lnTo>
                  <a:lnTo>
                    <a:pt x="846" y="436"/>
                  </a:lnTo>
                  <a:lnTo>
                    <a:pt x="844" y="434"/>
                  </a:lnTo>
                  <a:lnTo>
                    <a:pt x="844" y="436"/>
                  </a:lnTo>
                  <a:lnTo>
                    <a:pt x="842" y="436"/>
                  </a:lnTo>
                  <a:lnTo>
                    <a:pt x="842" y="436"/>
                  </a:lnTo>
                  <a:lnTo>
                    <a:pt x="842" y="436"/>
                  </a:lnTo>
                  <a:lnTo>
                    <a:pt x="842" y="436"/>
                  </a:lnTo>
                  <a:close/>
                  <a:moveTo>
                    <a:pt x="836" y="656"/>
                  </a:moveTo>
                  <a:lnTo>
                    <a:pt x="834" y="656"/>
                  </a:lnTo>
                  <a:lnTo>
                    <a:pt x="832" y="654"/>
                  </a:lnTo>
                  <a:lnTo>
                    <a:pt x="828" y="654"/>
                  </a:lnTo>
                  <a:lnTo>
                    <a:pt x="826" y="652"/>
                  </a:lnTo>
                  <a:lnTo>
                    <a:pt x="824" y="652"/>
                  </a:lnTo>
                  <a:lnTo>
                    <a:pt x="822" y="650"/>
                  </a:lnTo>
                  <a:lnTo>
                    <a:pt x="820" y="648"/>
                  </a:lnTo>
                  <a:lnTo>
                    <a:pt x="818" y="646"/>
                  </a:lnTo>
                  <a:lnTo>
                    <a:pt x="818" y="646"/>
                  </a:lnTo>
                  <a:lnTo>
                    <a:pt x="816" y="646"/>
                  </a:lnTo>
                  <a:lnTo>
                    <a:pt x="814" y="646"/>
                  </a:lnTo>
                  <a:lnTo>
                    <a:pt x="812" y="646"/>
                  </a:lnTo>
                  <a:lnTo>
                    <a:pt x="810" y="644"/>
                  </a:lnTo>
                  <a:lnTo>
                    <a:pt x="810" y="642"/>
                  </a:lnTo>
                  <a:lnTo>
                    <a:pt x="808" y="642"/>
                  </a:lnTo>
                  <a:lnTo>
                    <a:pt x="804" y="640"/>
                  </a:lnTo>
                  <a:lnTo>
                    <a:pt x="806" y="638"/>
                  </a:lnTo>
                  <a:lnTo>
                    <a:pt x="804" y="638"/>
                  </a:lnTo>
                  <a:lnTo>
                    <a:pt x="802" y="638"/>
                  </a:lnTo>
                  <a:lnTo>
                    <a:pt x="802" y="636"/>
                  </a:lnTo>
                  <a:lnTo>
                    <a:pt x="802" y="634"/>
                  </a:lnTo>
                  <a:lnTo>
                    <a:pt x="804" y="634"/>
                  </a:lnTo>
                  <a:lnTo>
                    <a:pt x="802" y="632"/>
                  </a:lnTo>
                  <a:lnTo>
                    <a:pt x="800" y="632"/>
                  </a:lnTo>
                  <a:lnTo>
                    <a:pt x="800" y="634"/>
                  </a:lnTo>
                  <a:lnTo>
                    <a:pt x="798" y="632"/>
                  </a:lnTo>
                  <a:lnTo>
                    <a:pt x="798" y="632"/>
                  </a:lnTo>
                  <a:lnTo>
                    <a:pt x="796" y="632"/>
                  </a:lnTo>
                  <a:lnTo>
                    <a:pt x="792" y="630"/>
                  </a:lnTo>
                  <a:lnTo>
                    <a:pt x="792" y="630"/>
                  </a:lnTo>
                  <a:lnTo>
                    <a:pt x="790" y="628"/>
                  </a:lnTo>
                  <a:lnTo>
                    <a:pt x="788" y="626"/>
                  </a:lnTo>
                  <a:lnTo>
                    <a:pt x="788" y="624"/>
                  </a:lnTo>
                  <a:lnTo>
                    <a:pt x="786" y="624"/>
                  </a:lnTo>
                  <a:lnTo>
                    <a:pt x="784" y="622"/>
                  </a:lnTo>
                  <a:lnTo>
                    <a:pt x="784" y="620"/>
                  </a:lnTo>
                  <a:lnTo>
                    <a:pt x="782" y="618"/>
                  </a:lnTo>
                  <a:lnTo>
                    <a:pt x="780" y="616"/>
                  </a:lnTo>
                  <a:lnTo>
                    <a:pt x="782" y="616"/>
                  </a:lnTo>
                  <a:lnTo>
                    <a:pt x="784" y="616"/>
                  </a:lnTo>
                  <a:lnTo>
                    <a:pt x="790" y="612"/>
                  </a:lnTo>
                  <a:lnTo>
                    <a:pt x="790" y="612"/>
                  </a:lnTo>
                  <a:lnTo>
                    <a:pt x="786" y="612"/>
                  </a:lnTo>
                  <a:lnTo>
                    <a:pt x="784" y="610"/>
                  </a:lnTo>
                  <a:lnTo>
                    <a:pt x="784" y="606"/>
                  </a:lnTo>
                  <a:lnTo>
                    <a:pt x="784" y="606"/>
                  </a:lnTo>
                  <a:lnTo>
                    <a:pt x="784" y="606"/>
                  </a:lnTo>
                  <a:lnTo>
                    <a:pt x="782" y="608"/>
                  </a:lnTo>
                  <a:lnTo>
                    <a:pt x="782" y="610"/>
                  </a:lnTo>
                  <a:lnTo>
                    <a:pt x="780" y="608"/>
                  </a:lnTo>
                  <a:lnTo>
                    <a:pt x="782" y="606"/>
                  </a:lnTo>
                  <a:lnTo>
                    <a:pt x="782" y="602"/>
                  </a:lnTo>
                  <a:lnTo>
                    <a:pt x="780" y="606"/>
                  </a:lnTo>
                  <a:lnTo>
                    <a:pt x="778" y="604"/>
                  </a:lnTo>
                  <a:lnTo>
                    <a:pt x="778" y="602"/>
                  </a:lnTo>
                  <a:lnTo>
                    <a:pt x="776" y="602"/>
                  </a:lnTo>
                  <a:lnTo>
                    <a:pt x="776" y="600"/>
                  </a:lnTo>
                  <a:lnTo>
                    <a:pt x="776" y="598"/>
                  </a:lnTo>
                  <a:lnTo>
                    <a:pt x="776" y="594"/>
                  </a:lnTo>
                  <a:lnTo>
                    <a:pt x="774" y="594"/>
                  </a:lnTo>
                  <a:lnTo>
                    <a:pt x="774" y="592"/>
                  </a:lnTo>
                  <a:lnTo>
                    <a:pt x="776" y="588"/>
                  </a:lnTo>
                  <a:lnTo>
                    <a:pt x="776" y="588"/>
                  </a:lnTo>
                  <a:lnTo>
                    <a:pt x="772" y="592"/>
                  </a:lnTo>
                  <a:lnTo>
                    <a:pt x="772" y="594"/>
                  </a:lnTo>
                  <a:lnTo>
                    <a:pt x="770" y="592"/>
                  </a:lnTo>
                  <a:lnTo>
                    <a:pt x="772" y="588"/>
                  </a:lnTo>
                  <a:lnTo>
                    <a:pt x="770" y="588"/>
                  </a:lnTo>
                  <a:lnTo>
                    <a:pt x="768" y="588"/>
                  </a:lnTo>
                  <a:lnTo>
                    <a:pt x="768" y="588"/>
                  </a:lnTo>
                  <a:lnTo>
                    <a:pt x="766" y="592"/>
                  </a:lnTo>
                  <a:lnTo>
                    <a:pt x="764" y="594"/>
                  </a:lnTo>
                  <a:lnTo>
                    <a:pt x="764" y="590"/>
                  </a:lnTo>
                  <a:lnTo>
                    <a:pt x="766" y="588"/>
                  </a:lnTo>
                  <a:lnTo>
                    <a:pt x="766" y="586"/>
                  </a:lnTo>
                  <a:lnTo>
                    <a:pt x="766" y="584"/>
                  </a:lnTo>
                  <a:lnTo>
                    <a:pt x="764" y="586"/>
                  </a:lnTo>
                  <a:lnTo>
                    <a:pt x="762" y="588"/>
                  </a:lnTo>
                  <a:lnTo>
                    <a:pt x="762" y="588"/>
                  </a:lnTo>
                  <a:lnTo>
                    <a:pt x="760" y="590"/>
                  </a:lnTo>
                  <a:lnTo>
                    <a:pt x="760" y="592"/>
                  </a:lnTo>
                  <a:lnTo>
                    <a:pt x="756" y="590"/>
                  </a:lnTo>
                  <a:lnTo>
                    <a:pt x="754" y="588"/>
                  </a:lnTo>
                  <a:lnTo>
                    <a:pt x="752" y="588"/>
                  </a:lnTo>
                  <a:lnTo>
                    <a:pt x="750" y="584"/>
                  </a:lnTo>
                  <a:lnTo>
                    <a:pt x="750" y="584"/>
                  </a:lnTo>
                  <a:lnTo>
                    <a:pt x="748" y="586"/>
                  </a:lnTo>
                  <a:lnTo>
                    <a:pt x="748" y="588"/>
                  </a:lnTo>
                  <a:lnTo>
                    <a:pt x="748" y="590"/>
                  </a:lnTo>
                  <a:lnTo>
                    <a:pt x="746" y="590"/>
                  </a:lnTo>
                  <a:lnTo>
                    <a:pt x="744" y="590"/>
                  </a:lnTo>
                  <a:lnTo>
                    <a:pt x="742" y="590"/>
                  </a:lnTo>
                  <a:lnTo>
                    <a:pt x="740" y="592"/>
                  </a:lnTo>
                  <a:lnTo>
                    <a:pt x="738" y="590"/>
                  </a:lnTo>
                  <a:lnTo>
                    <a:pt x="736" y="592"/>
                  </a:lnTo>
                  <a:lnTo>
                    <a:pt x="734" y="592"/>
                  </a:lnTo>
                  <a:lnTo>
                    <a:pt x="730" y="592"/>
                  </a:lnTo>
                  <a:lnTo>
                    <a:pt x="732" y="590"/>
                  </a:lnTo>
                  <a:lnTo>
                    <a:pt x="728" y="586"/>
                  </a:lnTo>
                  <a:lnTo>
                    <a:pt x="728" y="588"/>
                  </a:lnTo>
                  <a:lnTo>
                    <a:pt x="726" y="586"/>
                  </a:lnTo>
                  <a:lnTo>
                    <a:pt x="724" y="580"/>
                  </a:lnTo>
                  <a:lnTo>
                    <a:pt x="724" y="578"/>
                  </a:lnTo>
                  <a:lnTo>
                    <a:pt x="726" y="576"/>
                  </a:lnTo>
                  <a:lnTo>
                    <a:pt x="726" y="574"/>
                  </a:lnTo>
                  <a:lnTo>
                    <a:pt x="728" y="572"/>
                  </a:lnTo>
                  <a:lnTo>
                    <a:pt x="732" y="572"/>
                  </a:lnTo>
                  <a:lnTo>
                    <a:pt x="732" y="570"/>
                  </a:lnTo>
                  <a:lnTo>
                    <a:pt x="734" y="570"/>
                  </a:lnTo>
                  <a:lnTo>
                    <a:pt x="736" y="570"/>
                  </a:lnTo>
                  <a:lnTo>
                    <a:pt x="736" y="568"/>
                  </a:lnTo>
                  <a:lnTo>
                    <a:pt x="736" y="566"/>
                  </a:lnTo>
                  <a:lnTo>
                    <a:pt x="736" y="564"/>
                  </a:lnTo>
                  <a:lnTo>
                    <a:pt x="736" y="564"/>
                  </a:lnTo>
                  <a:lnTo>
                    <a:pt x="738" y="564"/>
                  </a:lnTo>
                  <a:lnTo>
                    <a:pt x="738" y="564"/>
                  </a:lnTo>
                  <a:lnTo>
                    <a:pt x="738" y="562"/>
                  </a:lnTo>
                  <a:lnTo>
                    <a:pt x="738" y="562"/>
                  </a:lnTo>
                  <a:lnTo>
                    <a:pt x="740" y="566"/>
                  </a:lnTo>
                  <a:lnTo>
                    <a:pt x="744" y="566"/>
                  </a:lnTo>
                  <a:lnTo>
                    <a:pt x="746" y="568"/>
                  </a:lnTo>
                  <a:lnTo>
                    <a:pt x="748" y="570"/>
                  </a:lnTo>
                  <a:lnTo>
                    <a:pt x="750" y="570"/>
                  </a:lnTo>
                  <a:lnTo>
                    <a:pt x="752" y="572"/>
                  </a:lnTo>
                  <a:lnTo>
                    <a:pt x="754" y="570"/>
                  </a:lnTo>
                  <a:lnTo>
                    <a:pt x="756" y="570"/>
                  </a:lnTo>
                  <a:lnTo>
                    <a:pt x="756" y="572"/>
                  </a:lnTo>
                  <a:lnTo>
                    <a:pt x="758" y="572"/>
                  </a:lnTo>
                  <a:lnTo>
                    <a:pt x="760" y="572"/>
                  </a:lnTo>
                  <a:lnTo>
                    <a:pt x="762" y="570"/>
                  </a:lnTo>
                  <a:lnTo>
                    <a:pt x="764" y="568"/>
                  </a:lnTo>
                  <a:lnTo>
                    <a:pt x="766" y="568"/>
                  </a:lnTo>
                  <a:lnTo>
                    <a:pt x="766" y="568"/>
                  </a:lnTo>
                  <a:lnTo>
                    <a:pt x="766" y="570"/>
                  </a:lnTo>
                  <a:lnTo>
                    <a:pt x="768" y="570"/>
                  </a:lnTo>
                  <a:lnTo>
                    <a:pt x="770" y="568"/>
                  </a:lnTo>
                  <a:lnTo>
                    <a:pt x="772" y="566"/>
                  </a:lnTo>
                  <a:lnTo>
                    <a:pt x="774" y="566"/>
                  </a:lnTo>
                  <a:lnTo>
                    <a:pt x="774" y="566"/>
                  </a:lnTo>
                  <a:lnTo>
                    <a:pt x="774" y="570"/>
                  </a:lnTo>
                  <a:lnTo>
                    <a:pt x="776" y="572"/>
                  </a:lnTo>
                  <a:lnTo>
                    <a:pt x="776" y="570"/>
                  </a:lnTo>
                  <a:lnTo>
                    <a:pt x="776" y="568"/>
                  </a:lnTo>
                  <a:lnTo>
                    <a:pt x="778" y="568"/>
                  </a:lnTo>
                  <a:lnTo>
                    <a:pt x="780" y="568"/>
                  </a:lnTo>
                  <a:lnTo>
                    <a:pt x="778" y="562"/>
                  </a:lnTo>
                  <a:lnTo>
                    <a:pt x="776" y="558"/>
                  </a:lnTo>
                  <a:lnTo>
                    <a:pt x="776" y="556"/>
                  </a:lnTo>
                  <a:lnTo>
                    <a:pt x="774" y="554"/>
                  </a:lnTo>
                  <a:lnTo>
                    <a:pt x="776" y="552"/>
                  </a:lnTo>
                  <a:lnTo>
                    <a:pt x="776" y="550"/>
                  </a:lnTo>
                  <a:lnTo>
                    <a:pt x="778" y="550"/>
                  </a:lnTo>
                  <a:lnTo>
                    <a:pt x="782" y="546"/>
                  </a:lnTo>
                  <a:lnTo>
                    <a:pt x="786" y="544"/>
                  </a:lnTo>
                  <a:lnTo>
                    <a:pt x="788" y="544"/>
                  </a:lnTo>
                  <a:lnTo>
                    <a:pt x="790" y="540"/>
                  </a:lnTo>
                  <a:lnTo>
                    <a:pt x="792" y="540"/>
                  </a:lnTo>
                  <a:lnTo>
                    <a:pt x="794" y="542"/>
                  </a:lnTo>
                  <a:lnTo>
                    <a:pt x="796" y="540"/>
                  </a:lnTo>
                  <a:lnTo>
                    <a:pt x="796" y="540"/>
                  </a:lnTo>
                  <a:lnTo>
                    <a:pt x="794" y="538"/>
                  </a:lnTo>
                  <a:lnTo>
                    <a:pt x="794" y="536"/>
                  </a:lnTo>
                  <a:lnTo>
                    <a:pt x="798" y="534"/>
                  </a:lnTo>
                  <a:lnTo>
                    <a:pt x="798" y="532"/>
                  </a:lnTo>
                  <a:lnTo>
                    <a:pt x="800" y="530"/>
                  </a:lnTo>
                  <a:lnTo>
                    <a:pt x="804" y="532"/>
                  </a:lnTo>
                  <a:lnTo>
                    <a:pt x="806" y="530"/>
                  </a:lnTo>
                  <a:lnTo>
                    <a:pt x="808" y="528"/>
                  </a:lnTo>
                  <a:lnTo>
                    <a:pt x="806" y="526"/>
                  </a:lnTo>
                  <a:lnTo>
                    <a:pt x="808" y="524"/>
                  </a:lnTo>
                  <a:lnTo>
                    <a:pt x="808" y="520"/>
                  </a:lnTo>
                  <a:lnTo>
                    <a:pt x="808" y="520"/>
                  </a:lnTo>
                  <a:lnTo>
                    <a:pt x="808" y="518"/>
                  </a:lnTo>
                  <a:lnTo>
                    <a:pt x="808" y="516"/>
                  </a:lnTo>
                  <a:lnTo>
                    <a:pt x="808" y="514"/>
                  </a:lnTo>
                  <a:lnTo>
                    <a:pt x="808" y="512"/>
                  </a:lnTo>
                  <a:lnTo>
                    <a:pt x="806" y="512"/>
                  </a:lnTo>
                  <a:lnTo>
                    <a:pt x="806" y="510"/>
                  </a:lnTo>
                  <a:lnTo>
                    <a:pt x="808" y="506"/>
                  </a:lnTo>
                  <a:lnTo>
                    <a:pt x="810" y="506"/>
                  </a:lnTo>
                  <a:lnTo>
                    <a:pt x="810" y="504"/>
                  </a:lnTo>
                  <a:lnTo>
                    <a:pt x="812" y="502"/>
                  </a:lnTo>
                  <a:lnTo>
                    <a:pt x="810" y="502"/>
                  </a:lnTo>
                  <a:lnTo>
                    <a:pt x="810" y="502"/>
                  </a:lnTo>
                  <a:lnTo>
                    <a:pt x="808" y="502"/>
                  </a:lnTo>
                  <a:lnTo>
                    <a:pt x="808" y="504"/>
                  </a:lnTo>
                  <a:lnTo>
                    <a:pt x="808" y="504"/>
                  </a:lnTo>
                  <a:lnTo>
                    <a:pt x="808" y="504"/>
                  </a:lnTo>
                  <a:lnTo>
                    <a:pt x="808" y="500"/>
                  </a:lnTo>
                  <a:lnTo>
                    <a:pt x="806" y="500"/>
                  </a:lnTo>
                  <a:lnTo>
                    <a:pt x="802" y="500"/>
                  </a:lnTo>
                  <a:lnTo>
                    <a:pt x="800" y="498"/>
                  </a:lnTo>
                  <a:lnTo>
                    <a:pt x="800" y="498"/>
                  </a:lnTo>
                  <a:lnTo>
                    <a:pt x="804" y="496"/>
                  </a:lnTo>
                  <a:lnTo>
                    <a:pt x="804" y="494"/>
                  </a:lnTo>
                  <a:lnTo>
                    <a:pt x="802" y="494"/>
                  </a:lnTo>
                  <a:lnTo>
                    <a:pt x="802" y="492"/>
                  </a:lnTo>
                  <a:lnTo>
                    <a:pt x="802" y="490"/>
                  </a:lnTo>
                  <a:lnTo>
                    <a:pt x="800" y="488"/>
                  </a:lnTo>
                  <a:lnTo>
                    <a:pt x="800" y="488"/>
                  </a:lnTo>
                  <a:lnTo>
                    <a:pt x="800" y="490"/>
                  </a:lnTo>
                  <a:lnTo>
                    <a:pt x="800" y="492"/>
                  </a:lnTo>
                  <a:lnTo>
                    <a:pt x="800" y="492"/>
                  </a:lnTo>
                  <a:lnTo>
                    <a:pt x="796" y="494"/>
                  </a:lnTo>
                  <a:lnTo>
                    <a:pt x="796" y="492"/>
                  </a:lnTo>
                  <a:lnTo>
                    <a:pt x="794" y="490"/>
                  </a:lnTo>
                  <a:lnTo>
                    <a:pt x="794" y="488"/>
                  </a:lnTo>
                  <a:lnTo>
                    <a:pt x="796" y="486"/>
                  </a:lnTo>
                  <a:lnTo>
                    <a:pt x="796" y="484"/>
                  </a:lnTo>
                  <a:lnTo>
                    <a:pt x="792" y="484"/>
                  </a:lnTo>
                  <a:lnTo>
                    <a:pt x="792" y="484"/>
                  </a:lnTo>
                  <a:lnTo>
                    <a:pt x="794" y="484"/>
                  </a:lnTo>
                  <a:lnTo>
                    <a:pt x="796" y="482"/>
                  </a:lnTo>
                  <a:lnTo>
                    <a:pt x="794" y="482"/>
                  </a:lnTo>
                  <a:lnTo>
                    <a:pt x="794" y="480"/>
                  </a:lnTo>
                  <a:lnTo>
                    <a:pt x="796" y="480"/>
                  </a:lnTo>
                  <a:lnTo>
                    <a:pt x="796" y="478"/>
                  </a:lnTo>
                  <a:lnTo>
                    <a:pt x="796" y="478"/>
                  </a:lnTo>
                  <a:lnTo>
                    <a:pt x="794" y="480"/>
                  </a:lnTo>
                  <a:lnTo>
                    <a:pt x="792" y="482"/>
                  </a:lnTo>
                  <a:lnTo>
                    <a:pt x="790" y="482"/>
                  </a:lnTo>
                  <a:lnTo>
                    <a:pt x="790" y="482"/>
                  </a:lnTo>
                  <a:lnTo>
                    <a:pt x="788" y="480"/>
                  </a:lnTo>
                  <a:lnTo>
                    <a:pt x="788" y="480"/>
                  </a:lnTo>
                  <a:lnTo>
                    <a:pt x="786" y="482"/>
                  </a:lnTo>
                  <a:lnTo>
                    <a:pt x="784" y="482"/>
                  </a:lnTo>
                  <a:lnTo>
                    <a:pt x="782" y="484"/>
                  </a:lnTo>
                  <a:lnTo>
                    <a:pt x="780" y="484"/>
                  </a:lnTo>
                  <a:lnTo>
                    <a:pt x="780" y="484"/>
                  </a:lnTo>
                  <a:lnTo>
                    <a:pt x="778" y="484"/>
                  </a:lnTo>
                  <a:lnTo>
                    <a:pt x="778" y="484"/>
                  </a:lnTo>
                  <a:lnTo>
                    <a:pt x="778" y="484"/>
                  </a:lnTo>
                  <a:lnTo>
                    <a:pt x="778" y="482"/>
                  </a:lnTo>
                  <a:lnTo>
                    <a:pt x="778" y="480"/>
                  </a:lnTo>
                  <a:lnTo>
                    <a:pt x="778" y="480"/>
                  </a:lnTo>
                  <a:lnTo>
                    <a:pt x="780" y="478"/>
                  </a:lnTo>
                  <a:lnTo>
                    <a:pt x="780" y="478"/>
                  </a:lnTo>
                  <a:lnTo>
                    <a:pt x="782" y="478"/>
                  </a:lnTo>
                  <a:lnTo>
                    <a:pt x="784" y="478"/>
                  </a:lnTo>
                  <a:lnTo>
                    <a:pt x="784" y="478"/>
                  </a:lnTo>
                  <a:lnTo>
                    <a:pt x="786" y="478"/>
                  </a:lnTo>
                  <a:lnTo>
                    <a:pt x="788" y="476"/>
                  </a:lnTo>
                  <a:lnTo>
                    <a:pt x="788" y="474"/>
                  </a:lnTo>
                  <a:lnTo>
                    <a:pt x="788" y="472"/>
                  </a:lnTo>
                  <a:lnTo>
                    <a:pt x="786" y="470"/>
                  </a:lnTo>
                  <a:lnTo>
                    <a:pt x="784" y="470"/>
                  </a:lnTo>
                  <a:lnTo>
                    <a:pt x="782" y="468"/>
                  </a:lnTo>
                  <a:lnTo>
                    <a:pt x="782" y="466"/>
                  </a:lnTo>
                  <a:lnTo>
                    <a:pt x="782" y="466"/>
                  </a:lnTo>
                  <a:lnTo>
                    <a:pt x="782" y="464"/>
                  </a:lnTo>
                  <a:lnTo>
                    <a:pt x="780" y="464"/>
                  </a:lnTo>
                  <a:lnTo>
                    <a:pt x="780" y="464"/>
                  </a:lnTo>
                  <a:lnTo>
                    <a:pt x="778" y="462"/>
                  </a:lnTo>
                  <a:lnTo>
                    <a:pt x="778" y="460"/>
                  </a:lnTo>
                  <a:lnTo>
                    <a:pt x="780" y="460"/>
                  </a:lnTo>
                  <a:lnTo>
                    <a:pt x="780" y="462"/>
                  </a:lnTo>
                  <a:lnTo>
                    <a:pt x="782" y="460"/>
                  </a:lnTo>
                  <a:lnTo>
                    <a:pt x="782" y="460"/>
                  </a:lnTo>
                  <a:lnTo>
                    <a:pt x="784" y="458"/>
                  </a:lnTo>
                  <a:lnTo>
                    <a:pt x="780" y="458"/>
                  </a:lnTo>
                  <a:lnTo>
                    <a:pt x="780" y="456"/>
                  </a:lnTo>
                  <a:lnTo>
                    <a:pt x="778" y="456"/>
                  </a:lnTo>
                  <a:lnTo>
                    <a:pt x="778" y="456"/>
                  </a:lnTo>
                  <a:lnTo>
                    <a:pt x="776" y="454"/>
                  </a:lnTo>
                  <a:lnTo>
                    <a:pt x="774" y="456"/>
                  </a:lnTo>
                  <a:lnTo>
                    <a:pt x="774" y="456"/>
                  </a:lnTo>
                  <a:lnTo>
                    <a:pt x="774" y="456"/>
                  </a:lnTo>
                  <a:lnTo>
                    <a:pt x="776" y="452"/>
                  </a:lnTo>
                  <a:lnTo>
                    <a:pt x="778" y="448"/>
                  </a:lnTo>
                  <a:lnTo>
                    <a:pt x="778" y="448"/>
                  </a:lnTo>
                  <a:lnTo>
                    <a:pt x="778" y="444"/>
                  </a:lnTo>
                  <a:lnTo>
                    <a:pt x="778" y="442"/>
                  </a:lnTo>
                  <a:lnTo>
                    <a:pt x="780" y="440"/>
                  </a:lnTo>
                  <a:lnTo>
                    <a:pt x="778" y="438"/>
                  </a:lnTo>
                  <a:lnTo>
                    <a:pt x="776" y="440"/>
                  </a:lnTo>
                  <a:lnTo>
                    <a:pt x="776" y="440"/>
                  </a:lnTo>
                  <a:lnTo>
                    <a:pt x="774" y="440"/>
                  </a:lnTo>
                  <a:lnTo>
                    <a:pt x="774" y="442"/>
                  </a:lnTo>
                  <a:lnTo>
                    <a:pt x="772" y="440"/>
                  </a:lnTo>
                  <a:lnTo>
                    <a:pt x="770" y="438"/>
                  </a:lnTo>
                  <a:lnTo>
                    <a:pt x="770" y="436"/>
                  </a:lnTo>
                  <a:lnTo>
                    <a:pt x="768" y="434"/>
                  </a:lnTo>
                  <a:lnTo>
                    <a:pt x="768" y="434"/>
                  </a:lnTo>
                  <a:lnTo>
                    <a:pt x="768" y="430"/>
                  </a:lnTo>
                  <a:lnTo>
                    <a:pt x="770" y="430"/>
                  </a:lnTo>
                  <a:lnTo>
                    <a:pt x="770" y="428"/>
                  </a:lnTo>
                  <a:lnTo>
                    <a:pt x="770" y="428"/>
                  </a:lnTo>
                  <a:lnTo>
                    <a:pt x="770" y="424"/>
                  </a:lnTo>
                  <a:lnTo>
                    <a:pt x="768" y="426"/>
                  </a:lnTo>
                  <a:lnTo>
                    <a:pt x="768" y="426"/>
                  </a:lnTo>
                  <a:lnTo>
                    <a:pt x="766" y="430"/>
                  </a:lnTo>
                  <a:lnTo>
                    <a:pt x="766" y="432"/>
                  </a:lnTo>
                  <a:lnTo>
                    <a:pt x="764" y="430"/>
                  </a:lnTo>
                  <a:lnTo>
                    <a:pt x="764" y="430"/>
                  </a:lnTo>
                  <a:lnTo>
                    <a:pt x="764" y="430"/>
                  </a:lnTo>
                  <a:lnTo>
                    <a:pt x="762" y="432"/>
                  </a:lnTo>
                  <a:lnTo>
                    <a:pt x="762" y="432"/>
                  </a:lnTo>
                  <a:lnTo>
                    <a:pt x="762" y="434"/>
                  </a:lnTo>
                  <a:lnTo>
                    <a:pt x="764" y="436"/>
                  </a:lnTo>
                  <a:lnTo>
                    <a:pt x="764" y="436"/>
                  </a:lnTo>
                  <a:lnTo>
                    <a:pt x="766" y="442"/>
                  </a:lnTo>
                  <a:lnTo>
                    <a:pt x="768" y="442"/>
                  </a:lnTo>
                  <a:lnTo>
                    <a:pt x="768" y="444"/>
                  </a:lnTo>
                  <a:lnTo>
                    <a:pt x="768" y="446"/>
                  </a:lnTo>
                  <a:lnTo>
                    <a:pt x="766" y="450"/>
                  </a:lnTo>
                  <a:lnTo>
                    <a:pt x="764" y="450"/>
                  </a:lnTo>
                  <a:lnTo>
                    <a:pt x="758" y="450"/>
                  </a:lnTo>
                  <a:lnTo>
                    <a:pt x="758" y="450"/>
                  </a:lnTo>
                  <a:lnTo>
                    <a:pt x="756" y="450"/>
                  </a:lnTo>
                  <a:lnTo>
                    <a:pt x="752" y="448"/>
                  </a:lnTo>
                  <a:lnTo>
                    <a:pt x="754" y="448"/>
                  </a:lnTo>
                  <a:lnTo>
                    <a:pt x="754" y="446"/>
                  </a:lnTo>
                  <a:lnTo>
                    <a:pt x="750" y="446"/>
                  </a:lnTo>
                  <a:lnTo>
                    <a:pt x="746" y="444"/>
                  </a:lnTo>
                  <a:lnTo>
                    <a:pt x="742" y="442"/>
                  </a:lnTo>
                  <a:lnTo>
                    <a:pt x="744" y="448"/>
                  </a:lnTo>
                  <a:lnTo>
                    <a:pt x="744" y="450"/>
                  </a:lnTo>
                  <a:lnTo>
                    <a:pt x="744" y="450"/>
                  </a:lnTo>
                  <a:lnTo>
                    <a:pt x="742" y="450"/>
                  </a:lnTo>
                  <a:lnTo>
                    <a:pt x="740" y="448"/>
                  </a:lnTo>
                  <a:lnTo>
                    <a:pt x="738" y="446"/>
                  </a:lnTo>
                  <a:lnTo>
                    <a:pt x="738" y="446"/>
                  </a:lnTo>
                  <a:lnTo>
                    <a:pt x="738" y="444"/>
                  </a:lnTo>
                  <a:lnTo>
                    <a:pt x="736" y="442"/>
                  </a:lnTo>
                  <a:lnTo>
                    <a:pt x="734" y="440"/>
                  </a:lnTo>
                  <a:lnTo>
                    <a:pt x="732" y="438"/>
                  </a:lnTo>
                  <a:lnTo>
                    <a:pt x="732" y="438"/>
                  </a:lnTo>
                  <a:lnTo>
                    <a:pt x="730" y="434"/>
                  </a:lnTo>
                  <a:lnTo>
                    <a:pt x="728" y="434"/>
                  </a:lnTo>
                  <a:lnTo>
                    <a:pt x="726" y="434"/>
                  </a:lnTo>
                  <a:lnTo>
                    <a:pt x="724" y="432"/>
                  </a:lnTo>
                  <a:lnTo>
                    <a:pt x="726" y="434"/>
                  </a:lnTo>
                  <a:lnTo>
                    <a:pt x="730" y="438"/>
                  </a:lnTo>
                  <a:lnTo>
                    <a:pt x="732" y="440"/>
                  </a:lnTo>
                  <a:lnTo>
                    <a:pt x="732" y="442"/>
                  </a:lnTo>
                  <a:lnTo>
                    <a:pt x="734" y="444"/>
                  </a:lnTo>
                  <a:lnTo>
                    <a:pt x="736" y="444"/>
                  </a:lnTo>
                  <a:lnTo>
                    <a:pt x="734" y="446"/>
                  </a:lnTo>
                  <a:lnTo>
                    <a:pt x="734" y="446"/>
                  </a:lnTo>
                  <a:lnTo>
                    <a:pt x="732" y="446"/>
                  </a:lnTo>
                  <a:lnTo>
                    <a:pt x="728" y="444"/>
                  </a:lnTo>
                  <a:lnTo>
                    <a:pt x="728" y="446"/>
                  </a:lnTo>
                  <a:lnTo>
                    <a:pt x="726" y="444"/>
                  </a:lnTo>
                  <a:lnTo>
                    <a:pt x="724" y="442"/>
                  </a:lnTo>
                  <a:lnTo>
                    <a:pt x="722" y="440"/>
                  </a:lnTo>
                  <a:lnTo>
                    <a:pt x="718" y="440"/>
                  </a:lnTo>
                  <a:lnTo>
                    <a:pt x="716" y="442"/>
                  </a:lnTo>
                  <a:lnTo>
                    <a:pt x="714" y="440"/>
                  </a:lnTo>
                  <a:lnTo>
                    <a:pt x="712" y="440"/>
                  </a:lnTo>
                  <a:lnTo>
                    <a:pt x="710" y="440"/>
                  </a:lnTo>
                  <a:lnTo>
                    <a:pt x="708" y="438"/>
                  </a:lnTo>
                  <a:lnTo>
                    <a:pt x="706" y="436"/>
                  </a:lnTo>
                  <a:lnTo>
                    <a:pt x="706" y="434"/>
                  </a:lnTo>
                  <a:lnTo>
                    <a:pt x="710" y="432"/>
                  </a:lnTo>
                  <a:lnTo>
                    <a:pt x="710" y="430"/>
                  </a:lnTo>
                  <a:lnTo>
                    <a:pt x="710" y="430"/>
                  </a:lnTo>
                  <a:lnTo>
                    <a:pt x="708" y="430"/>
                  </a:lnTo>
                  <a:lnTo>
                    <a:pt x="706" y="432"/>
                  </a:lnTo>
                  <a:lnTo>
                    <a:pt x="704" y="434"/>
                  </a:lnTo>
                  <a:lnTo>
                    <a:pt x="704" y="434"/>
                  </a:lnTo>
                  <a:lnTo>
                    <a:pt x="702" y="434"/>
                  </a:lnTo>
                  <a:lnTo>
                    <a:pt x="700" y="432"/>
                  </a:lnTo>
                  <a:lnTo>
                    <a:pt x="698" y="432"/>
                  </a:lnTo>
                  <a:lnTo>
                    <a:pt x="700" y="434"/>
                  </a:lnTo>
                  <a:lnTo>
                    <a:pt x="700" y="436"/>
                  </a:lnTo>
                  <a:lnTo>
                    <a:pt x="696" y="436"/>
                  </a:lnTo>
                  <a:lnTo>
                    <a:pt x="692" y="432"/>
                  </a:lnTo>
                  <a:lnTo>
                    <a:pt x="692" y="430"/>
                  </a:lnTo>
                  <a:lnTo>
                    <a:pt x="690" y="428"/>
                  </a:lnTo>
                  <a:lnTo>
                    <a:pt x="690" y="426"/>
                  </a:lnTo>
                  <a:lnTo>
                    <a:pt x="694" y="424"/>
                  </a:lnTo>
                  <a:lnTo>
                    <a:pt x="696" y="422"/>
                  </a:lnTo>
                  <a:lnTo>
                    <a:pt x="696" y="422"/>
                  </a:lnTo>
                  <a:lnTo>
                    <a:pt x="694" y="422"/>
                  </a:lnTo>
                  <a:lnTo>
                    <a:pt x="690" y="424"/>
                  </a:lnTo>
                  <a:lnTo>
                    <a:pt x="690" y="426"/>
                  </a:lnTo>
                  <a:lnTo>
                    <a:pt x="688" y="426"/>
                  </a:lnTo>
                  <a:lnTo>
                    <a:pt x="688" y="424"/>
                  </a:lnTo>
                  <a:lnTo>
                    <a:pt x="688" y="422"/>
                  </a:lnTo>
                  <a:lnTo>
                    <a:pt x="686" y="422"/>
                  </a:lnTo>
                  <a:lnTo>
                    <a:pt x="686" y="422"/>
                  </a:lnTo>
                  <a:lnTo>
                    <a:pt x="686" y="424"/>
                  </a:lnTo>
                  <a:lnTo>
                    <a:pt x="686" y="424"/>
                  </a:lnTo>
                  <a:lnTo>
                    <a:pt x="686" y="426"/>
                  </a:lnTo>
                  <a:lnTo>
                    <a:pt x="684" y="426"/>
                  </a:lnTo>
                  <a:lnTo>
                    <a:pt x="682" y="424"/>
                  </a:lnTo>
                  <a:lnTo>
                    <a:pt x="680" y="424"/>
                  </a:lnTo>
                  <a:lnTo>
                    <a:pt x="678" y="424"/>
                  </a:lnTo>
                  <a:lnTo>
                    <a:pt x="678" y="426"/>
                  </a:lnTo>
                  <a:lnTo>
                    <a:pt x="676" y="426"/>
                  </a:lnTo>
                  <a:lnTo>
                    <a:pt x="674" y="424"/>
                  </a:lnTo>
                  <a:lnTo>
                    <a:pt x="674" y="422"/>
                  </a:lnTo>
                  <a:lnTo>
                    <a:pt x="674" y="422"/>
                  </a:lnTo>
                  <a:lnTo>
                    <a:pt x="676" y="422"/>
                  </a:lnTo>
                  <a:lnTo>
                    <a:pt x="676" y="422"/>
                  </a:lnTo>
                  <a:lnTo>
                    <a:pt x="674" y="420"/>
                  </a:lnTo>
                  <a:lnTo>
                    <a:pt x="670" y="418"/>
                  </a:lnTo>
                  <a:lnTo>
                    <a:pt x="670" y="416"/>
                  </a:lnTo>
                  <a:lnTo>
                    <a:pt x="670" y="412"/>
                  </a:lnTo>
                  <a:lnTo>
                    <a:pt x="670" y="410"/>
                  </a:lnTo>
                  <a:lnTo>
                    <a:pt x="670" y="406"/>
                  </a:lnTo>
                  <a:lnTo>
                    <a:pt x="670" y="404"/>
                  </a:lnTo>
                  <a:lnTo>
                    <a:pt x="672" y="404"/>
                  </a:lnTo>
                  <a:lnTo>
                    <a:pt x="672" y="402"/>
                  </a:lnTo>
                  <a:lnTo>
                    <a:pt x="670" y="400"/>
                  </a:lnTo>
                  <a:lnTo>
                    <a:pt x="672" y="398"/>
                  </a:lnTo>
                  <a:lnTo>
                    <a:pt x="674" y="400"/>
                  </a:lnTo>
                  <a:lnTo>
                    <a:pt x="674" y="400"/>
                  </a:lnTo>
                  <a:lnTo>
                    <a:pt x="678" y="400"/>
                  </a:lnTo>
                  <a:lnTo>
                    <a:pt x="680" y="402"/>
                  </a:lnTo>
                  <a:lnTo>
                    <a:pt x="682" y="404"/>
                  </a:lnTo>
                  <a:lnTo>
                    <a:pt x="686" y="406"/>
                  </a:lnTo>
                  <a:lnTo>
                    <a:pt x="690" y="406"/>
                  </a:lnTo>
                  <a:lnTo>
                    <a:pt x="690" y="406"/>
                  </a:lnTo>
                  <a:lnTo>
                    <a:pt x="694" y="406"/>
                  </a:lnTo>
                  <a:lnTo>
                    <a:pt x="692" y="404"/>
                  </a:lnTo>
                  <a:lnTo>
                    <a:pt x="692" y="402"/>
                  </a:lnTo>
                  <a:lnTo>
                    <a:pt x="690" y="400"/>
                  </a:lnTo>
                  <a:lnTo>
                    <a:pt x="688" y="398"/>
                  </a:lnTo>
                  <a:lnTo>
                    <a:pt x="686" y="398"/>
                  </a:lnTo>
                  <a:lnTo>
                    <a:pt x="682" y="396"/>
                  </a:lnTo>
                  <a:lnTo>
                    <a:pt x="682" y="396"/>
                  </a:lnTo>
                  <a:lnTo>
                    <a:pt x="678" y="394"/>
                  </a:lnTo>
                  <a:lnTo>
                    <a:pt x="676" y="394"/>
                  </a:lnTo>
                  <a:lnTo>
                    <a:pt x="672" y="392"/>
                  </a:lnTo>
                  <a:lnTo>
                    <a:pt x="670" y="390"/>
                  </a:lnTo>
                  <a:lnTo>
                    <a:pt x="670" y="386"/>
                  </a:lnTo>
                  <a:lnTo>
                    <a:pt x="674" y="384"/>
                  </a:lnTo>
                  <a:lnTo>
                    <a:pt x="672" y="382"/>
                  </a:lnTo>
                  <a:lnTo>
                    <a:pt x="674" y="380"/>
                  </a:lnTo>
                  <a:lnTo>
                    <a:pt x="676" y="380"/>
                  </a:lnTo>
                  <a:lnTo>
                    <a:pt x="676" y="376"/>
                  </a:lnTo>
                  <a:lnTo>
                    <a:pt x="676" y="372"/>
                  </a:lnTo>
                  <a:lnTo>
                    <a:pt x="678" y="370"/>
                  </a:lnTo>
                  <a:lnTo>
                    <a:pt x="680" y="370"/>
                  </a:lnTo>
                  <a:lnTo>
                    <a:pt x="680" y="368"/>
                  </a:lnTo>
                  <a:lnTo>
                    <a:pt x="684" y="366"/>
                  </a:lnTo>
                  <a:lnTo>
                    <a:pt x="686" y="366"/>
                  </a:lnTo>
                  <a:lnTo>
                    <a:pt x="686" y="364"/>
                  </a:lnTo>
                  <a:lnTo>
                    <a:pt x="686" y="364"/>
                  </a:lnTo>
                  <a:lnTo>
                    <a:pt x="684" y="364"/>
                  </a:lnTo>
                  <a:lnTo>
                    <a:pt x="684" y="362"/>
                  </a:lnTo>
                  <a:lnTo>
                    <a:pt x="686" y="358"/>
                  </a:lnTo>
                  <a:lnTo>
                    <a:pt x="688" y="356"/>
                  </a:lnTo>
                  <a:lnTo>
                    <a:pt x="690" y="354"/>
                  </a:lnTo>
                  <a:lnTo>
                    <a:pt x="692" y="352"/>
                  </a:lnTo>
                  <a:lnTo>
                    <a:pt x="692" y="352"/>
                  </a:lnTo>
                  <a:lnTo>
                    <a:pt x="694" y="352"/>
                  </a:lnTo>
                  <a:lnTo>
                    <a:pt x="694" y="348"/>
                  </a:lnTo>
                  <a:lnTo>
                    <a:pt x="696" y="348"/>
                  </a:lnTo>
                  <a:lnTo>
                    <a:pt x="696" y="350"/>
                  </a:lnTo>
                  <a:lnTo>
                    <a:pt x="698" y="348"/>
                  </a:lnTo>
                  <a:lnTo>
                    <a:pt x="698" y="346"/>
                  </a:lnTo>
                  <a:lnTo>
                    <a:pt x="700" y="342"/>
                  </a:lnTo>
                  <a:lnTo>
                    <a:pt x="702" y="342"/>
                  </a:lnTo>
                  <a:lnTo>
                    <a:pt x="702" y="340"/>
                  </a:lnTo>
                  <a:lnTo>
                    <a:pt x="704" y="338"/>
                  </a:lnTo>
                  <a:lnTo>
                    <a:pt x="706" y="338"/>
                  </a:lnTo>
                  <a:lnTo>
                    <a:pt x="708" y="336"/>
                  </a:lnTo>
                  <a:lnTo>
                    <a:pt x="710" y="336"/>
                  </a:lnTo>
                  <a:lnTo>
                    <a:pt x="712" y="336"/>
                  </a:lnTo>
                  <a:lnTo>
                    <a:pt x="710" y="334"/>
                  </a:lnTo>
                  <a:lnTo>
                    <a:pt x="712" y="332"/>
                  </a:lnTo>
                  <a:lnTo>
                    <a:pt x="716" y="330"/>
                  </a:lnTo>
                  <a:lnTo>
                    <a:pt x="720" y="326"/>
                  </a:lnTo>
                  <a:lnTo>
                    <a:pt x="726" y="324"/>
                  </a:lnTo>
                  <a:lnTo>
                    <a:pt x="732" y="324"/>
                  </a:lnTo>
                  <a:lnTo>
                    <a:pt x="734" y="322"/>
                  </a:lnTo>
                  <a:lnTo>
                    <a:pt x="736" y="322"/>
                  </a:lnTo>
                  <a:lnTo>
                    <a:pt x="738" y="322"/>
                  </a:lnTo>
                  <a:lnTo>
                    <a:pt x="740" y="322"/>
                  </a:lnTo>
                  <a:lnTo>
                    <a:pt x="744" y="322"/>
                  </a:lnTo>
                  <a:lnTo>
                    <a:pt x="746" y="324"/>
                  </a:lnTo>
                  <a:lnTo>
                    <a:pt x="752" y="328"/>
                  </a:lnTo>
                  <a:lnTo>
                    <a:pt x="752" y="328"/>
                  </a:lnTo>
                  <a:lnTo>
                    <a:pt x="752" y="330"/>
                  </a:lnTo>
                  <a:lnTo>
                    <a:pt x="748" y="332"/>
                  </a:lnTo>
                  <a:lnTo>
                    <a:pt x="744" y="334"/>
                  </a:lnTo>
                  <a:lnTo>
                    <a:pt x="742" y="334"/>
                  </a:lnTo>
                  <a:lnTo>
                    <a:pt x="740" y="336"/>
                  </a:lnTo>
                  <a:lnTo>
                    <a:pt x="738" y="338"/>
                  </a:lnTo>
                  <a:lnTo>
                    <a:pt x="736" y="338"/>
                  </a:lnTo>
                  <a:lnTo>
                    <a:pt x="732" y="344"/>
                  </a:lnTo>
                  <a:lnTo>
                    <a:pt x="726" y="348"/>
                  </a:lnTo>
                  <a:lnTo>
                    <a:pt x="724" y="352"/>
                  </a:lnTo>
                  <a:lnTo>
                    <a:pt x="722" y="352"/>
                  </a:lnTo>
                  <a:lnTo>
                    <a:pt x="720" y="356"/>
                  </a:lnTo>
                  <a:lnTo>
                    <a:pt x="718" y="360"/>
                  </a:lnTo>
                  <a:lnTo>
                    <a:pt x="720" y="362"/>
                  </a:lnTo>
                  <a:lnTo>
                    <a:pt x="722" y="364"/>
                  </a:lnTo>
                  <a:lnTo>
                    <a:pt x="722" y="366"/>
                  </a:lnTo>
                  <a:lnTo>
                    <a:pt x="720" y="368"/>
                  </a:lnTo>
                  <a:lnTo>
                    <a:pt x="718" y="370"/>
                  </a:lnTo>
                  <a:lnTo>
                    <a:pt x="716" y="372"/>
                  </a:lnTo>
                  <a:lnTo>
                    <a:pt x="714" y="374"/>
                  </a:lnTo>
                  <a:lnTo>
                    <a:pt x="714" y="378"/>
                  </a:lnTo>
                  <a:lnTo>
                    <a:pt x="712" y="378"/>
                  </a:lnTo>
                  <a:lnTo>
                    <a:pt x="712" y="380"/>
                  </a:lnTo>
                  <a:lnTo>
                    <a:pt x="714" y="382"/>
                  </a:lnTo>
                  <a:lnTo>
                    <a:pt x="714" y="386"/>
                  </a:lnTo>
                  <a:lnTo>
                    <a:pt x="714" y="388"/>
                  </a:lnTo>
                  <a:lnTo>
                    <a:pt x="714" y="392"/>
                  </a:lnTo>
                  <a:lnTo>
                    <a:pt x="716" y="394"/>
                  </a:lnTo>
                  <a:lnTo>
                    <a:pt x="718" y="396"/>
                  </a:lnTo>
                  <a:lnTo>
                    <a:pt x="720" y="396"/>
                  </a:lnTo>
                  <a:lnTo>
                    <a:pt x="720" y="400"/>
                  </a:lnTo>
                  <a:lnTo>
                    <a:pt x="718" y="402"/>
                  </a:lnTo>
                  <a:lnTo>
                    <a:pt x="718" y="400"/>
                  </a:lnTo>
                  <a:lnTo>
                    <a:pt x="716" y="400"/>
                  </a:lnTo>
                  <a:lnTo>
                    <a:pt x="716" y="400"/>
                  </a:lnTo>
                  <a:lnTo>
                    <a:pt x="714" y="400"/>
                  </a:lnTo>
                  <a:lnTo>
                    <a:pt x="714" y="402"/>
                  </a:lnTo>
                  <a:lnTo>
                    <a:pt x="712" y="402"/>
                  </a:lnTo>
                  <a:lnTo>
                    <a:pt x="712" y="402"/>
                  </a:lnTo>
                  <a:lnTo>
                    <a:pt x="714" y="404"/>
                  </a:lnTo>
                  <a:lnTo>
                    <a:pt x="716" y="404"/>
                  </a:lnTo>
                  <a:lnTo>
                    <a:pt x="716" y="404"/>
                  </a:lnTo>
                  <a:lnTo>
                    <a:pt x="718" y="404"/>
                  </a:lnTo>
                  <a:lnTo>
                    <a:pt x="716" y="406"/>
                  </a:lnTo>
                  <a:lnTo>
                    <a:pt x="714" y="410"/>
                  </a:lnTo>
                  <a:lnTo>
                    <a:pt x="714" y="412"/>
                  </a:lnTo>
                  <a:lnTo>
                    <a:pt x="714" y="414"/>
                  </a:lnTo>
                  <a:lnTo>
                    <a:pt x="718" y="410"/>
                  </a:lnTo>
                  <a:lnTo>
                    <a:pt x="718" y="410"/>
                  </a:lnTo>
                  <a:lnTo>
                    <a:pt x="720" y="404"/>
                  </a:lnTo>
                  <a:lnTo>
                    <a:pt x="720" y="404"/>
                  </a:lnTo>
                  <a:lnTo>
                    <a:pt x="722" y="398"/>
                  </a:lnTo>
                  <a:lnTo>
                    <a:pt x="722" y="398"/>
                  </a:lnTo>
                  <a:lnTo>
                    <a:pt x="724" y="396"/>
                  </a:lnTo>
                  <a:lnTo>
                    <a:pt x="724" y="394"/>
                  </a:lnTo>
                  <a:lnTo>
                    <a:pt x="724" y="392"/>
                  </a:lnTo>
                  <a:lnTo>
                    <a:pt x="724" y="390"/>
                  </a:lnTo>
                  <a:lnTo>
                    <a:pt x="722" y="390"/>
                  </a:lnTo>
                  <a:lnTo>
                    <a:pt x="722" y="388"/>
                  </a:lnTo>
                  <a:lnTo>
                    <a:pt x="722" y="386"/>
                  </a:lnTo>
                  <a:lnTo>
                    <a:pt x="720" y="386"/>
                  </a:lnTo>
                  <a:lnTo>
                    <a:pt x="720" y="382"/>
                  </a:lnTo>
                  <a:lnTo>
                    <a:pt x="720" y="380"/>
                  </a:lnTo>
                  <a:lnTo>
                    <a:pt x="718" y="376"/>
                  </a:lnTo>
                  <a:lnTo>
                    <a:pt x="720" y="376"/>
                  </a:lnTo>
                  <a:lnTo>
                    <a:pt x="720" y="378"/>
                  </a:lnTo>
                  <a:lnTo>
                    <a:pt x="722" y="378"/>
                  </a:lnTo>
                  <a:lnTo>
                    <a:pt x="724" y="376"/>
                  </a:lnTo>
                  <a:lnTo>
                    <a:pt x="726" y="374"/>
                  </a:lnTo>
                  <a:lnTo>
                    <a:pt x="726" y="372"/>
                  </a:lnTo>
                  <a:lnTo>
                    <a:pt x="726" y="370"/>
                  </a:lnTo>
                  <a:lnTo>
                    <a:pt x="728" y="372"/>
                  </a:lnTo>
                  <a:lnTo>
                    <a:pt x="730" y="374"/>
                  </a:lnTo>
                  <a:lnTo>
                    <a:pt x="730" y="376"/>
                  </a:lnTo>
                  <a:lnTo>
                    <a:pt x="730" y="378"/>
                  </a:lnTo>
                  <a:lnTo>
                    <a:pt x="732" y="376"/>
                  </a:lnTo>
                  <a:lnTo>
                    <a:pt x="732" y="372"/>
                  </a:lnTo>
                  <a:lnTo>
                    <a:pt x="734" y="370"/>
                  </a:lnTo>
                  <a:lnTo>
                    <a:pt x="736" y="370"/>
                  </a:lnTo>
                  <a:lnTo>
                    <a:pt x="736" y="370"/>
                  </a:lnTo>
                  <a:lnTo>
                    <a:pt x="736" y="368"/>
                  </a:lnTo>
                  <a:lnTo>
                    <a:pt x="738" y="368"/>
                  </a:lnTo>
                  <a:lnTo>
                    <a:pt x="738" y="366"/>
                  </a:lnTo>
                  <a:lnTo>
                    <a:pt x="736" y="366"/>
                  </a:lnTo>
                  <a:lnTo>
                    <a:pt x="732" y="370"/>
                  </a:lnTo>
                  <a:lnTo>
                    <a:pt x="730" y="370"/>
                  </a:lnTo>
                  <a:lnTo>
                    <a:pt x="730" y="366"/>
                  </a:lnTo>
                  <a:lnTo>
                    <a:pt x="728" y="366"/>
                  </a:lnTo>
                  <a:lnTo>
                    <a:pt x="728" y="364"/>
                  </a:lnTo>
                  <a:lnTo>
                    <a:pt x="732" y="362"/>
                  </a:lnTo>
                  <a:lnTo>
                    <a:pt x="730" y="360"/>
                  </a:lnTo>
                  <a:lnTo>
                    <a:pt x="730" y="358"/>
                  </a:lnTo>
                  <a:lnTo>
                    <a:pt x="732" y="354"/>
                  </a:lnTo>
                  <a:lnTo>
                    <a:pt x="732" y="352"/>
                  </a:lnTo>
                  <a:lnTo>
                    <a:pt x="734" y="350"/>
                  </a:lnTo>
                  <a:lnTo>
                    <a:pt x="738" y="350"/>
                  </a:lnTo>
                  <a:lnTo>
                    <a:pt x="740" y="352"/>
                  </a:lnTo>
                  <a:lnTo>
                    <a:pt x="740" y="354"/>
                  </a:lnTo>
                  <a:lnTo>
                    <a:pt x="744" y="356"/>
                  </a:lnTo>
                  <a:lnTo>
                    <a:pt x="744" y="358"/>
                  </a:lnTo>
                  <a:lnTo>
                    <a:pt x="746" y="358"/>
                  </a:lnTo>
                  <a:lnTo>
                    <a:pt x="746" y="358"/>
                  </a:lnTo>
                  <a:lnTo>
                    <a:pt x="744" y="356"/>
                  </a:lnTo>
                  <a:lnTo>
                    <a:pt x="742" y="354"/>
                  </a:lnTo>
                  <a:lnTo>
                    <a:pt x="740" y="350"/>
                  </a:lnTo>
                  <a:lnTo>
                    <a:pt x="740" y="350"/>
                  </a:lnTo>
                  <a:lnTo>
                    <a:pt x="738" y="350"/>
                  </a:lnTo>
                  <a:lnTo>
                    <a:pt x="736" y="348"/>
                  </a:lnTo>
                  <a:lnTo>
                    <a:pt x="736" y="348"/>
                  </a:lnTo>
                  <a:lnTo>
                    <a:pt x="742" y="348"/>
                  </a:lnTo>
                  <a:lnTo>
                    <a:pt x="742" y="346"/>
                  </a:lnTo>
                  <a:lnTo>
                    <a:pt x="742" y="346"/>
                  </a:lnTo>
                  <a:lnTo>
                    <a:pt x="746" y="350"/>
                  </a:lnTo>
                  <a:lnTo>
                    <a:pt x="750" y="352"/>
                  </a:lnTo>
                  <a:lnTo>
                    <a:pt x="752" y="352"/>
                  </a:lnTo>
                  <a:lnTo>
                    <a:pt x="748" y="350"/>
                  </a:lnTo>
                  <a:lnTo>
                    <a:pt x="746" y="346"/>
                  </a:lnTo>
                  <a:lnTo>
                    <a:pt x="744" y="344"/>
                  </a:lnTo>
                  <a:lnTo>
                    <a:pt x="744" y="344"/>
                  </a:lnTo>
                  <a:lnTo>
                    <a:pt x="744" y="340"/>
                  </a:lnTo>
                  <a:lnTo>
                    <a:pt x="748" y="340"/>
                  </a:lnTo>
                  <a:lnTo>
                    <a:pt x="750" y="340"/>
                  </a:lnTo>
                  <a:lnTo>
                    <a:pt x="748" y="342"/>
                  </a:lnTo>
                  <a:lnTo>
                    <a:pt x="750" y="344"/>
                  </a:lnTo>
                  <a:lnTo>
                    <a:pt x="750" y="344"/>
                  </a:lnTo>
                  <a:lnTo>
                    <a:pt x="750" y="342"/>
                  </a:lnTo>
                  <a:lnTo>
                    <a:pt x="752" y="340"/>
                  </a:lnTo>
                  <a:lnTo>
                    <a:pt x="754" y="340"/>
                  </a:lnTo>
                  <a:lnTo>
                    <a:pt x="756" y="342"/>
                  </a:lnTo>
                  <a:lnTo>
                    <a:pt x="756" y="344"/>
                  </a:lnTo>
                  <a:lnTo>
                    <a:pt x="758" y="346"/>
                  </a:lnTo>
                  <a:lnTo>
                    <a:pt x="758" y="346"/>
                  </a:lnTo>
                  <a:lnTo>
                    <a:pt x="758" y="344"/>
                  </a:lnTo>
                  <a:lnTo>
                    <a:pt x="756" y="340"/>
                  </a:lnTo>
                  <a:lnTo>
                    <a:pt x="758" y="340"/>
                  </a:lnTo>
                  <a:lnTo>
                    <a:pt x="764" y="338"/>
                  </a:lnTo>
                  <a:lnTo>
                    <a:pt x="768" y="336"/>
                  </a:lnTo>
                  <a:lnTo>
                    <a:pt x="770" y="336"/>
                  </a:lnTo>
                  <a:lnTo>
                    <a:pt x="772" y="334"/>
                  </a:lnTo>
                  <a:lnTo>
                    <a:pt x="776" y="336"/>
                  </a:lnTo>
                  <a:lnTo>
                    <a:pt x="780" y="336"/>
                  </a:lnTo>
                  <a:lnTo>
                    <a:pt x="784" y="336"/>
                  </a:lnTo>
                  <a:lnTo>
                    <a:pt x="784" y="338"/>
                  </a:lnTo>
                  <a:lnTo>
                    <a:pt x="784" y="338"/>
                  </a:lnTo>
                  <a:lnTo>
                    <a:pt x="784" y="344"/>
                  </a:lnTo>
                  <a:lnTo>
                    <a:pt x="782" y="346"/>
                  </a:lnTo>
                  <a:lnTo>
                    <a:pt x="782" y="348"/>
                  </a:lnTo>
                  <a:lnTo>
                    <a:pt x="780" y="350"/>
                  </a:lnTo>
                  <a:lnTo>
                    <a:pt x="780" y="352"/>
                  </a:lnTo>
                  <a:lnTo>
                    <a:pt x="782" y="354"/>
                  </a:lnTo>
                  <a:lnTo>
                    <a:pt x="784" y="356"/>
                  </a:lnTo>
                  <a:lnTo>
                    <a:pt x="782" y="356"/>
                  </a:lnTo>
                  <a:lnTo>
                    <a:pt x="780" y="360"/>
                  </a:lnTo>
                  <a:lnTo>
                    <a:pt x="778" y="362"/>
                  </a:lnTo>
                  <a:lnTo>
                    <a:pt x="778" y="364"/>
                  </a:lnTo>
                  <a:lnTo>
                    <a:pt x="780" y="366"/>
                  </a:lnTo>
                  <a:lnTo>
                    <a:pt x="780" y="368"/>
                  </a:lnTo>
                  <a:lnTo>
                    <a:pt x="778" y="370"/>
                  </a:lnTo>
                  <a:lnTo>
                    <a:pt x="776" y="370"/>
                  </a:lnTo>
                  <a:lnTo>
                    <a:pt x="776" y="372"/>
                  </a:lnTo>
                  <a:lnTo>
                    <a:pt x="774" y="372"/>
                  </a:lnTo>
                  <a:lnTo>
                    <a:pt x="772" y="374"/>
                  </a:lnTo>
                  <a:lnTo>
                    <a:pt x="770" y="376"/>
                  </a:lnTo>
                  <a:lnTo>
                    <a:pt x="768" y="378"/>
                  </a:lnTo>
                  <a:lnTo>
                    <a:pt x="770" y="378"/>
                  </a:lnTo>
                  <a:lnTo>
                    <a:pt x="772" y="376"/>
                  </a:lnTo>
                  <a:lnTo>
                    <a:pt x="776" y="374"/>
                  </a:lnTo>
                  <a:lnTo>
                    <a:pt x="776" y="374"/>
                  </a:lnTo>
                  <a:lnTo>
                    <a:pt x="778" y="372"/>
                  </a:lnTo>
                  <a:lnTo>
                    <a:pt x="776" y="374"/>
                  </a:lnTo>
                  <a:lnTo>
                    <a:pt x="776" y="376"/>
                  </a:lnTo>
                  <a:lnTo>
                    <a:pt x="772" y="380"/>
                  </a:lnTo>
                  <a:lnTo>
                    <a:pt x="770" y="380"/>
                  </a:lnTo>
                  <a:lnTo>
                    <a:pt x="770" y="382"/>
                  </a:lnTo>
                  <a:lnTo>
                    <a:pt x="770" y="384"/>
                  </a:lnTo>
                  <a:lnTo>
                    <a:pt x="770" y="384"/>
                  </a:lnTo>
                  <a:lnTo>
                    <a:pt x="768" y="384"/>
                  </a:lnTo>
                  <a:lnTo>
                    <a:pt x="766" y="384"/>
                  </a:lnTo>
                  <a:lnTo>
                    <a:pt x="766" y="386"/>
                  </a:lnTo>
                  <a:lnTo>
                    <a:pt x="768" y="386"/>
                  </a:lnTo>
                  <a:lnTo>
                    <a:pt x="768" y="386"/>
                  </a:lnTo>
                  <a:lnTo>
                    <a:pt x="768" y="388"/>
                  </a:lnTo>
                  <a:lnTo>
                    <a:pt x="766" y="390"/>
                  </a:lnTo>
                  <a:lnTo>
                    <a:pt x="768" y="390"/>
                  </a:lnTo>
                  <a:lnTo>
                    <a:pt x="770" y="388"/>
                  </a:lnTo>
                  <a:lnTo>
                    <a:pt x="772" y="388"/>
                  </a:lnTo>
                  <a:lnTo>
                    <a:pt x="774" y="386"/>
                  </a:lnTo>
                  <a:lnTo>
                    <a:pt x="774" y="384"/>
                  </a:lnTo>
                  <a:lnTo>
                    <a:pt x="776" y="382"/>
                  </a:lnTo>
                  <a:lnTo>
                    <a:pt x="776" y="380"/>
                  </a:lnTo>
                  <a:lnTo>
                    <a:pt x="778" y="382"/>
                  </a:lnTo>
                  <a:lnTo>
                    <a:pt x="778" y="384"/>
                  </a:lnTo>
                  <a:lnTo>
                    <a:pt x="778" y="386"/>
                  </a:lnTo>
                  <a:lnTo>
                    <a:pt x="778" y="382"/>
                  </a:lnTo>
                  <a:lnTo>
                    <a:pt x="778" y="380"/>
                  </a:lnTo>
                  <a:lnTo>
                    <a:pt x="778" y="378"/>
                  </a:lnTo>
                  <a:lnTo>
                    <a:pt x="780" y="378"/>
                  </a:lnTo>
                  <a:lnTo>
                    <a:pt x="782" y="378"/>
                  </a:lnTo>
                  <a:lnTo>
                    <a:pt x="782" y="380"/>
                  </a:lnTo>
                  <a:lnTo>
                    <a:pt x="782" y="382"/>
                  </a:lnTo>
                  <a:lnTo>
                    <a:pt x="784" y="380"/>
                  </a:lnTo>
                  <a:lnTo>
                    <a:pt x="786" y="378"/>
                  </a:lnTo>
                  <a:lnTo>
                    <a:pt x="786" y="380"/>
                  </a:lnTo>
                  <a:lnTo>
                    <a:pt x="788" y="382"/>
                  </a:lnTo>
                  <a:lnTo>
                    <a:pt x="788" y="384"/>
                  </a:lnTo>
                  <a:lnTo>
                    <a:pt x="784" y="388"/>
                  </a:lnTo>
                  <a:lnTo>
                    <a:pt x="782" y="390"/>
                  </a:lnTo>
                  <a:lnTo>
                    <a:pt x="782" y="392"/>
                  </a:lnTo>
                  <a:lnTo>
                    <a:pt x="784" y="392"/>
                  </a:lnTo>
                  <a:lnTo>
                    <a:pt x="786" y="394"/>
                  </a:lnTo>
                  <a:lnTo>
                    <a:pt x="788" y="392"/>
                  </a:lnTo>
                  <a:lnTo>
                    <a:pt x="786" y="390"/>
                  </a:lnTo>
                  <a:lnTo>
                    <a:pt x="788" y="388"/>
                  </a:lnTo>
                  <a:lnTo>
                    <a:pt x="790" y="386"/>
                  </a:lnTo>
                  <a:lnTo>
                    <a:pt x="790" y="390"/>
                  </a:lnTo>
                  <a:lnTo>
                    <a:pt x="790" y="392"/>
                  </a:lnTo>
                  <a:lnTo>
                    <a:pt x="792" y="390"/>
                  </a:lnTo>
                  <a:lnTo>
                    <a:pt x="792" y="386"/>
                  </a:lnTo>
                  <a:lnTo>
                    <a:pt x="790" y="384"/>
                  </a:lnTo>
                  <a:lnTo>
                    <a:pt x="790" y="380"/>
                  </a:lnTo>
                  <a:lnTo>
                    <a:pt x="790" y="380"/>
                  </a:lnTo>
                  <a:lnTo>
                    <a:pt x="794" y="380"/>
                  </a:lnTo>
                  <a:lnTo>
                    <a:pt x="792" y="382"/>
                  </a:lnTo>
                  <a:lnTo>
                    <a:pt x="792" y="384"/>
                  </a:lnTo>
                  <a:lnTo>
                    <a:pt x="794" y="384"/>
                  </a:lnTo>
                  <a:lnTo>
                    <a:pt x="796" y="384"/>
                  </a:lnTo>
                  <a:lnTo>
                    <a:pt x="800" y="388"/>
                  </a:lnTo>
                  <a:lnTo>
                    <a:pt x="800" y="390"/>
                  </a:lnTo>
                  <a:lnTo>
                    <a:pt x="802" y="390"/>
                  </a:lnTo>
                  <a:lnTo>
                    <a:pt x="804" y="390"/>
                  </a:lnTo>
                  <a:lnTo>
                    <a:pt x="806" y="390"/>
                  </a:lnTo>
                  <a:lnTo>
                    <a:pt x="804" y="388"/>
                  </a:lnTo>
                  <a:lnTo>
                    <a:pt x="802" y="388"/>
                  </a:lnTo>
                  <a:lnTo>
                    <a:pt x="802" y="386"/>
                  </a:lnTo>
                  <a:lnTo>
                    <a:pt x="798" y="382"/>
                  </a:lnTo>
                  <a:lnTo>
                    <a:pt x="796" y="382"/>
                  </a:lnTo>
                  <a:lnTo>
                    <a:pt x="794" y="380"/>
                  </a:lnTo>
                  <a:lnTo>
                    <a:pt x="798" y="376"/>
                  </a:lnTo>
                  <a:lnTo>
                    <a:pt x="800" y="376"/>
                  </a:lnTo>
                  <a:lnTo>
                    <a:pt x="802" y="374"/>
                  </a:lnTo>
                  <a:lnTo>
                    <a:pt x="806" y="374"/>
                  </a:lnTo>
                  <a:lnTo>
                    <a:pt x="810" y="374"/>
                  </a:lnTo>
                  <a:lnTo>
                    <a:pt x="810" y="376"/>
                  </a:lnTo>
                  <a:lnTo>
                    <a:pt x="812" y="376"/>
                  </a:lnTo>
                  <a:lnTo>
                    <a:pt x="814" y="376"/>
                  </a:lnTo>
                  <a:lnTo>
                    <a:pt x="814" y="378"/>
                  </a:lnTo>
                  <a:lnTo>
                    <a:pt x="816" y="380"/>
                  </a:lnTo>
                  <a:lnTo>
                    <a:pt x="818" y="380"/>
                  </a:lnTo>
                  <a:lnTo>
                    <a:pt x="818" y="382"/>
                  </a:lnTo>
                  <a:lnTo>
                    <a:pt x="820" y="382"/>
                  </a:lnTo>
                  <a:lnTo>
                    <a:pt x="820" y="382"/>
                  </a:lnTo>
                  <a:lnTo>
                    <a:pt x="822" y="382"/>
                  </a:lnTo>
                  <a:lnTo>
                    <a:pt x="824" y="384"/>
                  </a:lnTo>
                  <a:lnTo>
                    <a:pt x="826" y="386"/>
                  </a:lnTo>
                  <a:lnTo>
                    <a:pt x="826" y="386"/>
                  </a:lnTo>
                  <a:lnTo>
                    <a:pt x="826" y="388"/>
                  </a:lnTo>
                  <a:lnTo>
                    <a:pt x="826" y="390"/>
                  </a:lnTo>
                  <a:lnTo>
                    <a:pt x="826" y="392"/>
                  </a:lnTo>
                  <a:lnTo>
                    <a:pt x="824" y="394"/>
                  </a:lnTo>
                  <a:lnTo>
                    <a:pt x="822" y="394"/>
                  </a:lnTo>
                  <a:lnTo>
                    <a:pt x="820" y="394"/>
                  </a:lnTo>
                  <a:lnTo>
                    <a:pt x="816" y="394"/>
                  </a:lnTo>
                  <a:lnTo>
                    <a:pt x="814" y="398"/>
                  </a:lnTo>
                  <a:lnTo>
                    <a:pt x="818" y="394"/>
                  </a:lnTo>
                  <a:lnTo>
                    <a:pt x="822" y="394"/>
                  </a:lnTo>
                  <a:lnTo>
                    <a:pt x="822" y="396"/>
                  </a:lnTo>
                  <a:lnTo>
                    <a:pt x="820" y="398"/>
                  </a:lnTo>
                  <a:lnTo>
                    <a:pt x="818" y="400"/>
                  </a:lnTo>
                  <a:lnTo>
                    <a:pt x="816" y="404"/>
                  </a:lnTo>
                  <a:lnTo>
                    <a:pt x="814" y="404"/>
                  </a:lnTo>
                  <a:lnTo>
                    <a:pt x="812" y="406"/>
                  </a:lnTo>
                  <a:lnTo>
                    <a:pt x="812" y="406"/>
                  </a:lnTo>
                  <a:lnTo>
                    <a:pt x="812" y="408"/>
                  </a:lnTo>
                  <a:lnTo>
                    <a:pt x="818" y="402"/>
                  </a:lnTo>
                  <a:lnTo>
                    <a:pt x="820" y="400"/>
                  </a:lnTo>
                  <a:lnTo>
                    <a:pt x="822" y="398"/>
                  </a:lnTo>
                  <a:lnTo>
                    <a:pt x="824" y="396"/>
                  </a:lnTo>
                  <a:lnTo>
                    <a:pt x="828" y="396"/>
                  </a:lnTo>
                  <a:lnTo>
                    <a:pt x="828" y="398"/>
                  </a:lnTo>
                  <a:lnTo>
                    <a:pt x="830" y="398"/>
                  </a:lnTo>
                  <a:lnTo>
                    <a:pt x="830" y="400"/>
                  </a:lnTo>
                  <a:lnTo>
                    <a:pt x="830" y="402"/>
                  </a:lnTo>
                  <a:lnTo>
                    <a:pt x="830" y="404"/>
                  </a:lnTo>
                  <a:lnTo>
                    <a:pt x="826" y="404"/>
                  </a:lnTo>
                  <a:lnTo>
                    <a:pt x="826" y="406"/>
                  </a:lnTo>
                  <a:lnTo>
                    <a:pt x="822" y="408"/>
                  </a:lnTo>
                  <a:lnTo>
                    <a:pt x="822" y="406"/>
                  </a:lnTo>
                  <a:lnTo>
                    <a:pt x="820" y="406"/>
                  </a:lnTo>
                  <a:lnTo>
                    <a:pt x="818" y="408"/>
                  </a:lnTo>
                  <a:lnTo>
                    <a:pt x="820" y="408"/>
                  </a:lnTo>
                  <a:lnTo>
                    <a:pt x="822" y="410"/>
                  </a:lnTo>
                  <a:lnTo>
                    <a:pt x="816" y="412"/>
                  </a:lnTo>
                  <a:lnTo>
                    <a:pt x="818" y="412"/>
                  </a:lnTo>
                  <a:lnTo>
                    <a:pt x="820" y="410"/>
                  </a:lnTo>
                  <a:lnTo>
                    <a:pt x="822" y="410"/>
                  </a:lnTo>
                  <a:lnTo>
                    <a:pt x="824" y="408"/>
                  </a:lnTo>
                  <a:lnTo>
                    <a:pt x="824" y="410"/>
                  </a:lnTo>
                  <a:lnTo>
                    <a:pt x="824" y="412"/>
                  </a:lnTo>
                  <a:lnTo>
                    <a:pt x="820" y="412"/>
                  </a:lnTo>
                  <a:lnTo>
                    <a:pt x="818" y="414"/>
                  </a:lnTo>
                  <a:lnTo>
                    <a:pt x="820" y="414"/>
                  </a:lnTo>
                  <a:lnTo>
                    <a:pt x="822" y="414"/>
                  </a:lnTo>
                  <a:lnTo>
                    <a:pt x="820" y="416"/>
                  </a:lnTo>
                  <a:lnTo>
                    <a:pt x="818" y="418"/>
                  </a:lnTo>
                  <a:lnTo>
                    <a:pt x="816" y="420"/>
                  </a:lnTo>
                  <a:lnTo>
                    <a:pt x="816" y="420"/>
                  </a:lnTo>
                  <a:lnTo>
                    <a:pt x="820" y="418"/>
                  </a:lnTo>
                  <a:lnTo>
                    <a:pt x="822" y="414"/>
                  </a:lnTo>
                  <a:lnTo>
                    <a:pt x="824" y="412"/>
                  </a:lnTo>
                  <a:lnTo>
                    <a:pt x="828" y="410"/>
                  </a:lnTo>
                  <a:lnTo>
                    <a:pt x="828" y="410"/>
                  </a:lnTo>
                  <a:lnTo>
                    <a:pt x="828" y="412"/>
                  </a:lnTo>
                  <a:lnTo>
                    <a:pt x="830" y="410"/>
                  </a:lnTo>
                  <a:lnTo>
                    <a:pt x="830" y="410"/>
                  </a:lnTo>
                  <a:lnTo>
                    <a:pt x="834" y="408"/>
                  </a:lnTo>
                  <a:lnTo>
                    <a:pt x="834" y="408"/>
                  </a:lnTo>
                  <a:lnTo>
                    <a:pt x="834" y="408"/>
                  </a:lnTo>
                  <a:lnTo>
                    <a:pt x="832" y="412"/>
                  </a:lnTo>
                  <a:lnTo>
                    <a:pt x="826" y="414"/>
                  </a:lnTo>
                  <a:lnTo>
                    <a:pt x="826" y="416"/>
                  </a:lnTo>
                  <a:lnTo>
                    <a:pt x="826" y="416"/>
                  </a:lnTo>
                  <a:lnTo>
                    <a:pt x="826" y="418"/>
                  </a:lnTo>
                  <a:lnTo>
                    <a:pt x="824" y="420"/>
                  </a:lnTo>
                  <a:lnTo>
                    <a:pt x="824" y="422"/>
                  </a:lnTo>
                  <a:lnTo>
                    <a:pt x="826" y="422"/>
                  </a:lnTo>
                  <a:lnTo>
                    <a:pt x="826" y="420"/>
                  </a:lnTo>
                  <a:lnTo>
                    <a:pt x="828" y="418"/>
                  </a:lnTo>
                  <a:lnTo>
                    <a:pt x="830" y="414"/>
                  </a:lnTo>
                  <a:lnTo>
                    <a:pt x="834" y="414"/>
                  </a:lnTo>
                  <a:lnTo>
                    <a:pt x="834" y="414"/>
                  </a:lnTo>
                  <a:lnTo>
                    <a:pt x="834" y="416"/>
                  </a:lnTo>
                  <a:lnTo>
                    <a:pt x="832" y="418"/>
                  </a:lnTo>
                  <a:lnTo>
                    <a:pt x="830" y="420"/>
                  </a:lnTo>
                  <a:lnTo>
                    <a:pt x="828" y="422"/>
                  </a:lnTo>
                  <a:lnTo>
                    <a:pt x="826" y="426"/>
                  </a:lnTo>
                  <a:lnTo>
                    <a:pt x="826" y="426"/>
                  </a:lnTo>
                  <a:lnTo>
                    <a:pt x="826" y="428"/>
                  </a:lnTo>
                  <a:lnTo>
                    <a:pt x="828" y="426"/>
                  </a:lnTo>
                  <a:lnTo>
                    <a:pt x="828" y="424"/>
                  </a:lnTo>
                  <a:lnTo>
                    <a:pt x="832" y="420"/>
                  </a:lnTo>
                  <a:lnTo>
                    <a:pt x="834" y="420"/>
                  </a:lnTo>
                  <a:lnTo>
                    <a:pt x="834" y="422"/>
                  </a:lnTo>
                  <a:lnTo>
                    <a:pt x="836" y="422"/>
                  </a:lnTo>
                  <a:lnTo>
                    <a:pt x="836" y="424"/>
                  </a:lnTo>
                  <a:lnTo>
                    <a:pt x="834" y="424"/>
                  </a:lnTo>
                  <a:lnTo>
                    <a:pt x="832" y="428"/>
                  </a:lnTo>
                  <a:lnTo>
                    <a:pt x="830" y="430"/>
                  </a:lnTo>
                  <a:lnTo>
                    <a:pt x="832" y="430"/>
                  </a:lnTo>
                  <a:lnTo>
                    <a:pt x="832" y="428"/>
                  </a:lnTo>
                  <a:lnTo>
                    <a:pt x="834" y="426"/>
                  </a:lnTo>
                  <a:lnTo>
                    <a:pt x="834" y="424"/>
                  </a:lnTo>
                  <a:lnTo>
                    <a:pt x="838" y="424"/>
                  </a:lnTo>
                  <a:lnTo>
                    <a:pt x="838" y="420"/>
                  </a:lnTo>
                  <a:lnTo>
                    <a:pt x="838" y="420"/>
                  </a:lnTo>
                  <a:lnTo>
                    <a:pt x="840" y="418"/>
                  </a:lnTo>
                  <a:lnTo>
                    <a:pt x="840" y="416"/>
                  </a:lnTo>
                  <a:lnTo>
                    <a:pt x="842" y="414"/>
                  </a:lnTo>
                  <a:lnTo>
                    <a:pt x="842" y="414"/>
                  </a:lnTo>
                  <a:lnTo>
                    <a:pt x="844" y="412"/>
                  </a:lnTo>
                  <a:lnTo>
                    <a:pt x="844" y="410"/>
                  </a:lnTo>
                  <a:lnTo>
                    <a:pt x="844" y="410"/>
                  </a:lnTo>
                  <a:lnTo>
                    <a:pt x="846" y="414"/>
                  </a:lnTo>
                  <a:lnTo>
                    <a:pt x="848" y="416"/>
                  </a:lnTo>
                  <a:lnTo>
                    <a:pt x="850" y="418"/>
                  </a:lnTo>
                  <a:lnTo>
                    <a:pt x="852" y="420"/>
                  </a:lnTo>
                  <a:lnTo>
                    <a:pt x="852" y="422"/>
                  </a:lnTo>
                  <a:lnTo>
                    <a:pt x="854" y="424"/>
                  </a:lnTo>
                  <a:lnTo>
                    <a:pt x="854" y="426"/>
                  </a:lnTo>
                  <a:lnTo>
                    <a:pt x="852" y="428"/>
                  </a:lnTo>
                  <a:lnTo>
                    <a:pt x="850" y="430"/>
                  </a:lnTo>
                  <a:lnTo>
                    <a:pt x="848" y="430"/>
                  </a:lnTo>
                  <a:lnTo>
                    <a:pt x="848" y="430"/>
                  </a:lnTo>
                  <a:lnTo>
                    <a:pt x="844" y="428"/>
                  </a:lnTo>
                  <a:lnTo>
                    <a:pt x="844" y="428"/>
                  </a:lnTo>
                  <a:lnTo>
                    <a:pt x="842" y="428"/>
                  </a:lnTo>
                  <a:lnTo>
                    <a:pt x="842" y="430"/>
                  </a:lnTo>
                  <a:lnTo>
                    <a:pt x="840" y="432"/>
                  </a:lnTo>
                  <a:lnTo>
                    <a:pt x="838" y="432"/>
                  </a:lnTo>
                  <a:lnTo>
                    <a:pt x="836" y="432"/>
                  </a:lnTo>
                  <a:lnTo>
                    <a:pt x="836" y="434"/>
                  </a:lnTo>
                  <a:lnTo>
                    <a:pt x="838" y="434"/>
                  </a:lnTo>
                  <a:lnTo>
                    <a:pt x="840" y="434"/>
                  </a:lnTo>
                  <a:lnTo>
                    <a:pt x="840" y="436"/>
                  </a:lnTo>
                  <a:lnTo>
                    <a:pt x="838" y="438"/>
                  </a:lnTo>
                  <a:lnTo>
                    <a:pt x="836" y="438"/>
                  </a:lnTo>
                  <a:lnTo>
                    <a:pt x="834" y="440"/>
                  </a:lnTo>
                  <a:lnTo>
                    <a:pt x="836" y="440"/>
                  </a:lnTo>
                  <a:lnTo>
                    <a:pt x="838" y="438"/>
                  </a:lnTo>
                  <a:lnTo>
                    <a:pt x="842" y="438"/>
                  </a:lnTo>
                  <a:lnTo>
                    <a:pt x="844" y="438"/>
                  </a:lnTo>
                  <a:lnTo>
                    <a:pt x="846" y="436"/>
                  </a:lnTo>
                  <a:lnTo>
                    <a:pt x="848" y="436"/>
                  </a:lnTo>
                  <a:lnTo>
                    <a:pt x="850" y="438"/>
                  </a:lnTo>
                  <a:lnTo>
                    <a:pt x="850" y="438"/>
                  </a:lnTo>
                  <a:lnTo>
                    <a:pt x="850" y="440"/>
                  </a:lnTo>
                  <a:lnTo>
                    <a:pt x="850" y="438"/>
                  </a:lnTo>
                  <a:lnTo>
                    <a:pt x="850" y="436"/>
                  </a:lnTo>
                  <a:lnTo>
                    <a:pt x="850" y="434"/>
                  </a:lnTo>
                  <a:lnTo>
                    <a:pt x="852" y="432"/>
                  </a:lnTo>
                  <a:lnTo>
                    <a:pt x="856" y="430"/>
                  </a:lnTo>
                  <a:lnTo>
                    <a:pt x="856" y="432"/>
                  </a:lnTo>
                  <a:lnTo>
                    <a:pt x="856" y="432"/>
                  </a:lnTo>
                  <a:lnTo>
                    <a:pt x="856" y="434"/>
                  </a:lnTo>
                  <a:lnTo>
                    <a:pt x="856" y="436"/>
                  </a:lnTo>
                  <a:lnTo>
                    <a:pt x="854" y="440"/>
                  </a:lnTo>
                  <a:lnTo>
                    <a:pt x="850" y="440"/>
                  </a:lnTo>
                  <a:lnTo>
                    <a:pt x="850" y="442"/>
                  </a:lnTo>
                  <a:lnTo>
                    <a:pt x="848" y="444"/>
                  </a:lnTo>
                  <a:lnTo>
                    <a:pt x="846" y="444"/>
                  </a:lnTo>
                  <a:lnTo>
                    <a:pt x="844" y="442"/>
                  </a:lnTo>
                  <a:lnTo>
                    <a:pt x="844" y="442"/>
                  </a:lnTo>
                  <a:lnTo>
                    <a:pt x="842" y="444"/>
                  </a:lnTo>
                  <a:lnTo>
                    <a:pt x="842" y="446"/>
                  </a:lnTo>
                  <a:lnTo>
                    <a:pt x="840" y="448"/>
                  </a:lnTo>
                  <a:lnTo>
                    <a:pt x="840" y="450"/>
                  </a:lnTo>
                  <a:lnTo>
                    <a:pt x="838" y="452"/>
                  </a:lnTo>
                  <a:lnTo>
                    <a:pt x="840" y="452"/>
                  </a:lnTo>
                  <a:lnTo>
                    <a:pt x="842" y="448"/>
                  </a:lnTo>
                  <a:lnTo>
                    <a:pt x="844" y="444"/>
                  </a:lnTo>
                  <a:lnTo>
                    <a:pt x="846" y="444"/>
                  </a:lnTo>
                  <a:lnTo>
                    <a:pt x="846" y="444"/>
                  </a:lnTo>
                  <a:lnTo>
                    <a:pt x="848" y="446"/>
                  </a:lnTo>
                  <a:lnTo>
                    <a:pt x="848" y="446"/>
                  </a:lnTo>
                  <a:lnTo>
                    <a:pt x="846" y="448"/>
                  </a:lnTo>
                  <a:lnTo>
                    <a:pt x="846" y="450"/>
                  </a:lnTo>
                  <a:lnTo>
                    <a:pt x="842" y="454"/>
                  </a:lnTo>
                  <a:lnTo>
                    <a:pt x="840" y="454"/>
                  </a:lnTo>
                  <a:lnTo>
                    <a:pt x="840" y="456"/>
                  </a:lnTo>
                  <a:lnTo>
                    <a:pt x="844" y="454"/>
                  </a:lnTo>
                  <a:lnTo>
                    <a:pt x="848" y="448"/>
                  </a:lnTo>
                  <a:lnTo>
                    <a:pt x="850" y="444"/>
                  </a:lnTo>
                  <a:lnTo>
                    <a:pt x="850" y="444"/>
                  </a:lnTo>
                  <a:lnTo>
                    <a:pt x="852" y="442"/>
                  </a:lnTo>
                  <a:lnTo>
                    <a:pt x="852" y="442"/>
                  </a:lnTo>
                  <a:lnTo>
                    <a:pt x="856" y="440"/>
                  </a:lnTo>
                  <a:lnTo>
                    <a:pt x="860" y="438"/>
                  </a:lnTo>
                  <a:lnTo>
                    <a:pt x="862" y="438"/>
                  </a:lnTo>
                  <a:lnTo>
                    <a:pt x="862" y="438"/>
                  </a:lnTo>
                  <a:lnTo>
                    <a:pt x="860" y="440"/>
                  </a:lnTo>
                  <a:lnTo>
                    <a:pt x="858" y="442"/>
                  </a:lnTo>
                  <a:lnTo>
                    <a:pt x="856" y="442"/>
                  </a:lnTo>
                  <a:lnTo>
                    <a:pt x="854" y="444"/>
                  </a:lnTo>
                  <a:lnTo>
                    <a:pt x="854" y="446"/>
                  </a:lnTo>
                  <a:lnTo>
                    <a:pt x="854" y="446"/>
                  </a:lnTo>
                  <a:lnTo>
                    <a:pt x="856" y="444"/>
                  </a:lnTo>
                  <a:lnTo>
                    <a:pt x="858" y="444"/>
                  </a:lnTo>
                  <a:lnTo>
                    <a:pt x="860" y="442"/>
                  </a:lnTo>
                  <a:lnTo>
                    <a:pt x="862" y="442"/>
                  </a:lnTo>
                  <a:lnTo>
                    <a:pt x="864" y="440"/>
                  </a:lnTo>
                  <a:lnTo>
                    <a:pt x="866" y="440"/>
                  </a:lnTo>
                  <a:lnTo>
                    <a:pt x="868" y="440"/>
                  </a:lnTo>
                  <a:lnTo>
                    <a:pt x="868" y="442"/>
                  </a:lnTo>
                  <a:lnTo>
                    <a:pt x="870" y="446"/>
                  </a:lnTo>
                  <a:lnTo>
                    <a:pt x="872" y="448"/>
                  </a:lnTo>
                  <a:lnTo>
                    <a:pt x="874" y="448"/>
                  </a:lnTo>
                  <a:lnTo>
                    <a:pt x="874" y="450"/>
                  </a:lnTo>
                  <a:lnTo>
                    <a:pt x="874" y="452"/>
                  </a:lnTo>
                  <a:lnTo>
                    <a:pt x="872" y="454"/>
                  </a:lnTo>
                  <a:lnTo>
                    <a:pt x="870" y="454"/>
                  </a:lnTo>
                  <a:lnTo>
                    <a:pt x="872" y="452"/>
                  </a:lnTo>
                  <a:lnTo>
                    <a:pt x="870" y="452"/>
                  </a:lnTo>
                  <a:lnTo>
                    <a:pt x="870" y="452"/>
                  </a:lnTo>
                  <a:lnTo>
                    <a:pt x="868" y="454"/>
                  </a:lnTo>
                  <a:lnTo>
                    <a:pt x="866" y="456"/>
                  </a:lnTo>
                  <a:lnTo>
                    <a:pt x="862" y="456"/>
                  </a:lnTo>
                  <a:lnTo>
                    <a:pt x="860" y="456"/>
                  </a:lnTo>
                  <a:lnTo>
                    <a:pt x="858" y="456"/>
                  </a:lnTo>
                  <a:lnTo>
                    <a:pt x="854" y="458"/>
                  </a:lnTo>
                  <a:lnTo>
                    <a:pt x="852" y="460"/>
                  </a:lnTo>
                  <a:lnTo>
                    <a:pt x="850" y="460"/>
                  </a:lnTo>
                  <a:lnTo>
                    <a:pt x="852" y="460"/>
                  </a:lnTo>
                  <a:lnTo>
                    <a:pt x="852" y="462"/>
                  </a:lnTo>
                  <a:lnTo>
                    <a:pt x="852" y="462"/>
                  </a:lnTo>
                  <a:lnTo>
                    <a:pt x="848" y="464"/>
                  </a:lnTo>
                  <a:lnTo>
                    <a:pt x="848" y="464"/>
                  </a:lnTo>
                  <a:lnTo>
                    <a:pt x="852" y="464"/>
                  </a:lnTo>
                  <a:lnTo>
                    <a:pt x="854" y="462"/>
                  </a:lnTo>
                  <a:lnTo>
                    <a:pt x="858" y="458"/>
                  </a:lnTo>
                  <a:lnTo>
                    <a:pt x="860" y="458"/>
                  </a:lnTo>
                  <a:lnTo>
                    <a:pt x="862" y="458"/>
                  </a:lnTo>
                  <a:lnTo>
                    <a:pt x="864" y="458"/>
                  </a:lnTo>
                  <a:lnTo>
                    <a:pt x="866" y="458"/>
                  </a:lnTo>
                  <a:lnTo>
                    <a:pt x="866" y="460"/>
                  </a:lnTo>
                  <a:lnTo>
                    <a:pt x="866" y="462"/>
                  </a:lnTo>
                  <a:lnTo>
                    <a:pt x="864" y="462"/>
                  </a:lnTo>
                  <a:lnTo>
                    <a:pt x="862" y="464"/>
                  </a:lnTo>
                  <a:lnTo>
                    <a:pt x="860" y="464"/>
                  </a:lnTo>
                  <a:lnTo>
                    <a:pt x="858" y="464"/>
                  </a:lnTo>
                  <a:lnTo>
                    <a:pt x="858" y="468"/>
                  </a:lnTo>
                  <a:lnTo>
                    <a:pt x="856" y="468"/>
                  </a:lnTo>
                  <a:lnTo>
                    <a:pt x="854" y="466"/>
                  </a:lnTo>
                  <a:lnTo>
                    <a:pt x="852" y="468"/>
                  </a:lnTo>
                  <a:lnTo>
                    <a:pt x="850" y="470"/>
                  </a:lnTo>
                  <a:lnTo>
                    <a:pt x="852" y="470"/>
                  </a:lnTo>
                  <a:lnTo>
                    <a:pt x="854" y="468"/>
                  </a:lnTo>
                  <a:lnTo>
                    <a:pt x="856" y="468"/>
                  </a:lnTo>
                  <a:lnTo>
                    <a:pt x="856" y="470"/>
                  </a:lnTo>
                  <a:lnTo>
                    <a:pt x="858" y="468"/>
                  </a:lnTo>
                  <a:lnTo>
                    <a:pt x="860" y="466"/>
                  </a:lnTo>
                  <a:lnTo>
                    <a:pt x="862" y="464"/>
                  </a:lnTo>
                  <a:lnTo>
                    <a:pt x="864" y="466"/>
                  </a:lnTo>
                  <a:lnTo>
                    <a:pt x="866" y="466"/>
                  </a:lnTo>
                  <a:lnTo>
                    <a:pt x="868" y="464"/>
                  </a:lnTo>
                  <a:lnTo>
                    <a:pt x="870" y="462"/>
                  </a:lnTo>
                  <a:lnTo>
                    <a:pt x="872" y="462"/>
                  </a:lnTo>
                  <a:lnTo>
                    <a:pt x="872" y="460"/>
                  </a:lnTo>
                  <a:lnTo>
                    <a:pt x="870" y="460"/>
                  </a:lnTo>
                  <a:lnTo>
                    <a:pt x="872" y="458"/>
                  </a:lnTo>
                  <a:lnTo>
                    <a:pt x="872" y="456"/>
                  </a:lnTo>
                  <a:lnTo>
                    <a:pt x="874" y="456"/>
                  </a:lnTo>
                  <a:lnTo>
                    <a:pt x="874" y="456"/>
                  </a:lnTo>
                  <a:lnTo>
                    <a:pt x="876" y="456"/>
                  </a:lnTo>
                  <a:lnTo>
                    <a:pt x="876" y="458"/>
                  </a:lnTo>
                  <a:lnTo>
                    <a:pt x="878" y="464"/>
                  </a:lnTo>
                  <a:lnTo>
                    <a:pt x="878" y="466"/>
                  </a:lnTo>
                  <a:lnTo>
                    <a:pt x="880" y="468"/>
                  </a:lnTo>
                  <a:lnTo>
                    <a:pt x="880" y="470"/>
                  </a:lnTo>
                  <a:lnTo>
                    <a:pt x="878" y="472"/>
                  </a:lnTo>
                  <a:lnTo>
                    <a:pt x="876" y="472"/>
                  </a:lnTo>
                  <a:lnTo>
                    <a:pt x="874" y="470"/>
                  </a:lnTo>
                  <a:lnTo>
                    <a:pt x="870" y="470"/>
                  </a:lnTo>
                  <a:lnTo>
                    <a:pt x="868" y="472"/>
                  </a:lnTo>
                  <a:lnTo>
                    <a:pt x="868" y="472"/>
                  </a:lnTo>
                  <a:lnTo>
                    <a:pt x="866" y="472"/>
                  </a:lnTo>
                  <a:lnTo>
                    <a:pt x="864" y="472"/>
                  </a:lnTo>
                  <a:lnTo>
                    <a:pt x="862" y="472"/>
                  </a:lnTo>
                  <a:lnTo>
                    <a:pt x="862" y="474"/>
                  </a:lnTo>
                  <a:lnTo>
                    <a:pt x="858" y="474"/>
                  </a:lnTo>
                  <a:lnTo>
                    <a:pt x="860" y="476"/>
                  </a:lnTo>
                  <a:lnTo>
                    <a:pt x="864" y="474"/>
                  </a:lnTo>
                  <a:lnTo>
                    <a:pt x="866" y="476"/>
                  </a:lnTo>
                  <a:lnTo>
                    <a:pt x="870" y="478"/>
                  </a:lnTo>
                  <a:lnTo>
                    <a:pt x="870" y="480"/>
                  </a:lnTo>
                  <a:lnTo>
                    <a:pt x="872" y="478"/>
                  </a:lnTo>
                  <a:lnTo>
                    <a:pt x="874" y="478"/>
                  </a:lnTo>
                  <a:lnTo>
                    <a:pt x="874" y="480"/>
                  </a:lnTo>
                  <a:lnTo>
                    <a:pt x="876" y="480"/>
                  </a:lnTo>
                  <a:lnTo>
                    <a:pt x="880" y="482"/>
                  </a:lnTo>
                  <a:lnTo>
                    <a:pt x="880" y="484"/>
                  </a:lnTo>
                  <a:lnTo>
                    <a:pt x="880" y="486"/>
                  </a:lnTo>
                  <a:lnTo>
                    <a:pt x="880" y="488"/>
                  </a:lnTo>
                  <a:lnTo>
                    <a:pt x="880" y="488"/>
                  </a:lnTo>
                  <a:lnTo>
                    <a:pt x="878" y="488"/>
                  </a:lnTo>
                  <a:lnTo>
                    <a:pt x="876" y="486"/>
                  </a:lnTo>
                  <a:lnTo>
                    <a:pt x="876" y="486"/>
                  </a:lnTo>
                  <a:lnTo>
                    <a:pt x="874" y="488"/>
                  </a:lnTo>
                  <a:lnTo>
                    <a:pt x="874" y="488"/>
                  </a:lnTo>
                  <a:lnTo>
                    <a:pt x="872" y="486"/>
                  </a:lnTo>
                  <a:lnTo>
                    <a:pt x="872" y="486"/>
                  </a:lnTo>
                  <a:lnTo>
                    <a:pt x="870" y="486"/>
                  </a:lnTo>
                  <a:lnTo>
                    <a:pt x="868" y="484"/>
                  </a:lnTo>
                  <a:lnTo>
                    <a:pt x="866" y="482"/>
                  </a:lnTo>
                  <a:lnTo>
                    <a:pt x="864" y="482"/>
                  </a:lnTo>
                  <a:lnTo>
                    <a:pt x="862" y="484"/>
                  </a:lnTo>
                  <a:lnTo>
                    <a:pt x="860" y="482"/>
                  </a:lnTo>
                  <a:lnTo>
                    <a:pt x="862" y="484"/>
                  </a:lnTo>
                  <a:lnTo>
                    <a:pt x="864" y="484"/>
                  </a:lnTo>
                  <a:lnTo>
                    <a:pt x="866" y="484"/>
                  </a:lnTo>
                  <a:lnTo>
                    <a:pt x="864" y="486"/>
                  </a:lnTo>
                  <a:lnTo>
                    <a:pt x="862" y="486"/>
                  </a:lnTo>
                  <a:lnTo>
                    <a:pt x="860" y="486"/>
                  </a:lnTo>
                  <a:lnTo>
                    <a:pt x="858" y="486"/>
                  </a:lnTo>
                  <a:lnTo>
                    <a:pt x="856" y="488"/>
                  </a:lnTo>
                  <a:lnTo>
                    <a:pt x="856" y="490"/>
                  </a:lnTo>
                  <a:lnTo>
                    <a:pt x="858" y="490"/>
                  </a:lnTo>
                  <a:lnTo>
                    <a:pt x="858" y="488"/>
                  </a:lnTo>
                  <a:lnTo>
                    <a:pt x="862" y="488"/>
                  </a:lnTo>
                  <a:lnTo>
                    <a:pt x="864" y="486"/>
                  </a:lnTo>
                  <a:lnTo>
                    <a:pt x="864" y="486"/>
                  </a:lnTo>
                  <a:lnTo>
                    <a:pt x="866" y="488"/>
                  </a:lnTo>
                  <a:lnTo>
                    <a:pt x="866" y="490"/>
                  </a:lnTo>
                  <a:lnTo>
                    <a:pt x="868" y="490"/>
                  </a:lnTo>
                  <a:lnTo>
                    <a:pt x="868" y="490"/>
                  </a:lnTo>
                  <a:lnTo>
                    <a:pt x="868" y="492"/>
                  </a:lnTo>
                  <a:lnTo>
                    <a:pt x="866" y="492"/>
                  </a:lnTo>
                  <a:lnTo>
                    <a:pt x="864" y="492"/>
                  </a:lnTo>
                  <a:lnTo>
                    <a:pt x="862" y="492"/>
                  </a:lnTo>
                  <a:lnTo>
                    <a:pt x="862" y="490"/>
                  </a:lnTo>
                  <a:lnTo>
                    <a:pt x="860" y="490"/>
                  </a:lnTo>
                  <a:lnTo>
                    <a:pt x="860" y="492"/>
                  </a:lnTo>
                  <a:lnTo>
                    <a:pt x="862" y="492"/>
                  </a:lnTo>
                  <a:lnTo>
                    <a:pt x="864" y="494"/>
                  </a:lnTo>
                  <a:lnTo>
                    <a:pt x="864" y="494"/>
                  </a:lnTo>
                  <a:lnTo>
                    <a:pt x="864" y="496"/>
                  </a:lnTo>
                  <a:lnTo>
                    <a:pt x="866" y="496"/>
                  </a:lnTo>
                  <a:lnTo>
                    <a:pt x="864" y="498"/>
                  </a:lnTo>
                  <a:lnTo>
                    <a:pt x="860" y="496"/>
                  </a:lnTo>
                  <a:lnTo>
                    <a:pt x="856" y="496"/>
                  </a:lnTo>
                  <a:lnTo>
                    <a:pt x="852" y="494"/>
                  </a:lnTo>
                  <a:lnTo>
                    <a:pt x="850" y="494"/>
                  </a:lnTo>
                  <a:lnTo>
                    <a:pt x="850" y="494"/>
                  </a:lnTo>
                  <a:lnTo>
                    <a:pt x="854" y="496"/>
                  </a:lnTo>
                  <a:lnTo>
                    <a:pt x="860" y="498"/>
                  </a:lnTo>
                  <a:lnTo>
                    <a:pt x="860" y="500"/>
                  </a:lnTo>
                  <a:lnTo>
                    <a:pt x="860" y="500"/>
                  </a:lnTo>
                  <a:lnTo>
                    <a:pt x="856" y="498"/>
                  </a:lnTo>
                  <a:lnTo>
                    <a:pt x="854" y="498"/>
                  </a:lnTo>
                  <a:lnTo>
                    <a:pt x="852" y="500"/>
                  </a:lnTo>
                  <a:lnTo>
                    <a:pt x="854" y="500"/>
                  </a:lnTo>
                  <a:lnTo>
                    <a:pt x="856" y="500"/>
                  </a:lnTo>
                  <a:lnTo>
                    <a:pt x="856" y="502"/>
                  </a:lnTo>
                  <a:lnTo>
                    <a:pt x="858" y="502"/>
                  </a:lnTo>
                  <a:lnTo>
                    <a:pt x="858" y="502"/>
                  </a:lnTo>
                  <a:lnTo>
                    <a:pt x="858" y="504"/>
                  </a:lnTo>
                  <a:lnTo>
                    <a:pt x="860" y="506"/>
                  </a:lnTo>
                  <a:lnTo>
                    <a:pt x="860" y="504"/>
                  </a:lnTo>
                  <a:lnTo>
                    <a:pt x="860" y="504"/>
                  </a:lnTo>
                  <a:lnTo>
                    <a:pt x="862" y="504"/>
                  </a:lnTo>
                  <a:lnTo>
                    <a:pt x="862" y="504"/>
                  </a:lnTo>
                  <a:lnTo>
                    <a:pt x="862" y="506"/>
                  </a:lnTo>
                  <a:lnTo>
                    <a:pt x="862" y="506"/>
                  </a:lnTo>
                  <a:lnTo>
                    <a:pt x="864" y="506"/>
                  </a:lnTo>
                  <a:lnTo>
                    <a:pt x="864" y="504"/>
                  </a:lnTo>
                  <a:lnTo>
                    <a:pt x="866" y="504"/>
                  </a:lnTo>
                  <a:lnTo>
                    <a:pt x="868" y="506"/>
                  </a:lnTo>
                  <a:lnTo>
                    <a:pt x="870" y="506"/>
                  </a:lnTo>
                  <a:lnTo>
                    <a:pt x="872" y="506"/>
                  </a:lnTo>
                  <a:lnTo>
                    <a:pt x="870" y="508"/>
                  </a:lnTo>
                  <a:lnTo>
                    <a:pt x="870" y="510"/>
                  </a:lnTo>
                  <a:lnTo>
                    <a:pt x="868" y="508"/>
                  </a:lnTo>
                  <a:lnTo>
                    <a:pt x="868" y="508"/>
                  </a:lnTo>
                  <a:lnTo>
                    <a:pt x="864" y="508"/>
                  </a:lnTo>
                  <a:lnTo>
                    <a:pt x="860" y="510"/>
                  </a:lnTo>
                  <a:lnTo>
                    <a:pt x="860" y="512"/>
                  </a:lnTo>
                  <a:lnTo>
                    <a:pt x="862" y="510"/>
                  </a:lnTo>
                  <a:lnTo>
                    <a:pt x="864" y="510"/>
                  </a:lnTo>
                  <a:lnTo>
                    <a:pt x="868" y="510"/>
                  </a:lnTo>
                  <a:lnTo>
                    <a:pt x="866" y="510"/>
                  </a:lnTo>
                  <a:lnTo>
                    <a:pt x="864" y="512"/>
                  </a:lnTo>
                  <a:lnTo>
                    <a:pt x="866" y="512"/>
                  </a:lnTo>
                  <a:lnTo>
                    <a:pt x="870" y="512"/>
                  </a:lnTo>
                  <a:lnTo>
                    <a:pt x="870" y="512"/>
                  </a:lnTo>
                  <a:lnTo>
                    <a:pt x="870" y="514"/>
                  </a:lnTo>
                  <a:lnTo>
                    <a:pt x="872" y="514"/>
                  </a:lnTo>
                  <a:lnTo>
                    <a:pt x="872" y="516"/>
                  </a:lnTo>
                  <a:lnTo>
                    <a:pt x="872" y="518"/>
                  </a:lnTo>
                  <a:lnTo>
                    <a:pt x="870" y="520"/>
                  </a:lnTo>
                  <a:lnTo>
                    <a:pt x="870" y="522"/>
                  </a:lnTo>
                  <a:lnTo>
                    <a:pt x="872" y="520"/>
                  </a:lnTo>
                  <a:lnTo>
                    <a:pt x="872" y="520"/>
                  </a:lnTo>
                  <a:lnTo>
                    <a:pt x="874" y="518"/>
                  </a:lnTo>
                  <a:lnTo>
                    <a:pt x="876" y="518"/>
                  </a:lnTo>
                  <a:lnTo>
                    <a:pt x="876" y="520"/>
                  </a:lnTo>
                  <a:lnTo>
                    <a:pt x="874" y="520"/>
                  </a:lnTo>
                  <a:lnTo>
                    <a:pt x="872" y="524"/>
                  </a:lnTo>
                  <a:lnTo>
                    <a:pt x="872" y="526"/>
                  </a:lnTo>
                  <a:lnTo>
                    <a:pt x="872" y="528"/>
                  </a:lnTo>
                  <a:lnTo>
                    <a:pt x="872" y="528"/>
                  </a:lnTo>
                  <a:lnTo>
                    <a:pt x="874" y="524"/>
                  </a:lnTo>
                  <a:lnTo>
                    <a:pt x="874" y="524"/>
                  </a:lnTo>
                  <a:lnTo>
                    <a:pt x="876" y="522"/>
                  </a:lnTo>
                  <a:lnTo>
                    <a:pt x="878" y="520"/>
                  </a:lnTo>
                  <a:lnTo>
                    <a:pt x="878" y="520"/>
                  </a:lnTo>
                  <a:lnTo>
                    <a:pt x="878" y="518"/>
                  </a:lnTo>
                  <a:lnTo>
                    <a:pt x="880" y="518"/>
                  </a:lnTo>
                  <a:lnTo>
                    <a:pt x="880" y="518"/>
                  </a:lnTo>
                  <a:lnTo>
                    <a:pt x="880" y="520"/>
                  </a:lnTo>
                  <a:lnTo>
                    <a:pt x="878" y="522"/>
                  </a:lnTo>
                  <a:lnTo>
                    <a:pt x="876" y="524"/>
                  </a:lnTo>
                  <a:lnTo>
                    <a:pt x="876" y="526"/>
                  </a:lnTo>
                  <a:lnTo>
                    <a:pt x="878" y="528"/>
                  </a:lnTo>
                  <a:lnTo>
                    <a:pt x="878" y="528"/>
                  </a:lnTo>
                  <a:lnTo>
                    <a:pt x="878" y="526"/>
                  </a:lnTo>
                  <a:lnTo>
                    <a:pt x="878" y="524"/>
                  </a:lnTo>
                  <a:lnTo>
                    <a:pt x="880" y="522"/>
                  </a:lnTo>
                  <a:lnTo>
                    <a:pt x="882" y="522"/>
                  </a:lnTo>
                  <a:lnTo>
                    <a:pt x="884" y="518"/>
                  </a:lnTo>
                  <a:lnTo>
                    <a:pt x="886" y="518"/>
                  </a:lnTo>
                  <a:lnTo>
                    <a:pt x="886" y="518"/>
                  </a:lnTo>
                  <a:lnTo>
                    <a:pt x="886" y="520"/>
                  </a:lnTo>
                  <a:lnTo>
                    <a:pt x="886" y="522"/>
                  </a:lnTo>
                  <a:lnTo>
                    <a:pt x="882" y="522"/>
                  </a:lnTo>
                  <a:lnTo>
                    <a:pt x="882" y="524"/>
                  </a:lnTo>
                  <a:lnTo>
                    <a:pt x="882" y="526"/>
                  </a:lnTo>
                  <a:lnTo>
                    <a:pt x="882" y="528"/>
                  </a:lnTo>
                  <a:lnTo>
                    <a:pt x="882" y="526"/>
                  </a:lnTo>
                  <a:lnTo>
                    <a:pt x="884" y="528"/>
                  </a:lnTo>
                  <a:lnTo>
                    <a:pt x="886" y="526"/>
                  </a:lnTo>
                  <a:lnTo>
                    <a:pt x="888" y="526"/>
                  </a:lnTo>
                  <a:lnTo>
                    <a:pt x="888" y="526"/>
                  </a:lnTo>
                  <a:lnTo>
                    <a:pt x="890" y="530"/>
                  </a:lnTo>
                  <a:lnTo>
                    <a:pt x="890" y="530"/>
                  </a:lnTo>
                  <a:lnTo>
                    <a:pt x="888" y="532"/>
                  </a:lnTo>
                  <a:lnTo>
                    <a:pt x="888" y="532"/>
                  </a:lnTo>
                  <a:lnTo>
                    <a:pt x="888" y="532"/>
                  </a:lnTo>
                  <a:lnTo>
                    <a:pt x="890" y="534"/>
                  </a:lnTo>
                  <a:lnTo>
                    <a:pt x="888" y="536"/>
                  </a:lnTo>
                  <a:lnTo>
                    <a:pt x="886" y="536"/>
                  </a:lnTo>
                  <a:lnTo>
                    <a:pt x="888" y="536"/>
                  </a:lnTo>
                  <a:lnTo>
                    <a:pt x="890" y="538"/>
                  </a:lnTo>
                  <a:lnTo>
                    <a:pt x="886" y="538"/>
                  </a:lnTo>
                  <a:lnTo>
                    <a:pt x="884" y="538"/>
                  </a:lnTo>
                  <a:lnTo>
                    <a:pt x="884" y="540"/>
                  </a:lnTo>
                  <a:lnTo>
                    <a:pt x="886" y="538"/>
                  </a:lnTo>
                  <a:lnTo>
                    <a:pt x="890" y="540"/>
                  </a:lnTo>
                  <a:lnTo>
                    <a:pt x="890" y="538"/>
                  </a:lnTo>
                  <a:lnTo>
                    <a:pt x="894" y="538"/>
                  </a:lnTo>
                  <a:lnTo>
                    <a:pt x="894" y="538"/>
                  </a:lnTo>
                  <a:lnTo>
                    <a:pt x="892" y="540"/>
                  </a:lnTo>
                  <a:lnTo>
                    <a:pt x="890" y="544"/>
                  </a:lnTo>
                  <a:lnTo>
                    <a:pt x="894" y="542"/>
                  </a:lnTo>
                  <a:lnTo>
                    <a:pt x="894" y="540"/>
                  </a:lnTo>
                  <a:lnTo>
                    <a:pt x="896" y="538"/>
                  </a:lnTo>
                  <a:lnTo>
                    <a:pt x="898" y="538"/>
                  </a:lnTo>
                  <a:lnTo>
                    <a:pt x="900" y="538"/>
                  </a:lnTo>
                  <a:lnTo>
                    <a:pt x="900" y="538"/>
                  </a:lnTo>
                  <a:lnTo>
                    <a:pt x="898" y="540"/>
                  </a:lnTo>
                  <a:lnTo>
                    <a:pt x="898" y="540"/>
                  </a:lnTo>
                  <a:lnTo>
                    <a:pt x="896" y="542"/>
                  </a:lnTo>
                  <a:lnTo>
                    <a:pt x="896" y="544"/>
                  </a:lnTo>
                  <a:lnTo>
                    <a:pt x="892" y="546"/>
                  </a:lnTo>
                  <a:lnTo>
                    <a:pt x="892" y="548"/>
                  </a:lnTo>
                  <a:lnTo>
                    <a:pt x="892" y="550"/>
                  </a:lnTo>
                  <a:lnTo>
                    <a:pt x="894" y="550"/>
                  </a:lnTo>
                  <a:lnTo>
                    <a:pt x="894" y="548"/>
                  </a:lnTo>
                  <a:lnTo>
                    <a:pt x="894" y="546"/>
                  </a:lnTo>
                  <a:lnTo>
                    <a:pt x="898" y="544"/>
                  </a:lnTo>
                  <a:lnTo>
                    <a:pt x="900" y="544"/>
                  </a:lnTo>
                  <a:lnTo>
                    <a:pt x="900" y="544"/>
                  </a:lnTo>
                  <a:lnTo>
                    <a:pt x="898" y="548"/>
                  </a:lnTo>
                  <a:lnTo>
                    <a:pt x="898" y="550"/>
                  </a:lnTo>
                  <a:lnTo>
                    <a:pt x="896" y="552"/>
                  </a:lnTo>
                  <a:lnTo>
                    <a:pt x="898" y="550"/>
                  </a:lnTo>
                  <a:lnTo>
                    <a:pt x="900" y="548"/>
                  </a:lnTo>
                  <a:lnTo>
                    <a:pt x="900" y="546"/>
                  </a:lnTo>
                  <a:lnTo>
                    <a:pt x="900" y="546"/>
                  </a:lnTo>
                  <a:lnTo>
                    <a:pt x="902" y="546"/>
                  </a:lnTo>
                  <a:lnTo>
                    <a:pt x="902" y="550"/>
                  </a:lnTo>
                  <a:lnTo>
                    <a:pt x="904" y="550"/>
                  </a:lnTo>
                  <a:lnTo>
                    <a:pt x="904" y="550"/>
                  </a:lnTo>
                  <a:lnTo>
                    <a:pt x="904" y="548"/>
                  </a:lnTo>
                  <a:lnTo>
                    <a:pt x="904" y="546"/>
                  </a:lnTo>
                  <a:lnTo>
                    <a:pt x="908" y="546"/>
                  </a:lnTo>
                  <a:lnTo>
                    <a:pt x="908" y="546"/>
                  </a:lnTo>
                  <a:lnTo>
                    <a:pt x="908" y="548"/>
                  </a:lnTo>
                  <a:lnTo>
                    <a:pt x="908" y="548"/>
                  </a:lnTo>
                  <a:lnTo>
                    <a:pt x="910" y="548"/>
                  </a:lnTo>
                  <a:lnTo>
                    <a:pt x="910" y="548"/>
                  </a:lnTo>
                  <a:lnTo>
                    <a:pt x="910" y="552"/>
                  </a:lnTo>
                  <a:lnTo>
                    <a:pt x="912" y="552"/>
                  </a:lnTo>
                  <a:lnTo>
                    <a:pt x="912" y="552"/>
                  </a:lnTo>
                  <a:lnTo>
                    <a:pt x="914" y="554"/>
                  </a:lnTo>
                  <a:lnTo>
                    <a:pt x="914" y="556"/>
                  </a:lnTo>
                  <a:lnTo>
                    <a:pt x="914" y="556"/>
                  </a:lnTo>
                  <a:lnTo>
                    <a:pt x="914" y="558"/>
                  </a:lnTo>
                  <a:lnTo>
                    <a:pt x="914" y="558"/>
                  </a:lnTo>
                  <a:lnTo>
                    <a:pt x="910" y="558"/>
                  </a:lnTo>
                  <a:lnTo>
                    <a:pt x="910" y="556"/>
                  </a:lnTo>
                  <a:lnTo>
                    <a:pt x="910" y="556"/>
                  </a:lnTo>
                  <a:lnTo>
                    <a:pt x="908" y="554"/>
                  </a:lnTo>
                  <a:lnTo>
                    <a:pt x="908" y="554"/>
                  </a:lnTo>
                  <a:lnTo>
                    <a:pt x="906" y="554"/>
                  </a:lnTo>
                  <a:lnTo>
                    <a:pt x="906" y="556"/>
                  </a:lnTo>
                  <a:lnTo>
                    <a:pt x="906" y="556"/>
                  </a:lnTo>
                  <a:lnTo>
                    <a:pt x="908" y="556"/>
                  </a:lnTo>
                  <a:lnTo>
                    <a:pt x="908" y="558"/>
                  </a:lnTo>
                  <a:lnTo>
                    <a:pt x="908" y="558"/>
                  </a:lnTo>
                  <a:lnTo>
                    <a:pt x="910" y="558"/>
                  </a:lnTo>
                  <a:lnTo>
                    <a:pt x="910" y="560"/>
                  </a:lnTo>
                  <a:lnTo>
                    <a:pt x="908" y="560"/>
                  </a:lnTo>
                  <a:lnTo>
                    <a:pt x="906" y="560"/>
                  </a:lnTo>
                  <a:lnTo>
                    <a:pt x="906" y="560"/>
                  </a:lnTo>
                  <a:lnTo>
                    <a:pt x="906" y="562"/>
                  </a:lnTo>
                  <a:lnTo>
                    <a:pt x="910" y="562"/>
                  </a:lnTo>
                  <a:lnTo>
                    <a:pt x="910" y="562"/>
                  </a:lnTo>
                  <a:lnTo>
                    <a:pt x="910" y="562"/>
                  </a:lnTo>
                  <a:lnTo>
                    <a:pt x="910" y="564"/>
                  </a:lnTo>
                  <a:lnTo>
                    <a:pt x="908" y="564"/>
                  </a:lnTo>
                  <a:lnTo>
                    <a:pt x="906" y="564"/>
                  </a:lnTo>
                  <a:lnTo>
                    <a:pt x="904" y="564"/>
                  </a:lnTo>
                  <a:lnTo>
                    <a:pt x="902" y="564"/>
                  </a:lnTo>
                  <a:lnTo>
                    <a:pt x="902" y="562"/>
                  </a:lnTo>
                  <a:lnTo>
                    <a:pt x="902" y="560"/>
                  </a:lnTo>
                  <a:lnTo>
                    <a:pt x="900" y="560"/>
                  </a:lnTo>
                  <a:lnTo>
                    <a:pt x="900" y="558"/>
                  </a:lnTo>
                  <a:lnTo>
                    <a:pt x="898" y="558"/>
                  </a:lnTo>
                  <a:lnTo>
                    <a:pt x="898" y="560"/>
                  </a:lnTo>
                  <a:lnTo>
                    <a:pt x="900" y="562"/>
                  </a:lnTo>
                  <a:lnTo>
                    <a:pt x="900" y="562"/>
                  </a:lnTo>
                  <a:lnTo>
                    <a:pt x="900" y="564"/>
                  </a:lnTo>
                  <a:lnTo>
                    <a:pt x="898" y="564"/>
                  </a:lnTo>
                  <a:lnTo>
                    <a:pt x="896" y="562"/>
                  </a:lnTo>
                  <a:lnTo>
                    <a:pt x="896" y="562"/>
                  </a:lnTo>
                  <a:lnTo>
                    <a:pt x="896" y="564"/>
                  </a:lnTo>
                  <a:lnTo>
                    <a:pt x="898" y="566"/>
                  </a:lnTo>
                  <a:lnTo>
                    <a:pt x="900" y="566"/>
                  </a:lnTo>
                  <a:lnTo>
                    <a:pt x="900" y="566"/>
                  </a:lnTo>
                  <a:lnTo>
                    <a:pt x="902" y="566"/>
                  </a:lnTo>
                  <a:lnTo>
                    <a:pt x="902" y="568"/>
                  </a:lnTo>
                  <a:lnTo>
                    <a:pt x="902" y="570"/>
                  </a:lnTo>
                  <a:lnTo>
                    <a:pt x="898" y="570"/>
                  </a:lnTo>
                  <a:lnTo>
                    <a:pt x="898" y="568"/>
                  </a:lnTo>
                  <a:lnTo>
                    <a:pt x="896" y="566"/>
                  </a:lnTo>
                  <a:lnTo>
                    <a:pt x="894" y="566"/>
                  </a:lnTo>
                  <a:lnTo>
                    <a:pt x="894" y="566"/>
                  </a:lnTo>
                  <a:lnTo>
                    <a:pt x="894" y="566"/>
                  </a:lnTo>
                  <a:lnTo>
                    <a:pt x="896" y="568"/>
                  </a:lnTo>
                  <a:lnTo>
                    <a:pt x="898" y="570"/>
                  </a:lnTo>
                  <a:lnTo>
                    <a:pt x="898" y="574"/>
                  </a:lnTo>
                  <a:lnTo>
                    <a:pt x="896" y="574"/>
                  </a:lnTo>
                  <a:lnTo>
                    <a:pt x="896" y="574"/>
                  </a:lnTo>
                  <a:lnTo>
                    <a:pt x="894" y="572"/>
                  </a:lnTo>
                  <a:lnTo>
                    <a:pt x="894" y="572"/>
                  </a:lnTo>
                  <a:lnTo>
                    <a:pt x="892" y="572"/>
                  </a:lnTo>
                  <a:lnTo>
                    <a:pt x="892" y="572"/>
                  </a:lnTo>
                  <a:lnTo>
                    <a:pt x="892" y="572"/>
                  </a:lnTo>
                  <a:lnTo>
                    <a:pt x="892" y="574"/>
                  </a:lnTo>
                  <a:lnTo>
                    <a:pt x="892" y="578"/>
                  </a:lnTo>
                  <a:lnTo>
                    <a:pt x="892" y="578"/>
                  </a:lnTo>
                  <a:lnTo>
                    <a:pt x="890" y="578"/>
                  </a:lnTo>
                  <a:lnTo>
                    <a:pt x="890" y="578"/>
                  </a:lnTo>
                  <a:lnTo>
                    <a:pt x="890" y="576"/>
                  </a:lnTo>
                  <a:lnTo>
                    <a:pt x="890" y="576"/>
                  </a:lnTo>
                  <a:lnTo>
                    <a:pt x="888" y="576"/>
                  </a:lnTo>
                  <a:lnTo>
                    <a:pt x="888" y="578"/>
                  </a:lnTo>
                  <a:lnTo>
                    <a:pt x="886" y="576"/>
                  </a:lnTo>
                  <a:lnTo>
                    <a:pt x="886" y="576"/>
                  </a:lnTo>
                  <a:lnTo>
                    <a:pt x="886" y="574"/>
                  </a:lnTo>
                  <a:lnTo>
                    <a:pt x="886" y="572"/>
                  </a:lnTo>
                  <a:lnTo>
                    <a:pt x="886" y="570"/>
                  </a:lnTo>
                  <a:lnTo>
                    <a:pt x="884" y="572"/>
                  </a:lnTo>
                  <a:lnTo>
                    <a:pt x="884" y="576"/>
                  </a:lnTo>
                  <a:lnTo>
                    <a:pt x="884" y="576"/>
                  </a:lnTo>
                  <a:lnTo>
                    <a:pt x="882" y="576"/>
                  </a:lnTo>
                  <a:lnTo>
                    <a:pt x="882" y="576"/>
                  </a:lnTo>
                  <a:lnTo>
                    <a:pt x="884" y="578"/>
                  </a:lnTo>
                  <a:lnTo>
                    <a:pt x="884" y="578"/>
                  </a:lnTo>
                  <a:lnTo>
                    <a:pt x="884" y="580"/>
                  </a:lnTo>
                  <a:lnTo>
                    <a:pt x="882" y="580"/>
                  </a:lnTo>
                  <a:lnTo>
                    <a:pt x="882" y="578"/>
                  </a:lnTo>
                  <a:lnTo>
                    <a:pt x="880" y="580"/>
                  </a:lnTo>
                  <a:lnTo>
                    <a:pt x="882" y="580"/>
                  </a:lnTo>
                  <a:lnTo>
                    <a:pt x="884" y="580"/>
                  </a:lnTo>
                  <a:lnTo>
                    <a:pt x="884" y="582"/>
                  </a:lnTo>
                  <a:lnTo>
                    <a:pt x="884" y="584"/>
                  </a:lnTo>
                  <a:lnTo>
                    <a:pt x="882" y="584"/>
                  </a:lnTo>
                  <a:lnTo>
                    <a:pt x="882" y="584"/>
                  </a:lnTo>
                  <a:lnTo>
                    <a:pt x="882" y="586"/>
                  </a:lnTo>
                  <a:lnTo>
                    <a:pt x="882" y="588"/>
                  </a:lnTo>
                  <a:lnTo>
                    <a:pt x="882" y="588"/>
                  </a:lnTo>
                  <a:lnTo>
                    <a:pt x="882" y="586"/>
                  </a:lnTo>
                  <a:lnTo>
                    <a:pt x="880" y="588"/>
                  </a:lnTo>
                  <a:lnTo>
                    <a:pt x="882" y="588"/>
                  </a:lnTo>
                  <a:lnTo>
                    <a:pt x="882" y="590"/>
                  </a:lnTo>
                  <a:lnTo>
                    <a:pt x="882" y="592"/>
                  </a:lnTo>
                  <a:lnTo>
                    <a:pt x="880" y="592"/>
                  </a:lnTo>
                  <a:lnTo>
                    <a:pt x="880" y="594"/>
                  </a:lnTo>
                  <a:lnTo>
                    <a:pt x="878" y="594"/>
                  </a:lnTo>
                  <a:lnTo>
                    <a:pt x="878" y="592"/>
                  </a:lnTo>
                  <a:lnTo>
                    <a:pt x="878" y="592"/>
                  </a:lnTo>
                  <a:lnTo>
                    <a:pt x="878" y="590"/>
                  </a:lnTo>
                  <a:lnTo>
                    <a:pt x="876" y="590"/>
                  </a:lnTo>
                  <a:lnTo>
                    <a:pt x="876" y="590"/>
                  </a:lnTo>
                  <a:lnTo>
                    <a:pt x="876" y="588"/>
                  </a:lnTo>
                  <a:lnTo>
                    <a:pt x="876" y="588"/>
                  </a:lnTo>
                  <a:lnTo>
                    <a:pt x="876" y="588"/>
                  </a:lnTo>
                  <a:lnTo>
                    <a:pt x="874" y="588"/>
                  </a:lnTo>
                  <a:lnTo>
                    <a:pt x="874" y="590"/>
                  </a:lnTo>
                  <a:lnTo>
                    <a:pt x="872" y="590"/>
                  </a:lnTo>
                  <a:lnTo>
                    <a:pt x="872" y="588"/>
                  </a:lnTo>
                  <a:lnTo>
                    <a:pt x="872" y="586"/>
                  </a:lnTo>
                  <a:lnTo>
                    <a:pt x="872" y="586"/>
                  </a:lnTo>
                  <a:lnTo>
                    <a:pt x="872" y="584"/>
                  </a:lnTo>
                  <a:lnTo>
                    <a:pt x="872" y="584"/>
                  </a:lnTo>
                  <a:lnTo>
                    <a:pt x="872" y="584"/>
                  </a:lnTo>
                  <a:lnTo>
                    <a:pt x="872" y="582"/>
                  </a:lnTo>
                  <a:lnTo>
                    <a:pt x="872" y="582"/>
                  </a:lnTo>
                  <a:lnTo>
                    <a:pt x="872" y="584"/>
                  </a:lnTo>
                  <a:lnTo>
                    <a:pt x="870" y="586"/>
                  </a:lnTo>
                  <a:lnTo>
                    <a:pt x="868" y="588"/>
                  </a:lnTo>
                  <a:lnTo>
                    <a:pt x="868" y="586"/>
                  </a:lnTo>
                  <a:lnTo>
                    <a:pt x="868" y="586"/>
                  </a:lnTo>
                  <a:lnTo>
                    <a:pt x="868" y="584"/>
                  </a:lnTo>
                  <a:lnTo>
                    <a:pt x="868" y="582"/>
                  </a:lnTo>
                  <a:lnTo>
                    <a:pt x="868" y="582"/>
                  </a:lnTo>
                  <a:lnTo>
                    <a:pt x="870" y="580"/>
                  </a:lnTo>
                  <a:lnTo>
                    <a:pt x="870" y="580"/>
                  </a:lnTo>
                  <a:lnTo>
                    <a:pt x="872" y="580"/>
                  </a:lnTo>
                  <a:lnTo>
                    <a:pt x="870" y="578"/>
                  </a:lnTo>
                  <a:lnTo>
                    <a:pt x="870" y="578"/>
                  </a:lnTo>
                  <a:lnTo>
                    <a:pt x="868" y="578"/>
                  </a:lnTo>
                  <a:lnTo>
                    <a:pt x="866" y="578"/>
                  </a:lnTo>
                  <a:lnTo>
                    <a:pt x="866" y="578"/>
                  </a:lnTo>
                  <a:lnTo>
                    <a:pt x="866" y="576"/>
                  </a:lnTo>
                  <a:lnTo>
                    <a:pt x="868" y="576"/>
                  </a:lnTo>
                  <a:lnTo>
                    <a:pt x="870" y="574"/>
                  </a:lnTo>
                  <a:lnTo>
                    <a:pt x="868" y="574"/>
                  </a:lnTo>
                  <a:lnTo>
                    <a:pt x="868" y="574"/>
                  </a:lnTo>
                  <a:lnTo>
                    <a:pt x="866" y="574"/>
                  </a:lnTo>
                  <a:lnTo>
                    <a:pt x="866" y="574"/>
                  </a:lnTo>
                  <a:lnTo>
                    <a:pt x="868" y="572"/>
                  </a:lnTo>
                  <a:lnTo>
                    <a:pt x="868" y="572"/>
                  </a:lnTo>
                  <a:lnTo>
                    <a:pt x="870" y="572"/>
                  </a:lnTo>
                  <a:lnTo>
                    <a:pt x="868" y="570"/>
                  </a:lnTo>
                  <a:lnTo>
                    <a:pt x="868" y="570"/>
                  </a:lnTo>
                  <a:lnTo>
                    <a:pt x="866" y="572"/>
                  </a:lnTo>
                  <a:lnTo>
                    <a:pt x="866" y="572"/>
                  </a:lnTo>
                  <a:lnTo>
                    <a:pt x="866" y="570"/>
                  </a:lnTo>
                  <a:lnTo>
                    <a:pt x="868" y="568"/>
                  </a:lnTo>
                  <a:lnTo>
                    <a:pt x="868" y="566"/>
                  </a:lnTo>
                  <a:lnTo>
                    <a:pt x="870" y="566"/>
                  </a:lnTo>
                  <a:lnTo>
                    <a:pt x="872" y="564"/>
                  </a:lnTo>
                  <a:lnTo>
                    <a:pt x="874" y="564"/>
                  </a:lnTo>
                  <a:lnTo>
                    <a:pt x="876" y="562"/>
                  </a:lnTo>
                  <a:lnTo>
                    <a:pt x="878" y="560"/>
                  </a:lnTo>
                  <a:lnTo>
                    <a:pt x="878" y="560"/>
                  </a:lnTo>
                  <a:lnTo>
                    <a:pt x="878" y="558"/>
                  </a:lnTo>
                  <a:lnTo>
                    <a:pt x="876" y="558"/>
                  </a:lnTo>
                  <a:lnTo>
                    <a:pt x="874" y="560"/>
                  </a:lnTo>
                  <a:lnTo>
                    <a:pt x="874" y="560"/>
                  </a:lnTo>
                  <a:lnTo>
                    <a:pt x="872" y="562"/>
                  </a:lnTo>
                  <a:lnTo>
                    <a:pt x="870" y="564"/>
                  </a:lnTo>
                  <a:lnTo>
                    <a:pt x="868" y="564"/>
                  </a:lnTo>
                  <a:lnTo>
                    <a:pt x="864" y="566"/>
                  </a:lnTo>
                  <a:lnTo>
                    <a:pt x="862" y="566"/>
                  </a:lnTo>
                  <a:lnTo>
                    <a:pt x="860" y="566"/>
                  </a:lnTo>
                  <a:lnTo>
                    <a:pt x="860" y="566"/>
                  </a:lnTo>
                  <a:lnTo>
                    <a:pt x="864" y="562"/>
                  </a:lnTo>
                  <a:lnTo>
                    <a:pt x="866" y="560"/>
                  </a:lnTo>
                  <a:lnTo>
                    <a:pt x="868" y="560"/>
                  </a:lnTo>
                  <a:lnTo>
                    <a:pt x="868" y="558"/>
                  </a:lnTo>
                  <a:lnTo>
                    <a:pt x="868" y="556"/>
                  </a:lnTo>
                  <a:lnTo>
                    <a:pt x="866" y="558"/>
                  </a:lnTo>
                  <a:lnTo>
                    <a:pt x="862" y="562"/>
                  </a:lnTo>
                  <a:lnTo>
                    <a:pt x="860" y="562"/>
                  </a:lnTo>
                  <a:lnTo>
                    <a:pt x="858" y="562"/>
                  </a:lnTo>
                  <a:lnTo>
                    <a:pt x="858" y="562"/>
                  </a:lnTo>
                  <a:lnTo>
                    <a:pt x="858" y="560"/>
                  </a:lnTo>
                  <a:lnTo>
                    <a:pt x="858" y="558"/>
                  </a:lnTo>
                  <a:lnTo>
                    <a:pt x="856" y="560"/>
                  </a:lnTo>
                  <a:lnTo>
                    <a:pt x="856" y="558"/>
                  </a:lnTo>
                  <a:lnTo>
                    <a:pt x="856" y="558"/>
                  </a:lnTo>
                  <a:lnTo>
                    <a:pt x="858" y="558"/>
                  </a:lnTo>
                  <a:lnTo>
                    <a:pt x="858" y="556"/>
                  </a:lnTo>
                  <a:lnTo>
                    <a:pt x="856" y="556"/>
                  </a:lnTo>
                  <a:lnTo>
                    <a:pt x="856" y="556"/>
                  </a:lnTo>
                  <a:lnTo>
                    <a:pt x="854" y="554"/>
                  </a:lnTo>
                  <a:lnTo>
                    <a:pt x="856" y="552"/>
                  </a:lnTo>
                  <a:lnTo>
                    <a:pt x="856" y="552"/>
                  </a:lnTo>
                  <a:lnTo>
                    <a:pt x="856" y="550"/>
                  </a:lnTo>
                  <a:lnTo>
                    <a:pt x="854" y="550"/>
                  </a:lnTo>
                  <a:lnTo>
                    <a:pt x="854" y="548"/>
                  </a:lnTo>
                  <a:lnTo>
                    <a:pt x="854" y="548"/>
                  </a:lnTo>
                  <a:lnTo>
                    <a:pt x="854" y="550"/>
                  </a:lnTo>
                  <a:lnTo>
                    <a:pt x="854" y="552"/>
                  </a:lnTo>
                  <a:lnTo>
                    <a:pt x="852" y="552"/>
                  </a:lnTo>
                  <a:lnTo>
                    <a:pt x="850" y="552"/>
                  </a:lnTo>
                  <a:lnTo>
                    <a:pt x="850" y="550"/>
                  </a:lnTo>
                  <a:lnTo>
                    <a:pt x="848" y="550"/>
                  </a:lnTo>
                  <a:lnTo>
                    <a:pt x="850" y="552"/>
                  </a:lnTo>
                  <a:lnTo>
                    <a:pt x="852" y="554"/>
                  </a:lnTo>
                  <a:lnTo>
                    <a:pt x="852" y="556"/>
                  </a:lnTo>
                  <a:lnTo>
                    <a:pt x="850" y="556"/>
                  </a:lnTo>
                  <a:lnTo>
                    <a:pt x="850" y="556"/>
                  </a:lnTo>
                  <a:lnTo>
                    <a:pt x="850" y="556"/>
                  </a:lnTo>
                  <a:lnTo>
                    <a:pt x="848" y="558"/>
                  </a:lnTo>
                  <a:lnTo>
                    <a:pt x="846" y="556"/>
                  </a:lnTo>
                  <a:lnTo>
                    <a:pt x="846" y="554"/>
                  </a:lnTo>
                  <a:lnTo>
                    <a:pt x="846" y="552"/>
                  </a:lnTo>
                  <a:lnTo>
                    <a:pt x="844" y="554"/>
                  </a:lnTo>
                  <a:lnTo>
                    <a:pt x="846" y="554"/>
                  </a:lnTo>
                  <a:lnTo>
                    <a:pt x="846" y="556"/>
                  </a:lnTo>
                  <a:lnTo>
                    <a:pt x="846" y="558"/>
                  </a:lnTo>
                  <a:lnTo>
                    <a:pt x="846" y="558"/>
                  </a:lnTo>
                  <a:lnTo>
                    <a:pt x="848" y="560"/>
                  </a:lnTo>
                  <a:lnTo>
                    <a:pt x="850" y="562"/>
                  </a:lnTo>
                  <a:lnTo>
                    <a:pt x="848" y="564"/>
                  </a:lnTo>
                  <a:lnTo>
                    <a:pt x="850" y="564"/>
                  </a:lnTo>
                  <a:lnTo>
                    <a:pt x="850" y="566"/>
                  </a:lnTo>
                  <a:lnTo>
                    <a:pt x="848" y="566"/>
                  </a:lnTo>
                  <a:lnTo>
                    <a:pt x="846" y="566"/>
                  </a:lnTo>
                  <a:lnTo>
                    <a:pt x="844" y="564"/>
                  </a:lnTo>
                  <a:lnTo>
                    <a:pt x="844" y="566"/>
                  </a:lnTo>
                  <a:lnTo>
                    <a:pt x="844" y="566"/>
                  </a:lnTo>
                  <a:lnTo>
                    <a:pt x="840" y="564"/>
                  </a:lnTo>
                  <a:lnTo>
                    <a:pt x="840" y="562"/>
                  </a:lnTo>
                  <a:lnTo>
                    <a:pt x="842" y="560"/>
                  </a:lnTo>
                  <a:lnTo>
                    <a:pt x="840" y="558"/>
                  </a:lnTo>
                  <a:lnTo>
                    <a:pt x="838" y="558"/>
                  </a:lnTo>
                  <a:lnTo>
                    <a:pt x="836" y="558"/>
                  </a:lnTo>
                  <a:lnTo>
                    <a:pt x="836" y="556"/>
                  </a:lnTo>
                  <a:lnTo>
                    <a:pt x="836" y="554"/>
                  </a:lnTo>
                  <a:lnTo>
                    <a:pt x="834" y="556"/>
                  </a:lnTo>
                  <a:lnTo>
                    <a:pt x="832" y="556"/>
                  </a:lnTo>
                  <a:lnTo>
                    <a:pt x="830" y="556"/>
                  </a:lnTo>
                  <a:lnTo>
                    <a:pt x="830" y="558"/>
                  </a:lnTo>
                  <a:lnTo>
                    <a:pt x="834" y="558"/>
                  </a:lnTo>
                  <a:lnTo>
                    <a:pt x="836" y="558"/>
                  </a:lnTo>
                  <a:lnTo>
                    <a:pt x="838" y="560"/>
                  </a:lnTo>
                  <a:lnTo>
                    <a:pt x="838" y="562"/>
                  </a:lnTo>
                  <a:lnTo>
                    <a:pt x="836" y="564"/>
                  </a:lnTo>
                  <a:lnTo>
                    <a:pt x="836" y="564"/>
                  </a:lnTo>
                  <a:lnTo>
                    <a:pt x="838" y="564"/>
                  </a:lnTo>
                  <a:lnTo>
                    <a:pt x="838" y="566"/>
                  </a:lnTo>
                  <a:lnTo>
                    <a:pt x="838" y="566"/>
                  </a:lnTo>
                  <a:lnTo>
                    <a:pt x="838" y="568"/>
                  </a:lnTo>
                  <a:lnTo>
                    <a:pt x="842" y="568"/>
                  </a:lnTo>
                  <a:lnTo>
                    <a:pt x="842" y="568"/>
                  </a:lnTo>
                  <a:lnTo>
                    <a:pt x="840" y="570"/>
                  </a:lnTo>
                  <a:lnTo>
                    <a:pt x="836" y="574"/>
                  </a:lnTo>
                  <a:lnTo>
                    <a:pt x="834" y="576"/>
                  </a:lnTo>
                  <a:lnTo>
                    <a:pt x="838" y="574"/>
                  </a:lnTo>
                  <a:lnTo>
                    <a:pt x="840" y="572"/>
                  </a:lnTo>
                  <a:lnTo>
                    <a:pt x="840" y="572"/>
                  </a:lnTo>
                  <a:lnTo>
                    <a:pt x="844" y="572"/>
                  </a:lnTo>
                  <a:lnTo>
                    <a:pt x="846" y="572"/>
                  </a:lnTo>
                  <a:lnTo>
                    <a:pt x="846" y="574"/>
                  </a:lnTo>
                  <a:lnTo>
                    <a:pt x="844" y="574"/>
                  </a:lnTo>
                  <a:lnTo>
                    <a:pt x="842" y="576"/>
                  </a:lnTo>
                  <a:lnTo>
                    <a:pt x="842" y="576"/>
                  </a:lnTo>
                  <a:lnTo>
                    <a:pt x="844" y="578"/>
                  </a:lnTo>
                  <a:lnTo>
                    <a:pt x="846" y="578"/>
                  </a:lnTo>
                  <a:lnTo>
                    <a:pt x="846" y="580"/>
                  </a:lnTo>
                  <a:lnTo>
                    <a:pt x="842" y="580"/>
                  </a:lnTo>
                  <a:lnTo>
                    <a:pt x="842" y="580"/>
                  </a:lnTo>
                  <a:lnTo>
                    <a:pt x="844" y="582"/>
                  </a:lnTo>
                  <a:lnTo>
                    <a:pt x="844" y="582"/>
                  </a:lnTo>
                  <a:lnTo>
                    <a:pt x="844" y="582"/>
                  </a:lnTo>
                  <a:lnTo>
                    <a:pt x="844" y="584"/>
                  </a:lnTo>
                  <a:lnTo>
                    <a:pt x="844" y="584"/>
                  </a:lnTo>
                  <a:lnTo>
                    <a:pt x="844" y="586"/>
                  </a:lnTo>
                  <a:lnTo>
                    <a:pt x="846" y="586"/>
                  </a:lnTo>
                  <a:lnTo>
                    <a:pt x="846" y="588"/>
                  </a:lnTo>
                  <a:lnTo>
                    <a:pt x="846" y="590"/>
                  </a:lnTo>
                  <a:lnTo>
                    <a:pt x="846" y="590"/>
                  </a:lnTo>
                  <a:lnTo>
                    <a:pt x="848" y="590"/>
                  </a:lnTo>
                  <a:lnTo>
                    <a:pt x="848" y="588"/>
                  </a:lnTo>
                  <a:lnTo>
                    <a:pt x="848" y="586"/>
                  </a:lnTo>
                  <a:lnTo>
                    <a:pt x="850" y="588"/>
                  </a:lnTo>
                  <a:lnTo>
                    <a:pt x="850" y="590"/>
                  </a:lnTo>
                  <a:lnTo>
                    <a:pt x="852" y="592"/>
                  </a:lnTo>
                  <a:lnTo>
                    <a:pt x="850" y="592"/>
                  </a:lnTo>
                  <a:lnTo>
                    <a:pt x="850" y="594"/>
                  </a:lnTo>
                  <a:lnTo>
                    <a:pt x="850" y="594"/>
                  </a:lnTo>
                  <a:lnTo>
                    <a:pt x="852" y="594"/>
                  </a:lnTo>
                  <a:lnTo>
                    <a:pt x="854" y="594"/>
                  </a:lnTo>
                  <a:lnTo>
                    <a:pt x="854" y="596"/>
                  </a:lnTo>
                  <a:lnTo>
                    <a:pt x="854" y="594"/>
                  </a:lnTo>
                  <a:lnTo>
                    <a:pt x="854" y="592"/>
                  </a:lnTo>
                  <a:lnTo>
                    <a:pt x="856" y="592"/>
                  </a:lnTo>
                  <a:lnTo>
                    <a:pt x="856" y="594"/>
                  </a:lnTo>
                  <a:lnTo>
                    <a:pt x="856" y="596"/>
                  </a:lnTo>
                  <a:lnTo>
                    <a:pt x="854" y="598"/>
                  </a:lnTo>
                  <a:lnTo>
                    <a:pt x="854" y="600"/>
                  </a:lnTo>
                  <a:lnTo>
                    <a:pt x="854" y="600"/>
                  </a:lnTo>
                  <a:lnTo>
                    <a:pt x="856" y="602"/>
                  </a:lnTo>
                  <a:lnTo>
                    <a:pt x="858" y="600"/>
                  </a:lnTo>
                  <a:lnTo>
                    <a:pt x="860" y="600"/>
                  </a:lnTo>
                  <a:lnTo>
                    <a:pt x="860" y="600"/>
                  </a:lnTo>
                  <a:lnTo>
                    <a:pt x="858" y="602"/>
                  </a:lnTo>
                  <a:lnTo>
                    <a:pt x="858" y="604"/>
                  </a:lnTo>
                  <a:lnTo>
                    <a:pt x="856" y="604"/>
                  </a:lnTo>
                  <a:lnTo>
                    <a:pt x="856" y="606"/>
                  </a:lnTo>
                  <a:lnTo>
                    <a:pt x="858" y="608"/>
                  </a:lnTo>
                  <a:lnTo>
                    <a:pt x="858" y="610"/>
                  </a:lnTo>
                  <a:lnTo>
                    <a:pt x="860" y="610"/>
                  </a:lnTo>
                  <a:lnTo>
                    <a:pt x="860" y="614"/>
                  </a:lnTo>
                  <a:lnTo>
                    <a:pt x="862" y="618"/>
                  </a:lnTo>
                  <a:lnTo>
                    <a:pt x="864" y="618"/>
                  </a:lnTo>
                  <a:lnTo>
                    <a:pt x="862" y="620"/>
                  </a:lnTo>
                  <a:lnTo>
                    <a:pt x="862" y="622"/>
                  </a:lnTo>
                  <a:lnTo>
                    <a:pt x="860" y="626"/>
                  </a:lnTo>
                  <a:lnTo>
                    <a:pt x="860" y="628"/>
                  </a:lnTo>
                  <a:lnTo>
                    <a:pt x="860" y="628"/>
                  </a:lnTo>
                  <a:lnTo>
                    <a:pt x="856" y="624"/>
                  </a:lnTo>
                  <a:lnTo>
                    <a:pt x="856" y="622"/>
                  </a:lnTo>
                  <a:lnTo>
                    <a:pt x="856" y="620"/>
                  </a:lnTo>
                  <a:lnTo>
                    <a:pt x="856" y="616"/>
                  </a:lnTo>
                  <a:lnTo>
                    <a:pt x="856" y="620"/>
                  </a:lnTo>
                  <a:lnTo>
                    <a:pt x="854" y="622"/>
                  </a:lnTo>
                  <a:lnTo>
                    <a:pt x="856" y="626"/>
                  </a:lnTo>
                  <a:lnTo>
                    <a:pt x="856" y="630"/>
                  </a:lnTo>
                  <a:lnTo>
                    <a:pt x="856" y="632"/>
                  </a:lnTo>
                  <a:lnTo>
                    <a:pt x="856" y="636"/>
                  </a:lnTo>
                  <a:lnTo>
                    <a:pt x="856" y="636"/>
                  </a:lnTo>
                  <a:lnTo>
                    <a:pt x="854" y="636"/>
                  </a:lnTo>
                  <a:lnTo>
                    <a:pt x="852" y="634"/>
                  </a:lnTo>
                  <a:lnTo>
                    <a:pt x="850" y="634"/>
                  </a:lnTo>
                  <a:lnTo>
                    <a:pt x="852" y="638"/>
                  </a:lnTo>
                  <a:lnTo>
                    <a:pt x="852" y="642"/>
                  </a:lnTo>
                  <a:lnTo>
                    <a:pt x="852" y="642"/>
                  </a:lnTo>
                  <a:lnTo>
                    <a:pt x="852" y="644"/>
                  </a:lnTo>
                  <a:lnTo>
                    <a:pt x="850" y="644"/>
                  </a:lnTo>
                  <a:lnTo>
                    <a:pt x="848" y="642"/>
                  </a:lnTo>
                  <a:lnTo>
                    <a:pt x="848" y="638"/>
                  </a:lnTo>
                  <a:lnTo>
                    <a:pt x="848" y="636"/>
                  </a:lnTo>
                  <a:lnTo>
                    <a:pt x="848" y="634"/>
                  </a:lnTo>
                  <a:lnTo>
                    <a:pt x="848" y="636"/>
                  </a:lnTo>
                  <a:lnTo>
                    <a:pt x="846" y="636"/>
                  </a:lnTo>
                  <a:lnTo>
                    <a:pt x="844" y="634"/>
                  </a:lnTo>
                  <a:lnTo>
                    <a:pt x="844" y="630"/>
                  </a:lnTo>
                  <a:lnTo>
                    <a:pt x="844" y="632"/>
                  </a:lnTo>
                  <a:lnTo>
                    <a:pt x="844" y="634"/>
                  </a:lnTo>
                  <a:lnTo>
                    <a:pt x="842" y="632"/>
                  </a:lnTo>
                  <a:lnTo>
                    <a:pt x="842" y="632"/>
                  </a:lnTo>
                  <a:lnTo>
                    <a:pt x="842" y="628"/>
                  </a:lnTo>
                  <a:lnTo>
                    <a:pt x="840" y="628"/>
                  </a:lnTo>
                  <a:lnTo>
                    <a:pt x="840" y="630"/>
                  </a:lnTo>
                  <a:lnTo>
                    <a:pt x="842" y="630"/>
                  </a:lnTo>
                  <a:lnTo>
                    <a:pt x="840" y="632"/>
                  </a:lnTo>
                  <a:lnTo>
                    <a:pt x="840" y="632"/>
                  </a:lnTo>
                  <a:lnTo>
                    <a:pt x="838" y="630"/>
                  </a:lnTo>
                  <a:lnTo>
                    <a:pt x="838" y="628"/>
                  </a:lnTo>
                  <a:lnTo>
                    <a:pt x="838" y="626"/>
                  </a:lnTo>
                  <a:lnTo>
                    <a:pt x="836" y="622"/>
                  </a:lnTo>
                  <a:lnTo>
                    <a:pt x="836" y="622"/>
                  </a:lnTo>
                  <a:lnTo>
                    <a:pt x="836" y="624"/>
                  </a:lnTo>
                  <a:lnTo>
                    <a:pt x="836" y="628"/>
                  </a:lnTo>
                  <a:lnTo>
                    <a:pt x="836" y="630"/>
                  </a:lnTo>
                  <a:lnTo>
                    <a:pt x="836" y="630"/>
                  </a:lnTo>
                  <a:lnTo>
                    <a:pt x="834" y="626"/>
                  </a:lnTo>
                  <a:lnTo>
                    <a:pt x="832" y="626"/>
                  </a:lnTo>
                  <a:lnTo>
                    <a:pt x="832" y="624"/>
                  </a:lnTo>
                  <a:lnTo>
                    <a:pt x="830" y="624"/>
                  </a:lnTo>
                  <a:lnTo>
                    <a:pt x="830" y="620"/>
                  </a:lnTo>
                  <a:lnTo>
                    <a:pt x="828" y="618"/>
                  </a:lnTo>
                  <a:lnTo>
                    <a:pt x="828" y="618"/>
                  </a:lnTo>
                  <a:lnTo>
                    <a:pt x="828" y="616"/>
                  </a:lnTo>
                  <a:lnTo>
                    <a:pt x="826" y="616"/>
                  </a:lnTo>
                  <a:lnTo>
                    <a:pt x="826" y="618"/>
                  </a:lnTo>
                  <a:lnTo>
                    <a:pt x="826" y="620"/>
                  </a:lnTo>
                  <a:lnTo>
                    <a:pt x="826" y="622"/>
                  </a:lnTo>
                  <a:lnTo>
                    <a:pt x="826" y="622"/>
                  </a:lnTo>
                  <a:lnTo>
                    <a:pt x="826" y="620"/>
                  </a:lnTo>
                  <a:lnTo>
                    <a:pt x="824" y="618"/>
                  </a:lnTo>
                  <a:lnTo>
                    <a:pt x="822" y="618"/>
                  </a:lnTo>
                  <a:lnTo>
                    <a:pt x="820" y="614"/>
                  </a:lnTo>
                  <a:lnTo>
                    <a:pt x="820" y="612"/>
                  </a:lnTo>
                  <a:lnTo>
                    <a:pt x="818" y="612"/>
                  </a:lnTo>
                  <a:lnTo>
                    <a:pt x="816" y="612"/>
                  </a:lnTo>
                  <a:lnTo>
                    <a:pt x="814" y="612"/>
                  </a:lnTo>
                  <a:lnTo>
                    <a:pt x="814" y="614"/>
                  </a:lnTo>
                  <a:lnTo>
                    <a:pt x="816" y="618"/>
                  </a:lnTo>
                  <a:lnTo>
                    <a:pt x="818" y="620"/>
                  </a:lnTo>
                  <a:lnTo>
                    <a:pt x="818" y="622"/>
                  </a:lnTo>
                  <a:lnTo>
                    <a:pt x="818" y="622"/>
                  </a:lnTo>
                  <a:lnTo>
                    <a:pt x="820" y="626"/>
                  </a:lnTo>
                  <a:lnTo>
                    <a:pt x="820" y="626"/>
                  </a:lnTo>
                  <a:lnTo>
                    <a:pt x="824" y="626"/>
                  </a:lnTo>
                  <a:lnTo>
                    <a:pt x="824" y="628"/>
                  </a:lnTo>
                  <a:lnTo>
                    <a:pt x="824" y="630"/>
                  </a:lnTo>
                  <a:lnTo>
                    <a:pt x="826" y="630"/>
                  </a:lnTo>
                  <a:lnTo>
                    <a:pt x="826" y="630"/>
                  </a:lnTo>
                  <a:lnTo>
                    <a:pt x="826" y="632"/>
                  </a:lnTo>
                  <a:lnTo>
                    <a:pt x="828" y="632"/>
                  </a:lnTo>
                  <a:lnTo>
                    <a:pt x="828" y="634"/>
                  </a:lnTo>
                  <a:lnTo>
                    <a:pt x="830" y="636"/>
                  </a:lnTo>
                  <a:lnTo>
                    <a:pt x="830" y="638"/>
                  </a:lnTo>
                  <a:lnTo>
                    <a:pt x="832" y="638"/>
                  </a:lnTo>
                  <a:lnTo>
                    <a:pt x="832" y="638"/>
                  </a:lnTo>
                  <a:lnTo>
                    <a:pt x="834" y="640"/>
                  </a:lnTo>
                  <a:lnTo>
                    <a:pt x="832" y="644"/>
                  </a:lnTo>
                  <a:lnTo>
                    <a:pt x="832" y="644"/>
                  </a:lnTo>
                  <a:lnTo>
                    <a:pt x="834" y="644"/>
                  </a:lnTo>
                  <a:lnTo>
                    <a:pt x="834" y="646"/>
                  </a:lnTo>
                  <a:lnTo>
                    <a:pt x="836" y="644"/>
                  </a:lnTo>
                  <a:lnTo>
                    <a:pt x="836" y="644"/>
                  </a:lnTo>
                  <a:lnTo>
                    <a:pt x="836" y="648"/>
                  </a:lnTo>
                  <a:lnTo>
                    <a:pt x="836" y="648"/>
                  </a:lnTo>
                  <a:lnTo>
                    <a:pt x="838" y="648"/>
                  </a:lnTo>
                  <a:lnTo>
                    <a:pt x="838" y="648"/>
                  </a:lnTo>
                  <a:lnTo>
                    <a:pt x="838" y="650"/>
                  </a:lnTo>
                  <a:lnTo>
                    <a:pt x="836" y="650"/>
                  </a:lnTo>
                  <a:lnTo>
                    <a:pt x="834" y="650"/>
                  </a:lnTo>
                  <a:lnTo>
                    <a:pt x="836" y="652"/>
                  </a:lnTo>
                  <a:lnTo>
                    <a:pt x="836" y="654"/>
                  </a:lnTo>
                  <a:lnTo>
                    <a:pt x="836" y="656"/>
                  </a:lnTo>
                  <a:lnTo>
                    <a:pt x="836" y="656"/>
                  </a:lnTo>
                  <a:lnTo>
                    <a:pt x="836" y="656"/>
                  </a:lnTo>
                  <a:close/>
                  <a:moveTo>
                    <a:pt x="626" y="594"/>
                  </a:moveTo>
                  <a:lnTo>
                    <a:pt x="626" y="594"/>
                  </a:lnTo>
                  <a:lnTo>
                    <a:pt x="628" y="594"/>
                  </a:lnTo>
                  <a:lnTo>
                    <a:pt x="628" y="592"/>
                  </a:lnTo>
                  <a:lnTo>
                    <a:pt x="630" y="592"/>
                  </a:lnTo>
                  <a:lnTo>
                    <a:pt x="630" y="592"/>
                  </a:lnTo>
                  <a:lnTo>
                    <a:pt x="632" y="594"/>
                  </a:lnTo>
                  <a:lnTo>
                    <a:pt x="634" y="594"/>
                  </a:lnTo>
                  <a:lnTo>
                    <a:pt x="634" y="592"/>
                  </a:lnTo>
                  <a:lnTo>
                    <a:pt x="636" y="592"/>
                  </a:lnTo>
                  <a:lnTo>
                    <a:pt x="638" y="594"/>
                  </a:lnTo>
                  <a:lnTo>
                    <a:pt x="638" y="596"/>
                  </a:lnTo>
                  <a:lnTo>
                    <a:pt x="636" y="598"/>
                  </a:lnTo>
                  <a:lnTo>
                    <a:pt x="636" y="600"/>
                  </a:lnTo>
                  <a:lnTo>
                    <a:pt x="634" y="602"/>
                  </a:lnTo>
                  <a:lnTo>
                    <a:pt x="634" y="604"/>
                  </a:lnTo>
                  <a:lnTo>
                    <a:pt x="636" y="606"/>
                  </a:lnTo>
                  <a:lnTo>
                    <a:pt x="636" y="606"/>
                  </a:lnTo>
                  <a:lnTo>
                    <a:pt x="638" y="606"/>
                  </a:lnTo>
                  <a:lnTo>
                    <a:pt x="640" y="606"/>
                  </a:lnTo>
                  <a:lnTo>
                    <a:pt x="640" y="604"/>
                  </a:lnTo>
                  <a:lnTo>
                    <a:pt x="642" y="606"/>
                  </a:lnTo>
                  <a:lnTo>
                    <a:pt x="644" y="604"/>
                  </a:lnTo>
                  <a:lnTo>
                    <a:pt x="646" y="602"/>
                  </a:lnTo>
                  <a:lnTo>
                    <a:pt x="646" y="604"/>
                  </a:lnTo>
                  <a:lnTo>
                    <a:pt x="648" y="602"/>
                  </a:lnTo>
                  <a:lnTo>
                    <a:pt x="650" y="598"/>
                  </a:lnTo>
                  <a:lnTo>
                    <a:pt x="652" y="596"/>
                  </a:lnTo>
                  <a:lnTo>
                    <a:pt x="652" y="596"/>
                  </a:lnTo>
                  <a:lnTo>
                    <a:pt x="654" y="596"/>
                  </a:lnTo>
                  <a:lnTo>
                    <a:pt x="654" y="596"/>
                  </a:lnTo>
                  <a:lnTo>
                    <a:pt x="656" y="594"/>
                  </a:lnTo>
                  <a:lnTo>
                    <a:pt x="658" y="594"/>
                  </a:lnTo>
                  <a:lnTo>
                    <a:pt x="660" y="594"/>
                  </a:lnTo>
                  <a:lnTo>
                    <a:pt x="660" y="592"/>
                  </a:lnTo>
                  <a:lnTo>
                    <a:pt x="660" y="588"/>
                  </a:lnTo>
                  <a:lnTo>
                    <a:pt x="662" y="586"/>
                  </a:lnTo>
                  <a:lnTo>
                    <a:pt x="662" y="584"/>
                  </a:lnTo>
                  <a:lnTo>
                    <a:pt x="664" y="584"/>
                  </a:lnTo>
                  <a:lnTo>
                    <a:pt x="666" y="586"/>
                  </a:lnTo>
                  <a:lnTo>
                    <a:pt x="666" y="584"/>
                  </a:lnTo>
                  <a:lnTo>
                    <a:pt x="668" y="584"/>
                  </a:lnTo>
                  <a:lnTo>
                    <a:pt x="670" y="584"/>
                  </a:lnTo>
                  <a:lnTo>
                    <a:pt x="670" y="586"/>
                  </a:lnTo>
                  <a:lnTo>
                    <a:pt x="668" y="588"/>
                  </a:lnTo>
                  <a:lnTo>
                    <a:pt x="666" y="590"/>
                  </a:lnTo>
                  <a:lnTo>
                    <a:pt x="668" y="590"/>
                  </a:lnTo>
                  <a:lnTo>
                    <a:pt x="672" y="590"/>
                  </a:lnTo>
                  <a:lnTo>
                    <a:pt x="674" y="592"/>
                  </a:lnTo>
                  <a:lnTo>
                    <a:pt x="674" y="594"/>
                  </a:lnTo>
                  <a:lnTo>
                    <a:pt x="674" y="596"/>
                  </a:lnTo>
                  <a:lnTo>
                    <a:pt x="672" y="596"/>
                  </a:lnTo>
                  <a:lnTo>
                    <a:pt x="672" y="598"/>
                  </a:lnTo>
                  <a:lnTo>
                    <a:pt x="672" y="600"/>
                  </a:lnTo>
                  <a:lnTo>
                    <a:pt x="674" y="598"/>
                  </a:lnTo>
                  <a:lnTo>
                    <a:pt x="676" y="598"/>
                  </a:lnTo>
                  <a:lnTo>
                    <a:pt x="676" y="600"/>
                  </a:lnTo>
                  <a:lnTo>
                    <a:pt x="678" y="600"/>
                  </a:lnTo>
                  <a:lnTo>
                    <a:pt x="678" y="600"/>
                  </a:lnTo>
                  <a:lnTo>
                    <a:pt x="680" y="600"/>
                  </a:lnTo>
                  <a:lnTo>
                    <a:pt x="682" y="602"/>
                  </a:lnTo>
                  <a:lnTo>
                    <a:pt x="684" y="602"/>
                  </a:lnTo>
                  <a:lnTo>
                    <a:pt x="686" y="604"/>
                  </a:lnTo>
                  <a:lnTo>
                    <a:pt x="688" y="604"/>
                  </a:lnTo>
                  <a:lnTo>
                    <a:pt x="690" y="600"/>
                  </a:lnTo>
                  <a:lnTo>
                    <a:pt x="690" y="600"/>
                  </a:lnTo>
                  <a:lnTo>
                    <a:pt x="692" y="598"/>
                  </a:lnTo>
                  <a:lnTo>
                    <a:pt x="694" y="598"/>
                  </a:lnTo>
                  <a:lnTo>
                    <a:pt x="696" y="596"/>
                  </a:lnTo>
                  <a:lnTo>
                    <a:pt x="694" y="596"/>
                  </a:lnTo>
                  <a:lnTo>
                    <a:pt x="692" y="594"/>
                  </a:lnTo>
                  <a:lnTo>
                    <a:pt x="694" y="594"/>
                  </a:lnTo>
                  <a:lnTo>
                    <a:pt x="694" y="592"/>
                  </a:lnTo>
                  <a:lnTo>
                    <a:pt x="694" y="592"/>
                  </a:lnTo>
                  <a:lnTo>
                    <a:pt x="692" y="590"/>
                  </a:lnTo>
                  <a:lnTo>
                    <a:pt x="692" y="590"/>
                  </a:lnTo>
                  <a:lnTo>
                    <a:pt x="692" y="592"/>
                  </a:lnTo>
                  <a:lnTo>
                    <a:pt x="690" y="592"/>
                  </a:lnTo>
                  <a:lnTo>
                    <a:pt x="690" y="592"/>
                  </a:lnTo>
                  <a:lnTo>
                    <a:pt x="688" y="590"/>
                  </a:lnTo>
                  <a:lnTo>
                    <a:pt x="688" y="590"/>
                  </a:lnTo>
                  <a:lnTo>
                    <a:pt x="686" y="590"/>
                  </a:lnTo>
                  <a:lnTo>
                    <a:pt x="684" y="592"/>
                  </a:lnTo>
                  <a:lnTo>
                    <a:pt x="680" y="592"/>
                  </a:lnTo>
                  <a:lnTo>
                    <a:pt x="680" y="590"/>
                  </a:lnTo>
                  <a:lnTo>
                    <a:pt x="682" y="588"/>
                  </a:lnTo>
                  <a:lnTo>
                    <a:pt x="682" y="588"/>
                  </a:lnTo>
                  <a:lnTo>
                    <a:pt x="684" y="588"/>
                  </a:lnTo>
                  <a:lnTo>
                    <a:pt x="684" y="586"/>
                  </a:lnTo>
                  <a:lnTo>
                    <a:pt x="684" y="584"/>
                  </a:lnTo>
                  <a:lnTo>
                    <a:pt x="684" y="582"/>
                  </a:lnTo>
                  <a:lnTo>
                    <a:pt x="684" y="580"/>
                  </a:lnTo>
                  <a:lnTo>
                    <a:pt x="684" y="580"/>
                  </a:lnTo>
                  <a:lnTo>
                    <a:pt x="684" y="578"/>
                  </a:lnTo>
                  <a:lnTo>
                    <a:pt x="684" y="576"/>
                  </a:lnTo>
                  <a:lnTo>
                    <a:pt x="680" y="572"/>
                  </a:lnTo>
                  <a:lnTo>
                    <a:pt x="676" y="572"/>
                  </a:lnTo>
                  <a:lnTo>
                    <a:pt x="676" y="570"/>
                  </a:lnTo>
                  <a:lnTo>
                    <a:pt x="676" y="568"/>
                  </a:lnTo>
                  <a:lnTo>
                    <a:pt x="674" y="568"/>
                  </a:lnTo>
                  <a:lnTo>
                    <a:pt x="674" y="566"/>
                  </a:lnTo>
                  <a:lnTo>
                    <a:pt x="674" y="564"/>
                  </a:lnTo>
                  <a:lnTo>
                    <a:pt x="674" y="562"/>
                  </a:lnTo>
                  <a:lnTo>
                    <a:pt x="670" y="562"/>
                  </a:lnTo>
                  <a:lnTo>
                    <a:pt x="666" y="560"/>
                  </a:lnTo>
                  <a:lnTo>
                    <a:pt x="664" y="558"/>
                  </a:lnTo>
                  <a:lnTo>
                    <a:pt x="666" y="556"/>
                  </a:lnTo>
                  <a:lnTo>
                    <a:pt x="666" y="554"/>
                  </a:lnTo>
                  <a:lnTo>
                    <a:pt x="664" y="554"/>
                  </a:lnTo>
                  <a:lnTo>
                    <a:pt x="664" y="552"/>
                  </a:lnTo>
                  <a:lnTo>
                    <a:pt x="662" y="552"/>
                  </a:lnTo>
                  <a:lnTo>
                    <a:pt x="660" y="554"/>
                  </a:lnTo>
                  <a:lnTo>
                    <a:pt x="660" y="556"/>
                  </a:lnTo>
                  <a:lnTo>
                    <a:pt x="658" y="558"/>
                  </a:lnTo>
                  <a:lnTo>
                    <a:pt x="658" y="556"/>
                  </a:lnTo>
                  <a:lnTo>
                    <a:pt x="658" y="554"/>
                  </a:lnTo>
                  <a:lnTo>
                    <a:pt x="656" y="552"/>
                  </a:lnTo>
                  <a:lnTo>
                    <a:pt x="656" y="550"/>
                  </a:lnTo>
                  <a:lnTo>
                    <a:pt x="658" y="550"/>
                  </a:lnTo>
                  <a:lnTo>
                    <a:pt x="660" y="550"/>
                  </a:lnTo>
                  <a:lnTo>
                    <a:pt x="660" y="548"/>
                  </a:lnTo>
                  <a:lnTo>
                    <a:pt x="660" y="546"/>
                  </a:lnTo>
                  <a:lnTo>
                    <a:pt x="660" y="544"/>
                  </a:lnTo>
                  <a:lnTo>
                    <a:pt x="656" y="544"/>
                  </a:lnTo>
                  <a:lnTo>
                    <a:pt x="656" y="542"/>
                  </a:lnTo>
                  <a:lnTo>
                    <a:pt x="658" y="540"/>
                  </a:lnTo>
                  <a:lnTo>
                    <a:pt x="658" y="540"/>
                  </a:lnTo>
                  <a:lnTo>
                    <a:pt x="652" y="542"/>
                  </a:lnTo>
                  <a:lnTo>
                    <a:pt x="650" y="544"/>
                  </a:lnTo>
                  <a:lnTo>
                    <a:pt x="648" y="548"/>
                  </a:lnTo>
                  <a:lnTo>
                    <a:pt x="646" y="552"/>
                  </a:lnTo>
                  <a:lnTo>
                    <a:pt x="646" y="554"/>
                  </a:lnTo>
                  <a:lnTo>
                    <a:pt x="644" y="556"/>
                  </a:lnTo>
                  <a:lnTo>
                    <a:pt x="644" y="558"/>
                  </a:lnTo>
                  <a:lnTo>
                    <a:pt x="642" y="562"/>
                  </a:lnTo>
                  <a:lnTo>
                    <a:pt x="642" y="564"/>
                  </a:lnTo>
                  <a:lnTo>
                    <a:pt x="642" y="564"/>
                  </a:lnTo>
                  <a:lnTo>
                    <a:pt x="640" y="566"/>
                  </a:lnTo>
                  <a:lnTo>
                    <a:pt x="640" y="568"/>
                  </a:lnTo>
                  <a:lnTo>
                    <a:pt x="638" y="572"/>
                  </a:lnTo>
                  <a:lnTo>
                    <a:pt x="636" y="574"/>
                  </a:lnTo>
                  <a:lnTo>
                    <a:pt x="636" y="576"/>
                  </a:lnTo>
                  <a:lnTo>
                    <a:pt x="636" y="578"/>
                  </a:lnTo>
                  <a:lnTo>
                    <a:pt x="636" y="582"/>
                  </a:lnTo>
                  <a:lnTo>
                    <a:pt x="634" y="584"/>
                  </a:lnTo>
                  <a:lnTo>
                    <a:pt x="632" y="584"/>
                  </a:lnTo>
                  <a:lnTo>
                    <a:pt x="628" y="586"/>
                  </a:lnTo>
                  <a:lnTo>
                    <a:pt x="628" y="588"/>
                  </a:lnTo>
                  <a:lnTo>
                    <a:pt x="626" y="592"/>
                  </a:lnTo>
                  <a:lnTo>
                    <a:pt x="626" y="594"/>
                  </a:lnTo>
                  <a:lnTo>
                    <a:pt x="626" y="594"/>
                  </a:lnTo>
                  <a:close/>
                  <a:moveTo>
                    <a:pt x="646" y="630"/>
                  </a:moveTo>
                  <a:lnTo>
                    <a:pt x="646" y="630"/>
                  </a:lnTo>
                  <a:lnTo>
                    <a:pt x="648" y="632"/>
                  </a:lnTo>
                  <a:lnTo>
                    <a:pt x="648" y="632"/>
                  </a:lnTo>
                  <a:lnTo>
                    <a:pt x="650" y="628"/>
                  </a:lnTo>
                  <a:lnTo>
                    <a:pt x="652" y="628"/>
                  </a:lnTo>
                  <a:lnTo>
                    <a:pt x="654" y="628"/>
                  </a:lnTo>
                  <a:lnTo>
                    <a:pt x="654" y="630"/>
                  </a:lnTo>
                  <a:lnTo>
                    <a:pt x="656" y="630"/>
                  </a:lnTo>
                  <a:lnTo>
                    <a:pt x="658" y="626"/>
                  </a:lnTo>
                  <a:lnTo>
                    <a:pt x="660" y="626"/>
                  </a:lnTo>
                  <a:lnTo>
                    <a:pt x="662" y="624"/>
                  </a:lnTo>
                  <a:lnTo>
                    <a:pt x="664" y="622"/>
                  </a:lnTo>
                  <a:lnTo>
                    <a:pt x="666" y="622"/>
                  </a:lnTo>
                  <a:lnTo>
                    <a:pt x="670" y="620"/>
                  </a:lnTo>
                  <a:lnTo>
                    <a:pt x="670" y="618"/>
                  </a:lnTo>
                  <a:lnTo>
                    <a:pt x="672" y="616"/>
                  </a:lnTo>
                  <a:lnTo>
                    <a:pt x="672" y="616"/>
                  </a:lnTo>
                  <a:lnTo>
                    <a:pt x="668" y="616"/>
                  </a:lnTo>
                  <a:lnTo>
                    <a:pt x="668" y="614"/>
                  </a:lnTo>
                  <a:lnTo>
                    <a:pt x="666" y="614"/>
                  </a:lnTo>
                  <a:lnTo>
                    <a:pt x="664" y="616"/>
                  </a:lnTo>
                  <a:lnTo>
                    <a:pt x="664" y="614"/>
                  </a:lnTo>
                  <a:lnTo>
                    <a:pt x="662" y="616"/>
                  </a:lnTo>
                  <a:lnTo>
                    <a:pt x="660" y="616"/>
                  </a:lnTo>
                  <a:lnTo>
                    <a:pt x="658" y="616"/>
                  </a:lnTo>
                  <a:lnTo>
                    <a:pt x="658" y="614"/>
                  </a:lnTo>
                  <a:lnTo>
                    <a:pt x="656" y="614"/>
                  </a:lnTo>
                  <a:lnTo>
                    <a:pt x="654" y="614"/>
                  </a:lnTo>
                  <a:lnTo>
                    <a:pt x="652" y="618"/>
                  </a:lnTo>
                  <a:lnTo>
                    <a:pt x="652" y="620"/>
                  </a:lnTo>
                  <a:lnTo>
                    <a:pt x="650" y="620"/>
                  </a:lnTo>
                  <a:lnTo>
                    <a:pt x="646" y="622"/>
                  </a:lnTo>
                  <a:lnTo>
                    <a:pt x="646" y="624"/>
                  </a:lnTo>
                  <a:lnTo>
                    <a:pt x="646" y="624"/>
                  </a:lnTo>
                  <a:lnTo>
                    <a:pt x="648" y="626"/>
                  </a:lnTo>
                  <a:lnTo>
                    <a:pt x="646" y="628"/>
                  </a:lnTo>
                  <a:lnTo>
                    <a:pt x="646" y="630"/>
                  </a:lnTo>
                  <a:lnTo>
                    <a:pt x="646" y="630"/>
                  </a:lnTo>
                  <a:close/>
                  <a:moveTo>
                    <a:pt x="850" y="648"/>
                  </a:moveTo>
                  <a:lnTo>
                    <a:pt x="850" y="648"/>
                  </a:lnTo>
                  <a:lnTo>
                    <a:pt x="852" y="648"/>
                  </a:lnTo>
                  <a:lnTo>
                    <a:pt x="854" y="650"/>
                  </a:lnTo>
                  <a:lnTo>
                    <a:pt x="856" y="648"/>
                  </a:lnTo>
                  <a:lnTo>
                    <a:pt x="856" y="648"/>
                  </a:lnTo>
                  <a:lnTo>
                    <a:pt x="856" y="646"/>
                  </a:lnTo>
                  <a:lnTo>
                    <a:pt x="856" y="646"/>
                  </a:lnTo>
                  <a:lnTo>
                    <a:pt x="856" y="644"/>
                  </a:lnTo>
                  <a:lnTo>
                    <a:pt x="854" y="646"/>
                  </a:lnTo>
                  <a:lnTo>
                    <a:pt x="852" y="646"/>
                  </a:lnTo>
                  <a:lnTo>
                    <a:pt x="850" y="648"/>
                  </a:lnTo>
                  <a:lnTo>
                    <a:pt x="850" y="648"/>
                  </a:lnTo>
                  <a:close/>
                  <a:moveTo>
                    <a:pt x="786" y="630"/>
                  </a:moveTo>
                  <a:lnTo>
                    <a:pt x="786" y="632"/>
                  </a:lnTo>
                  <a:lnTo>
                    <a:pt x="790" y="632"/>
                  </a:lnTo>
                  <a:lnTo>
                    <a:pt x="790" y="634"/>
                  </a:lnTo>
                  <a:lnTo>
                    <a:pt x="790" y="634"/>
                  </a:lnTo>
                  <a:lnTo>
                    <a:pt x="790" y="636"/>
                  </a:lnTo>
                  <a:lnTo>
                    <a:pt x="792" y="636"/>
                  </a:lnTo>
                  <a:lnTo>
                    <a:pt x="792" y="636"/>
                  </a:lnTo>
                  <a:lnTo>
                    <a:pt x="794" y="636"/>
                  </a:lnTo>
                  <a:lnTo>
                    <a:pt x="794" y="636"/>
                  </a:lnTo>
                  <a:lnTo>
                    <a:pt x="794" y="636"/>
                  </a:lnTo>
                  <a:lnTo>
                    <a:pt x="794" y="634"/>
                  </a:lnTo>
                  <a:lnTo>
                    <a:pt x="792" y="632"/>
                  </a:lnTo>
                  <a:lnTo>
                    <a:pt x="792" y="632"/>
                  </a:lnTo>
                  <a:lnTo>
                    <a:pt x="790" y="632"/>
                  </a:lnTo>
                  <a:lnTo>
                    <a:pt x="788" y="630"/>
                  </a:lnTo>
                  <a:lnTo>
                    <a:pt x="786" y="630"/>
                  </a:lnTo>
                  <a:lnTo>
                    <a:pt x="786" y="630"/>
                  </a:lnTo>
                  <a:lnTo>
                    <a:pt x="786" y="630"/>
                  </a:lnTo>
                  <a:close/>
                  <a:moveTo>
                    <a:pt x="846" y="664"/>
                  </a:moveTo>
                  <a:lnTo>
                    <a:pt x="844" y="662"/>
                  </a:lnTo>
                  <a:lnTo>
                    <a:pt x="844" y="660"/>
                  </a:lnTo>
                  <a:lnTo>
                    <a:pt x="844" y="660"/>
                  </a:lnTo>
                  <a:lnTo>
                    <a:pt x="844" y="658"/>
                  </a:lnTo>
                  <a:lnTo>
                    <a:pt x="844" y="656"/>
                  </a:lnTo>
                  <a:lnTo>
                    <a:pt x="846" y="658"/>
                  </a:lnTo>
                  <a:lnTo>
                    <a:pt x="846" y="660"/>
                  </a:lnTo>
                  <a:lnTo>
                    <a:pt x="848" y="660"/>
                  </a:lnTo>
                  <a:lnTo>
                    <a:pt x="848" y="662"/>
                  </a:lnTo>
                  <a:lnTo>
                    <a:pt x="846" y="664"/>
                  </a:lnTo>
                  <a:lnTo>
                    <a:pt x="846" y="664"/>
                  </a:lnTo>
                  <a:close/>
                  <a:moveTo>
                    <a:pt x="844" y="670"/>
                  </a:moveTo>
                  <a:lnTo>
                    <a:pt x="844" y="670"/>
                  </a:lnTo>
                  <a:lnTo>
                    <a:pt x="844" y="668"/>
                  </a:lnTo>
                  <a:lnTo>
                    <a:pt x="842" y="668"/>
                  </a:lnTo>
                  <a:lnTo>
                    <a:pt x="840" y="668"/>
                  </a:lnTo>
                  <a:lnTo>
                    <a:pt x="840" y="666"/>
                  </a:lnTo>
                  <a:lnTo>
                    <a:pt x="840" y="664"/>
                  </a:lnTo>
                  <a:lnTo>
                    <a:pt x="840" y="664"/>
                  </a:lnTo>
                  <a:lnTo>
                    <a:pt x="842" y="664"/>
                  </a:lnTo>
                  <a:lnTo>
                    <a:pt x="846" y="664"/>
                  </a:lnTo>
                  <a:lnTo>
                    <a:pt x="848" y="666"/>
                  </a:lnTo>
                  <a:lnTo>
                    <a:pt x="848" y="666"/>
                  </a:lnTo>
                  <a:lnTo>
                    <a:pt x="846" y="668"/>
                  </a:lnTo>
                  <a:lnTo>
                    <a:pt x="846" y="668"/>
                  </a:lnTo>
                  <a:lnTo>
                    <a:pt x="846" y="670"/>
                  </a:lnTo>
                  <a:lnTo>
                    <a:pt x="846" y="670"/>
                  </a:lnTo>
                  <a:lnTo>
                    <a:pt x="844" y="670"/>
                  </a:lnTo>
                  <a:lnTo>
                    <a:pt x="844" y="670"/>
                  </a:lnTo>
                  <a:close/>
                  <a:moveTo>
                    <a:pt x="782" y="708"/>
                  </a:moveTo>
                  <a:lnTo>
                    <a:pt x="782" y="710"/>
                  </a:lnTo>
                  <a:lnTo>
                    <a:pt x="782" y="710"/>
                  </a:lnTo>
                  <a:lnTo>
                    <a:pt x="782" y="708"/>
                  </a:lnTo>
                  <a:lnTo>
                    <a:pt x="782" y="708"/>
                  </a:lnTo>
                  <a:close/>
                  <a:moveTo>
                    <a:pt x="784" y="710"/>
                  </a:moveTo>
                  <a:lnTo>
                    <a:pt x="782" y="710"/>
                  </a:lnTo>
                  <a:lnTo>
                    <a:pt x="784" y="710"/>
                  </a:lnTo>
                  <a:lnTo>
                    <a:pt x="784" y="710"/>
                  </a:lnTo>
                  <a:lnTo>
                    <a:pt x="784" y="710"/>
                  </a:lnTo>
                  <a:close/>
                  <a:moveTo>
                    <a:pt x="784" y="708"/>
                  </a:moveTo>
                  <a:lnTo>
                    <a:pt x="784" y="710"/>
                  </a:lnTo>
                  <a:lnTo>
                    <a:pt x="784" y="712"/>
                  </a:lnTo>
                  <a:lnTo>
                    <a:pt x="784" y="714"/>
                  </a:lnTo>
                  <a:lnTo>
                    <a:pt x="786" y="712"/>
                  </a:lnTo>
                  <a:lnTo>
                    <a:pt x="786" y="710"/>
                  </a:lnTo>
                  <a:lnTo>
                    <a:pt x="784" y="708"/>
                  </a:lnTo>
                  <a:lnTo>
                    <a:pt x="784" y="708"/>
                  </a:lnTo>
                  <a:close/>
                  <a:moveTo>
                    <a:pt x="802" y="690"/>
                  </a:moveTo>
                  <a:lnTo>
                    <a:pt x="802" y="688"/>
                  </a:lnTo>
                  <a:lnTo>
                    <a:pt x="802" y="686"/>
                  </a:lnTo>
                  <a:lnTo>
                    <a:pt x="802" y="686"/>
                  </a:lnTo>
                  <a:lnTo>
                    <a:pt x="804" y="684"/>
                  </a:lnTo>
                  <a:lnTo>
                    <a:pt x="806" y="682"/>
                  </a:lnTo>
                  <a:lnTo>
                    <a:pt x="808" y="682"/>
                  </a:lnTo>
                  <a:lnTo>
                    <a:pt x="808" y="682"/>
                  </a:lnTo>
                  <a:lnTo>
                    <a:pt x="808" y="684"/>
                  </a:lnTo>
                  <a:lnTo>
                    <a:pt x="810" y="684"/>
                  </a:lnTo>
                  <a:lnTo>
                    <a:pt x="810" y="686"/>
                  </a:lnTo>
                  <a:lnTo>
                    <a:pt x="808" y="686"/>
                  </a:lnTo>
                  <a:lnTo>
                    <a:pt x="806" y="688"/>
                  </a:lnTo>
                  <a:lnTo>
                    <a:pt x="804" y="688"/>
                  </a:lnTo>
                  <a:lnTo>
                    <a:pt x="802" y="690"/>
                  </a:lnTo>
                  <a:lnTo>
                    <a:pt x="802" y="690"/>
                  </a:lnTo>
                  <a:lnTo>
                    <a:pt x="802" y="690"/>
                  </a:lnTo>
                  <a:close/>
                  <a:moveTo>
                    <a:pt x="746" y="628"/>
                  </a:moveTo>
                  <a:lnTo>
                    <a:pt x="748" y="630"/>
                  </a:lnTo>
                  <a:lnTo>
                    <a:pt x="750" y="632"/>
                  </a:lnTo>
                  <a:lnTo>
                    <a:pt x="752" y="632"/>
                  </a:lnTo>
                  <a:lnTo>
                    <a:pt x="754" y="632"/>
                  </a:lnTo>
                  <a:lnTo>
                    <a:pt x="754" y="632"/>
                  </a:lnTo>
                  <a:lnTo>
                    <a:pt x="752" y="630"/>
                  </a:lnTo>
                  <a:lnTo>
                    <a:pt x="750" y="628"/>
                  </a:lnTo>
                  <a:lnTo>
                    <a:pt x="748" y="628"/>
                  </a:lnTo>
                  <a:lnTo>
                    <a:pt x="746" y="628"/>
                  </a:lnTo>
                  <a:lnTo>
                    <a:pt x="746" y="628"/>
                  </a:lnTo>
                  <a:close/>
                  <a:moveTo>
                    <a:pt x="728" y="610"/>
                  </a:moveTo>
                  <a:lnTo>
                    <a:pt x="728" y="612"/>
                  </a:lnTo>
                  <a:lnTo>
                    <a:pt x="730" y="612"/>
                  </a:lnTo>
                  <a:lnTo>
                    <a:pt x="730" y="612"/>
                  </a:lnTo>
                  <a:lnTo>
                    <a:pt x="732" y="612"/>
                  </a:lnTo>
                  <a:lnTo>
                    <a:pt x="732" y="610"/>
                  </a:lnTo>
                  <a:lnTo>
                    <a:pt x="732" y="610"/>
                  </a:lnTo>
                  <a:lnTo>
                    <a:pt x="734" y="610"/>
                  </a:lnTo>
                  <a:lnTo>
                    <a:pt x="732" y="608"/>
                  </a:lnTo>
                  <a:lnTo>
                    <a:pt x="732" y="608"/>
                  </a:lnTo>
                  <a:lnTo>
                    <a:pt x="732" y="608"/>
                  </a:lnTo>
                  <a:lnTo>
                    <a:pt x="730" y="606"/>
                  </a:lnTo>
                  <a:lnTo>
                    <a:pt x="728" y="606"/>
                  </a:lnTo>
                  <a:lnTo>
                    <a:pt x="728" y="604"/>
                  </a:lnTo>
                  <a:lnTo>
                    <a:pt x="728" y="604"/>
                  </a:lnTo>
                  <a:lnTo>
                    <a:pt x="726" y="604"/>
                  </a:lnTo>
                  <a:lnTo>
                    <a:pt x="726" y="604"/>
                  </a:lnTo>
                  <a:lnTo>
                    <a:pt x="724" y="604"/>
                  </a:lnTo>
                  <a:lnTo>
                    <a:pt x="724" y="604"/>
                  </a:lnTo>
                  <a:lnTo>
                    <a:pt x="724" y="606"/>
                  </a:lnTo>
                  <a:lnTo>
                    <a:pt x="724" y="606"/>
                  </a:lnTo>
                  <a:lnTo>
                    <a:pt x="726" y="606"/>
                  </a:lnTo>
                  <a:lnTo>
                    <a:pt x="726" y="608"/>
                  </a:lnTo>
                  <a:lnTo>
                    <a:pt x="728" y="610"/>
                  </a:lnTo>
                  <a:lnTo>
                    <a:pt x="728" y="610"/>
                  </a:lnTo>
                  <a:lnTo>
                    <a:pt x="728" y="610"/>
                  </a:lnTo>
                  <a:close/>
                  <a:moveTo>
                    <a:pt x="714" y="618"/>
                  </a:moveTo>
                  <a:lnTo>
                    <a:pt x="716" y="616"/>
                  </a:lnTo>
                  <a:lnTo>
                    <a:pt x="718" y="616"/>
                  </a:lnTo>
                  <a:lnTo>
                    <a:pt x="720" y="616"/>
                  </a:lnTo>
                  <a:lnTo>
                    <a:pt x="720" y="614"/>
                  </a:lnTo>
                  <a:lnTo>
                    <a:pt x="720" y="614"/>
                  </a:lnTo>
                  <a:lnTo>
                    <a:pt x="720" y="612"/>
                  </a:lnTo>
                  <a:lnTo>
                    <a:pt x="720" y="610"/>
                  </a:lnTo>
                  <a:lnTo>
                    <a:pt x="720" y="608"/>
                  </a:lnTo>
                  <a:lnTo>
                    <a:pt x="716" y="608"/>
                  </a:lnTo>
                  <a:lnTo>
                    <a:pt x="716" y="608"/>
                  </a:lnTo>
                  <a:lnTo>
                    <a:pt x="714" y="606"/>
                  </a:lnTo>
                  <a:lnTo>
                    <a:pt x="714" y="606"/>
                  </a:lnTo>
                  <a:lnTo>
                    <a:pt x="710" y="606"/>
                  </a:lnTo>
                  <a:lnTo>
                    <a:pt x="710" y="606"/>
                  </a:lnTo>
                  <a:lnTo>
                    <a:pt x="710" y="608"/>
                  </a:lnTo>
                  <a:lnTo>
                    <a:pt x="710" y="610"/>
                  </a:lnTo>
                  <a:lnTo>
                    <a:pt x="712" y="612"/>
                  </a:lnTo>
                  <a:lnTo>
                    <a:pt x="712" y="614"/>
                  </a:lnTo>
                  <a:lnTo>
                    <a:pt x="714" y="614"/>
                  </a:lnTo>
                  <a:lnTo>
                    <a:pt x="714" y="616"/>
                  </a:lnTo>
                  <a:lnTo>
                    <a:pt x="714" y="618"/>
                  </a:lnTo>
                  <a:lnTo>
                    <a:pt x="714" y="618"/>
                  </a:lnTo>
                  <a:close/>
                  <a:moveTo>
                    <a:pt x="712" y="628"/>
                  </a:moveTo>
                  <a:lnTo>
                    <a:pt x="712" y="628"/>
                  </a:lnTo>
                  <a:lnTo>
                    <a:pt x="714" y="628"/>
                  </a:lnTo>
                  <a:lnTo>
                    <a:pt x="710" y="626"/>
                  </a:lnTo>
                  <a:lnTo>
                    <a:pt x="710" y="626"/>
                  </a:lnTo>
                  <a:lnTo>
                    <a:pt x="710" y="628"/>
                  </a:lnTo>
                  <a:lnTo>
                    <a:pt x="712" y="628"/>
                  </a:lnTo>
                  <a:lnTo>
                    <a:pt x="712" y="628"/>
                  </a:lnTo>
                  <a:close/>
                  <a:moveTo>
                    <a:pt x="684" y="648"/>
                  </a:moveTo>
                  <a:lnTo>
                    <a:pt x="686" y="648"/>
                  </a:lnTo>
                  <a:lnTo>
                    <a:pt x="686" y="646"/>
                  </a:lnTo>
                  <a:lnTo>
                    <a:pt x="686" y="646"/>
                  </a:lnTo>
                  <a:lnTo>
                    <a:pt x="688" y="644"/>
                  </a:lnTo>
                  <a:lnTo>
                    <a:pt x="688" y="644"/>
                  </a:lnTo>
                  <a:lnTo>
                    <a:pt x="688" y="642"/>
                  </a:lnTo>
                  <a:lnTo>
                    <a:pt x="688" y="642"/>
                  </a:lnTo>
                  <a:lnTo>
                    <a:pt x="690" y="640"/>
                  </a:lnTo>
                  <a:lnTo>
                    <a:pt x="692" y="638"/>
                  </a:lnTo>
                  <a:lnTo>
                    <a:pt x="692" y="638"/>
                  </a:lnTo>
                  <a:lnTo>
                    <a:pt x="692" y="636"/>
                  </a:lnTo>
                  <a:lnTo>
                    <a:pt x="692" y="636"/>
                  </a:lnTo>
                  <a:lnTo>
                    <a:pt x="692" y="634"/>
                  </a:lnTo>
                  <a:lnTo>
                    <a:pt x="694" y="634"/>
                  </a:lnTo>
                  <a:lnTo>
                    <a:pt x="694" y="632"/>
                  </a:lnTo>
                  <a:lnTo>
                    <a:pt x="694" y="630"/>
                  </a:lnTo>
                  <a:lnTo>
                    <a:pt x="694" y="628"/>
                  </a:lnTo>
                  <a:lnTo>
                    <a:pt x="694" y="628"/>
                  </a:lnTo>
                  <a:lnTo>
                    <a:pt x="692" y="628"/>
                  </a:lnTo>
                  <a:lnTo>
                    <a:pt x="692" y="628"/>
                  </a:lnTo>
                  <a:lnTo>
                    <a:pt x="690" y="628"/>
                  </a:lnTo>
                  <a:lnTo>
                    <a:pt x="690" y="626"/>
                  </a:lnTo>
                  <a:lnTo>
                    <a:pt x="688" y="628"/>
                  </a:lnTo>
                  <a:lnTo>
                    <a:pt x="686" y="630"/>
                  </a:lnTo>
                  <a:lnTo>
                    <a:pt x="684" y="630"/>
                  </a:lnTo>
                  <a:lnTo>
                    <a:pt x="684" y="632"/>
                  </a:lnTo>
                  <a:lnTo>
                    <a:pt x="682" y="634"/>
                  </a:lnTo>
                  <a:lnTo>
                    <a:pt x="684" y="636"/>
                  </a:lnTo>
                  <a:lnTo>
                    <a:pt x="682" y="636"/>
                  </a:lnTo>
                  <a:lnTo>
                    <a:pt x="682" y="638"/>
                  </a:lnTo>
                  <a:lnTo>
                    <a:pt x="682" y="640"/>
                  </a:lnTo>
                  <a:lnTo>
                    <a:pt x="680" y="642"/>
                  </a:lnTo>
                  <a:lnTo>
                    <a:pt x="682" y="642"/>
                  </a:lnTo>
                  <a:lnTo>
                    <a:pt x="682" y="644"/>
                  </a:lnTo>
                  <a:lnTo>
                    <a:pt x="684" y="644"/>
                  </a:lnTo>
                  <a:lnTo>
                    <a:pt x="684" y="646"/>
                  </a:lnTo>
                  <a:lnTo>
                    <a:pt x="684" y="648"/>
                  </a:lnTo>
                  <a:lnTo>
                    <a:pt x="684" y="648"/>
                  </a:lnTo>
                  <a:close/>
                  <a:moveTo>
                    <a:pt x="660" y="752"/>
                  </a:moveTo>
                  <a:lnTo>
                    <a:pt x="660" y="754"/>
                  </a:lnTo>
                  <a:lnTo>
                    <a:pt x="660" y="752"/>
                  </a:lnTo>
                  <a:lnTo>
                    <a:pt x="660" y="752"/>
                  </a:lnTo>
                  <a:lnTo>
                    <a:pt x="660" y="752"/>
                  </a:lnTo>
                  <a:lnTo>
                    <a:pt x="660" y="752"/>
                  </a:lnTo>
                  <a:close/>
                  <a:moveTo>
                    <a:pt x="662" y="762"/>
                  </a:moveTo>
                  <a:lnTo>
                    <a:pt x="662" y="760"/>
                  </a:lnTo>
                  <a:lnTo>
                    <a:pt x="664" y="758"/>
                  </a:lnTo>
                  <a:lnTo>
                    <a:pt x="664" y="758"/>
                  </a:lnTo>
                  <a:lnTo>
                    <a:pt x="664" y="762"/>
                  </a:lnTo>
                  <a:lnTo>
                    <a:pt x="662" y="764"/>
                  </a:lnTo>
                  <a:lnTo>
                    <a:pt x="662" y="764"/>
                  </a:lnTo>
                  <a:lnTo>
                    <a:pt x="662" y="762"/>
                  </a:lnTo>
                  <a:lnTo>
                    <a:pt x="662" y="762"/>
                  </a:lnTo>
                  <a:close/>
                  <a:moveTo>
                    <a:pt x="646" y="760"/>
                  </a:moveTo>
                  <a:lnTo>
                    <a:pt x="648" y="758"/>
                  </a:lnTo>
                  <a:lnTo>
                    <a:pt x="650" y="758"/>
                  </a:lnTo>
                  <a:lnTo>
                    <a:pt x="650" y="756"/>
                  </a:lnTo>
                  <a:lnTo>
                    <a:pt x="650" y="756"/>
                  </a:lnTo>
                  <a:lnTo>
                    <a:pt x="652" y="756"/>
                  </a:lnTo>
                  <a:lnTo>
                    <a:pt x="654" y="754"/>
                  </a:lnTo>
                  <a:lnTo>
                    <a:pt x="652" y="758"/>
                  </a:lnTo>
                  <a:lnTo>
                    <a:pt x="650" y="760"/>
                  </a:lnTo>
                  <a:lnTo>
                    <a:pt x="648" y="760"/>
                  </a:lnTo>
                  <a:lnTo>
                    <a:pt x="646" y="760"/>
                  </a:lnTo>
                  <a:lnTo>
                    <a:pt x="646" y="760"/>
                  </a:lnTo>
                  <a:close/>
                  <a:moveTo>
                    <a:pt x="656" y="764"/>
                  </a:moveTo>
                  <a:lnTo>
                    <a:pt x="660" y="760"/>
                  </a:lnTo>
                  <a:lnTo>
                    <a:pt x="660" y="758"/>
                  </a:lnTo>
                  <a:lnTo>
                    <a:pt x="660" y="758"/>
                  </a:lnTo>
                  <a:lnTo>
                    <a:pt x="660" y="760"/>
                  </a:lnTo>
                  <a:lnTo>
                    <a:pt x="658" y="764"/>
                  </a:lnTo>
                  <a:lnTo>
                    <a:pt x="656" y="766"/>
                  </a:lnTo>
                  <a:lnTo>
                    <a:pt x="658" y="764"/>
                  </a:lnTo>
                  <a:lnTo>
                    <a:pt x="662" y="762"/>
                  </a:lnTo>
                  <a:lnTo>
                    <a:pt x="662" y="760"/>
                  </a:lnTo>
                  <a:lnTo>
                    <a:pt x="662" y="758"/>
                  </a:lnTo>
                  <a:lnTo>
                    <a:pt x="662" y="756"/>
                  </a:lnTo>
                  <a:lnTo>
                    <a:pt x="660" y="756"/>
                  </a:lnTo>
                  <a:lnTo>
                    <a:pt x="660" y="754"/>
                  </a:lnTo>
                  <a:lnTo>
                    <a:pt x="658" y="754"/>
                  </a:lnTo>
                  <a:lnTo>
                    <a:pt x="658" y="754"/>
                  </a:lnTo>
                  <a:lnTo>
                    <a:pt x="658" y="758"/>
                  </a:lnTo>
                  <a:lnTo>
                    <a:pt x="656" y="760"/>
                  </a:lnTo>
                  <a:lnTo>
                    <a:pt x="654" y="762"/>
                  </a:lnTo>
                  <a:lnTo>
                    <a:pt x="654" y="760"/>
                  </a:lnTo>
                  <a:lnTo>
                    <a:pt x="656" y="758"/>
                  </a:lnTo>
                  <a:lnTo>
                    <a:pt x="656" y="756"/>
                  </a:lnTo>
                  <a:lnTo>
                    <a:pt x="656" y="756"/>
                  </a:lnTo>
                  <a:lnTo>
                    <a:pt x="654" y="756"/>
                  </a:lnTo>
                  <a:lnTo>
                    <a:pt x="652" y="760"/>
                  </a:lnTo>
                  <a:lnTo>
                    <a:pt x="650" y="762"/>
                  </a:lnTo>
                  <a:lnTo>
                    <a:pt x="650" y="764"/>
                  </a:lnTo>
                  <a:lnTo>
                    <a:pt x="648" y="766"/>
                  </a:lnTo>
                  <a:lnTo>
                    <a:pt x="648" y="768"/>
                  </a:lnTo>
                  <a:lnTo>
                    <a:pt x="650" y="766"/>
                  </a:lnTo>
                  <a:lnTo>
                    <a:pt x="652" y="764"/>
                  </a:lnTo>
                  <a:lnTo>
                    <a:pt x="654" y="764"/>
                  </a:lnTo>
                  <a:lnTo>
                    <a:pt x="652" y="764"/>
                  </a:lnTo>
                  <a:lnTo>
                    <a:pt x="650" y="768"/>
                  </a:lnTo>
                  <a:lnTo>
                    <a:pt x="652" y="768"/>
                  </a:lnTo>
                  <a:lnTo>
                    <a:pt x="654" y="766"/>
                  </a:lnTo>
                  <a:lnTo>
                    <a:pt x="654" y="766"/>
                  </a:lnTo>
                  <a:lnTo>
                    <a:pt x="654" y="766"/>
                  </a:lnTo>
                  <a:lnTo>
                    <a:pt x="656" y="764"/>
                  </a:lnTo>
                  <a:lnTo>
                    <a:pt x="656" y="764"/>
                  </a:lnTo>
                  <a:close/>
                  <a:moveTo>
                    <a:pt x="654" y="764"/>
                  </a:moveTo>
                  <a:lnTo>
                    <a:pt x="654" y="762"/>
                  </a:lnTo>
                  <a:lnTo>
                    <a:pt x="658" y="760"/>
                  </a:lnTo>
                  <a:lnTo>
                    <a:pt x="656" y="762"/>
                  </a:lnTo>
                  <a:lnTo>
                    <a:pt x="656" y="764"/>
                  </a:lnTo>
                  <a:lnTo>
                    <a:pt x="654" y="764"/>
                  </a:lnTo>
                  <a:lnTo>
                    <a:pt x="654" y="764"/>
                  </a:lnTo>
                  <a:close/>
                  <a:moveTo>
                    <a:pt x="824" y="936"/>
                  </a:moveTo>
                  <a:lnTo>
                    <a:pt x="822" y="936"/>
                  </a:lnTo>
                  <a:lnTo>
                    <a:pt x="822" y="936"/>
                  </a:lnTo>
                  <a:lnTo>
                    <a:pt x="822" y="934"/>
                  </a:lnTo>
                  <a:lnTo>
                    <a:pt x="824" y="934"/>
                  </a:lnTo>
                  <a:lnTo>
                    <a:pt x="826" y="932"/>
                  </a:lnTo>
                  <a:lnTo>
                    <a:pt x="826" y="932"/>
                  </a:lnTo>
                  <a:lnTo>
                    <a:pt x="826" y="932"/>
                  </a:lnTo>
                  <a:lnTo>
                    <a:pt x="826" y="932"/>
                  </a:lnTo>
                  <a:lnTo>
                    <a:pt x="822" y="934"/>
                  </a:lnTo>
                  <a:lnTo>
                    <a:pt x="822" y="936"/>
                  </a:lnTo>
                  <a:lnTo>
                    <a:pt x="822" y="936"/>
                  </a:lnTo>
                  <a:lnTo>
                    <a:pt x="824" y="936"/>
                  </a:lnTo>
                  <a:lnTo>
                    <a:pt x="824" y="936"/>
                  </a:lnTo>
                  <a:lnTo>
                    <a:pt x="824" y="936"/>
                  </a:lnTo>
                  <a:close/>
                  <a:moveTo>
                    <a:pt x="886" y="948"/>
                  </a:moveTo>
                  <a:lnTo>
                    <a:pt x="884" y="946"/>
                  </a:lnTo>
                  <a:lnTo>
                    <a:pt x="886" y="944"/>
                  </a:lnTo>
                  <a:lnTo>
                    <a:pt x="886" y="942"/>
                  </a:lnTo>
                  <a:lnTo>
                    <a:pt x="884" y="940"/>
                  </a:lnTo>
                  <a:lnTo>
                    <a:pt x="886" y="940"/>
                  </a:lnTo>
                  <a:lnTo>
                    <a:pt x="886" y="938"/>
                  </a:lnTo>
                  <a:lnTo>
                    <a:pt x="886" y="940"/>
                  </a:lnTo>
                  <a:lnTo>
                    <a:pt x="886" y="940"/>
                  </a:lnTo>
                  <a:lnTo>
                    <a:pt x="886" y="942"/>
                  </a:lnTo>
                  <a:lnTo>
                    <a:pt x="886" y="944"/>
                  </a:lnTo>
                  <a:lnTo>
                    <a:pt x="886" y="944"/>
                  </a:lnTo>
                  <a:lnTo>
                    <a:pt x="886" y="944"/>
                  </a:lnTo>
                  <a:lnTo>
                    <a:pt x="886" y="946"/>
                  </a:lnTo>
                  <a:lnTo>
                    <a:pt x="886" y="948"/>
                  </a:lnTo>
                  <a:lnTo>
                    <a:pt x="886" y="948"/>
                  </a:lnTo>
                  <a:lnTo>
                    <a:pt x="886" y="948"/>
                  </a:lnTo>
                  <a:close/>
                  <a:moveTo>
                    <a:pt x="888" y="948"/>
                  </a:moveTo>
                  <a:lnTo>
                    <a:pt x="888" y="948"/>
                  </a:lnTo>
                  <a:lnTo>
                    <a:pt x="888" y="948"/>
                  </a:lnTo>
                  <a:lnTo>
                    <a:pt x="890" y="948"/>
                  </a:lnTo>
                  <a:lnTo>
                    <a:pt x="888" y="950"/>
                  </a:lnTo>
                  <a:lnTo>
                    <a:pt x="888" y="948"/>
                  </a:lnTo>
                  <a:lnTo>
                    <a:pt x="888" y="948"/>
                  </a:lnTo>
                  <a:close/>
                  <a:moveTo>
                    <a:pt x="912" y="860"/>
                  </a:moveTo>
                  <a:lnTo>
                    <a:pt x="914" y="858"/>
                  </a:lnTo>
                  <a:lnTo>
                    <a:pt x="914" y="858"/>
                  </a:lnTo>
                  <a:lnTo>
                    <a:pt x="914" y="858"/>
                  </a:lnTo>
                  <a:lnTo>
                    <a:pt x="914" y="860"/>
                  </a:lnTo>
                  <a:lnTo>
                    <a:pt x="912" y="862"/>
                  </a:lnTo>
                  <a:lnTo>
                    <a:pt x="912" y="862"/>
                  </a:lnTo>
                  <a:lnTo>
                    <a:pt x="912" y="860"/>
                  </a:lnTo>
                  <a:lnTo>
                    <a:pt x="912" y="860"/>
                  </a:lnTo>
                  <a:close/>
                  <a:moveTo>
                    <a:pt x="904" y="878"/>
                  </a:moveTo>
                  <a:lnTo>
                    <a:pt x="904" y="880"/>
                  </a:lnTo>
                  <a:lnTo>
                    <a:pt x="906" y="880"/>
                  </a:lnTo>
                  <a:lnTo>
                    <a:pt x="906" y="880"/>
                  </a:lnTo>
                  <a:lnTo>
                    <a:pt x="906" y="880"/>
                  </a:lnTo>
                  <a:lnTo>
                    <a:pt x="906" y="878"/>
                  </a:lnTo>
                  <a:lnTo>
                    <a:pt x="906" y="878"/>
                  </a:lnTo>
                  <a:lnTo>
                    <a:pt x="904" y="878"/>
                  </a:lnTo>
                  <a:lnTo>
                    <a:pt x="904" y="878"/>
                  </a:lnTo>
                  <a:close/>
                  <a:moveTo>
                    <a:pt x="918" y="900"/>
                  </a:moveTo>
                  <a:lnTo>
                    <a:pt x="918" y="898"/>
                  </a:lnTo>
                  <a:lnTo>
                    <a:pt x="918" y="896"/>
                  </a:lnTo>
                  <a:lnTo>
                    <a:pt x="918" y="896"/>
                  </a:lnTo>
                  <a:lnTo>
                    <a:pt x="918" y="898"/>
                  </a:lnTo>
                  <a:lnTo>
                    <a:pt x="920" y="898"/>
                  </a:lnTo>
                  <a:lnTo>
                    <a:pt x="920" y="898"/>
                  </a:lnTo>
                  <a:lnTo>
                    <a:pt x="920" y="900"/>
                  </a:lnTo>
                  <a:lnTo>
                    <a:pt x="918" y="900"/>
                  </a:lnTo>
                  <a:lnTo>
                    <a:pt x="918" y="900"/>
                  </a:lnTo>
                  <a:lnTo>
                    <a:pt x="918" y="900"/>
                  </a:lnTo>
                  <a:lnTo>
                    <a:pt x="918" y="900"/>
                  </a:lnTo>
                  <a:close/>
                  <a:moveTo>
                    <a:pt x="912" y="900"/>
                  </a:moveTo>
                  <a:lnTo>
                    <a:pt x="912" y="900"/>
                  </a:lnTo>
                  <a:lnTo>
                    <a:pt x="914" y="900"/>
                  </a:lnTo>
                  <a:lnTo>
                    <a:pt x="914" y="898"/>
                  </a:lnTo>
                  <a:lnTo>
                    <a:pt x="914" y="898"/>
                  </a:lnTo>
                  <a:lnTo>
                    <a:pt x="914" y="898"/>
                  </a:lnTo>
                  <a:lnTo>
                    <a:pt x="914" y="900"/>
                  </a:lnTo>
                  <a:lnTo>
                    <a:pt x="914" y="900"/>
                  </a:lnTo>
                  <a:lnTo>
                    <a:pt x="912" y="902"/>
                  </a:lnTo>
                  <a:lnTo>
                    <a:pt x="910" y="902"/>
                  </a:lnTo>
                  <a:lnTo>
                    <a:pt x="912" y="900"/>
                  </a:lnTo>
                  <a:lnTo>
                    <a:pt x="912" y="900"/>
                  </a:lnTo>
                  <a:lnTo>
                    <a:pt x="912" y="900"/>
                  </a:lnTo>
                  <a:close/>
                  <a:moveTo>
                    <a:pt x="892" y="932"/>
                  </a:moveTo>
                  <a:lnTo>
                    <a:pt x="892" y="930"/>
                  </a:lnTo>
                  <a:lnTo>
                    <a:pt x="892" y="932"/>
                  </a:lnTo>
                  <a:lnTo>
                    <a:pt x="892" y="932"/>
                  </a:lnTo>
                  <a:lnTo>
                    <a:pt x="892" y="932"/>
                  </a:lnTo>
                  <a:lnTo>
                    <a:pt x="892" y="932"/>
                  </a:lnTo>
                  <a:close/>
                  <a:moveTo>
                    <a:pt x="918" y="924"/>
                  </a:moveTo>
                  <a:lnTo>
                    <a:pt x="918" y="926"/>
                  </a:lnTo>
                  <a:lnTo>
                    <a:pt x="920" y="926"/>
                  </a:lnTo>
                  <a:lnTo>
                    <a:pt x="920" y="926"/>
                  </a:lnTo>
                  <a:lnTo>
                    <a:pt x="922" y="926"/>
                  </a:lnTo>
                  <a:lnTo>
                    <a:pt x="918" y="924"/>
                  </a:lnTo>
                  <a:lnTo>
                    <a:pt x="918" y="924"/>
                  </a:lnTo>
                  <a:lnTo>
                    <a:pt x="918" y="924"/>
                  </a:lnTo>
                  <a:close/>
                  <a:moveTo>
                    <a:pt x="890" y="876"/>
                  </a:moveTo>
                  <a:lnTo>
                    <a:pt x="888" y="878"/>
                  </a:lnTo>
                  <a:lnTo>
                    <a:pt x="886" y="880"/>
                  </a:lnTo>
                  <a:lnTo>
                    <a:pt x="886" y="880"/>
                  </a:lnTo>
                  <a:lnTo>
                    <a:pt x="886" y="880"/>
                  </a:lnTo>
                  <a:lnTo>
                    <a:pt x="884" y="882"/>
                  </a:lnTo>
                  <a:lnTo>
                    <a:pt x="884" y="882"/>
                  </a:lnTo>
                  <a:lnTo>
                    <a:pt x="884" y="884"/>
                  </a:lnTo>
                  <a:lnTo>
                    <a:pt x="884" y="884"/>
                  </a:lnTo>
                  <a:lnTo>
                    <a:pt x="884" y="884"/>
                  </a:lnTo>
                  <a:lnTo>
                    <a:pt x="882" y="884"/>
                  </a:lnTo>
                  <a:lnTo>
                    <a:pt x="882" y="886"/>
                  </a:lnTo>
                  <a:lnTo>
                    <a:pt x="880" y="888"/>
                  </a:lnTo>
                  <a:lnTo>
                    <a:pt x="882" y="888"/>
                  </a:lnTo>
                  <a:lnTo>
                    <a:pt x="882" y="888"/>
                  </a:lnTo>
                  <a:lnTo>
                    <a:pt x="882" y="888"/>
                  </a:lnTo>
                  <a:lnTo>
                    <a:pt x="880" y="888"/>
                  </a:lnTo>
                  <a:lnTo>
                    <a:pt x="878" y="892"/>
                  </a:lnTo>
                  <a:lnTo>
                    <a:pt x="878" y="892"/>
                  </a:lnTo>
                  <a:lnTo>
                    <a:pt x="876" y="896"/>
                  </a:lnTo>
                  <a:lnTo>
                    <a:pt x="876" y="898"/>
                  </a:lnTo>
                  <a:lnTo>
                    <a:pt x="876" y="898"/>
                  </a:lnTo>
                  <a:lnTo>
                    <a:pt x="876" y="900"/>
                  </a:lnTo>
                  <a:lnTo>
                    <a:pt x="876" y="900"/>
                  </a:lnTo>
                  <a:lnTo>
                    <a:pt x="874" y="900"/>
                  </a:lnTo>
                  <a:lnTo>
                    <a:pt x="874" y="900"/>
                  </a:lnTo>
                  <a:lnTo>
                    <a:pt x="872" y="900"/>
                  </a:lnTo>
                  <a:lnTo>
                    <a:pt x="872" y="902"/>
                  </a:lnTo>
                  <a:lnTo>
                    <a:pt x="872" y="904"/>
                  </a:lnTo>
                  <a:lnTo>
                    <a:pt x="872" y="904"/>
                  </a:lnTo>
                  <a:lnTo>
                    <a:pt x="874" y="904"/>
                  </a:lnTo>
                  <a:lnTo>
                    <a:pt x="872" y="904"/>
                  </a:lnTo>
                  <a:lnTo>
                    <a:pt x="872" y="906"/>
                  </a:lnTo>
                  <a:lnTo>
                    <a:pt x="870" y="908"/>
                  </a:lnTo>
                  <a:lnTo>
                    <a:pt x="868" y="906"/>
                  </a:lnTo>
                  <a:lnTo>
                    <a:pt x="868" y="908"/>
                  </a:lnTo>
                  <a:lnTo>
                    <a:pt x="868" y="908"/>
                  </a:lnTo>
                  <a:lnTo>
                    <a:pt x="866" y="910"/>
                  </a:lnTo>
                  <a:lnTo>
                    <a:pt x="864" y="912"/>
                  </a:lnTo>
                  <a:lnTo>
                    <a:pt x="864" y="914"/>
                  </a:lnTo>
                  <a:lnTo>
                    <a:pt x="862" y="914"/>
                  </a:lnTo>
                  <a:lnTo>
                    <a:pt x="862" y="912"/>
                  </a:lnTo>
                  <a:lnTo>
                    <a:pt x="862" y="914"/>
                  </a:lnTo>
                  <a:lnTo>
                    <a:pt x="860" y="912"/>
                  </a:lnTo>
                  <a:lnTo>
                    <a:pt x="862" y="912"/>
                  </a:lnTo>
                  <a:lnTo>
                    <a:pt x="862" y="910"/>
                  </a:lnTo>
                  <a:lnTo>
                    <a:pt x="864" y="910"/>
                  </a:lnTo>
                  <a:lnTo>
                    <a:pt x="862" y="910"/>
                  </a:lnTo>
                  <a:lnTo>
                    <a:pt x="860" y="912"/>
                  </a:lnTo>
                  <a:lnTo>
                    <a:pt x="858" y="912"/>
                  </a:lnTo>
                  <a:lnTo>
                    <a:pt x="856" y="916"/>
                  </a:lnTo>
                  <a:lnTo>
                    <a:pt x="858" y="916"/>
                  </a:lnTo>
                  <a:lnTo>
                    <a:pt x="860" y="916"/>
                  </a:lnTo>
                  <a:lnTo>
                    <a:pt x="862" y="914"/>
                  </a:lnTo>
                  <a:lnTo>
                    <a:pt x="866" y="914"/>
                  </a:lnTo>
                  <a:lnTo>
                    <a:pt x="864" y="916"/>
                  </a:lnTo>
                  <a:lnTo>
                    <a:pt x="862" y="920"/>
                  </a:lnTo>
                  <a:lnTo>
                    <a:pt x="860" y="922"/>
                  </a:lnTo>
                  <a:lnTo>
                    <a:pt x="858" y="924"/>
                  </a:lnTo>
                  <a:lnTo>
                    <a:pt x="854" y="926"/>
                  </a:lnTo>
                  <a:lnTo>
                    <a:pt x="854" y="926"/>
                  </a:lnTo>
                  <a:lnTo>
                    <a:pt x="854" y="926"/>
                  </a:lnTo>
                  <a:lnTo>
                    <a:pt x="854" y="928"/>
                  </a:lnTo>
                  <a:lnTo>
                    <a:pt x="854" y="930"/>
                  </a:lnTo>
                  <a:lnTo>
                    <a:pt x="854" y="930"/>
                  </a:lnTo>
                  <a:lnTo>
                    <a:pt x="854" y="930"/>
                  </a:lnTo>
                  <a:lnTo>
                    <a:pt x="858" y="932"/>
                  </a:lnTo>
                  <a:lnTo>
                    <a:pt x="860" y="932"/>
                  </a:lnTo>
                  <a:lnTo>
                    <a:pt x="862" y="930"/>
                  </a:lnTo>
                  <a:lnTo>
                    <a:pt x="864" y="930"/>
                  </a:lnTo>
                  <a:lnTo>
                    <a:pt x="866" y="928"/>
                  </a:lnTo>
                  <a:lnTo>
                    <a:pt x="866" y="928"/>
                  </a:lnTo>
                  <a:lnTo>
                    <a:pt x="866" y="928"/>
                  </a:lnTo>
                  <a:lnTo>
                    <a:pt x="864" y="930"/>
                  </a:lnTo>
                  <a:lnTo>
                    <a:pt x="868" y="930"/>
                  </a:lnTo>
                  <a:lnTo>
                    <a:pt x="870" y="930"/>
                  </a:lnTo>
                  <a:lnTo>
                    <a:pt x="870" y="930"/>
                  </a:lnTo>
                  <a:lnTo>
                    <a:pt x="874" y="930"/>
                  </a:lnTo>
                  <a:lnTo>
                    <a:pt x="876" y="930"/>
                  </a:lnTo>
                  <a:lnTo>
                    <a:pt x="876" y="932"/>
                  </a:lnTo>
                  <a:lnTo>
                    <a:pt x="876" y="932"/>
                  </a:lnTo>
                  <a:lnTo>
                    <a:pt x="880" y="932"/>
                  </a:lnTo>
                  <a:lnTo>
                    <a:pt x="880" y="932"/>
                  </a:lnTo>
                  <a:lnTo>
                    <a:pt x="880" y="932"/>
                  </a:lnTo>
                  <a:lnTo>
                    <a:pt x="882" y="932"/>
                  </a:lnTo>
                  <a:lnTo>
                    <a:pt x="882" y="932"/>
                  </a:lnTo>
                  <a:lnTo>
                    <a:pt x="882" y="932"/>
                  </a:lnTo>
                  <a:lnTo>
                    <a:pt x="884" y="932"/>
                  </a:lnTo>
                  <a:lnTo>
                    <a:pt x="886" y="932"/>
                  </a:lnTo>
                  <a:lnTo>
                    <a:pt x="886" y="932"/>
                  </a:lnTo>
                  <a:lnTo>
                    <a:pt x="888" y="932"/>
                  </a:lnTo>
                  <a:lnTo>
                    <a:pt x="888" y="932"/>
                  </a:lnTo>
                  <a:lnTo>
                    <a:pt x="890" y="932"/>
                  </a:lnTo>
                  <a:lnTo>
                    <a:pt x="890" y="930"/>
                  </a:lnTo>
                  <a:lnTo>
                    <a:pt x="890" y="930"/>
                  </a:lnTo>
                  <a:lnTo>
                    <a:pt x="890" y="928"/>
                  </a:lnTo>
                  <a:lnTo>
                    <a:pt x="890" y="928"/>
                  </a:lnTo>
                  <a:lnTo>
                    <a:pt x="892" y="926"/>
                  </a:lnTo>
                  <a:lnTo>
                    <a:pt x="892" y="926"/>
                  </a:lnTo>
                  <a:lnTo>
                    <a:pt x="892" y="928"/>
                  </a:lnTo>
                  <a:lnTo>
                    <a:pt x="892" y="930"/>
                  </a:lnTo>
                  <a:lnTo>
                    <a:pt x="892" y="930"/>
                  </a:lnTo>
                  <a:lnTo>
                    <a:pt x="892" y="928"/>
                  </a:lnTo>
                  <a:lnTo>
                    <a:pt x="894" y="928"/>
                  </a:lnTo>
                  <a:lnTo>
                    <a:pt x="894" y="928"/>
                  </a:lnTo>
                  <a:lnTo>
                    <a:pt x="894" y="928"/>
                  </a:lnTo>
                  <a:lnTo>
                    <a:pt x="894" y="930"/>
                  </a:lnTo>
                  <a:lnTo>
                    <a:pt x="894" y="932"/>
                  </a:lnTo>
                  <a:lnTo>
                    <a:pt x="894" y="930"/>
                  </a:lnTo>
                  <a:lnTo>
                    <a:pt x="896" y="930"/>
                  </a:lnTo>
                  <a:lnTo>
                    <a:pt x="896" y="932"/>
                  </a:lnTo>
                  <a:lnTo>
                    <a:pt x="892" y="932"/>
                  </a:lnTo>
                  <a:lnTo>
                    <a:pt x="890" y="934"/>
                  </a:lnTo>
                  <a:lnTo>
                    <a:pt x="892" y="934"/>
                  </a:lnTo>
                  <a:lnTo>
                    <a:pt x="892" y="934"/>
                  </a:lnTo>
                  <a:lnTo>
                    <a:pt x="894" y="934"/>
                  </a:lnTo>
                  <a:lnTo>
                    <a:pt x="894" y="934"/>
                  </a:lnTo>
                  <a:lnTo>
                    <a:pt x="896" y="934"/>
                  </a:lnTo>
                  <a:lnTo>
                    <a:pt x="896" y="936"/>
                  </a:lnTo>
                  <a:lnTo>
                    <a:pt x="896" y="934"/>
                  </a:lnTo>
                  <a:lnTo>
                    <a:pt x="898" y="934"/>
                  </a:lnTo>
                  <a:lnTo>
                    <a:pt x="898" y="932"/>
                  </a:lnTo>
                  <a:lnTo>
                    <a:pt x="898" y="932"/>
                  </a:lnTo>
                  <a:lnTo>
                    <a:pt x="900" y="932"/>
                  </a:lnTo>
                  <a:lnTo>
                    <a:pt x="902" y="932"/>
                  </a:lnTo>
                  <a:lnTo>
                    <a:pt x="902" y="934"/>
                  </a:lnTo>
                  <a:lnTo>
                    <a:pt x="904" y="932"/>
                  </a:lnTo>
                  <a:lnTo>
                    <a:pt x="906" y="932"/>
                  </a:lnTo>
                  <a:lnTo>
                    <a:pt x="906" y="932"/>
                  </a:lnTo>
                  <a:lnTo>
                    <a:pt x="906" y="934"/>
                  </a:lnTo>
                  <a:lnTo>
                    <a:pt x="906" y="934"/>
                  </a:lnTo>
                  <a:lnTo>
                    <a:pt x="904" y="934"/>
                  </a:lnTo>
                  <a:lnTo>
                    <a:pt x="902" y="936"/>
                  </a:lnTo>
                  <a:lnTo>
                    <a:pt x="900" y="936"/>
                  </a:lnTo>
                  <a:lnTo>
                    <a:pt x="900" y="938"/>
                  </a:lnTo>
                  <a:lnTo>
                    <a:pt x="900" y="938"/>
                  </a:lnTo>
                  <a:lnTo>
                    <a:pt x="898" y="938"/>
                  </a:lnTo>
                  <a:lnTo>
                    <a:pt x="898" y="938"/>
                  </a:lnTo>
                  <a:lnTo>
                    <a:pt x="896" y="940"/>
                  </a:lnTo>
                  <a:lnTo>
                    <a:pt x="896" y="940"/>
                  </a:lnTo>
                  <a:lnTo>
                    <a:pt x="894" y="940"/>
                  </a:lnTo>
                  <a:lnTo>
                    <a:pt x="892" y="942"/>
                  </a:lnTo>
                  <a:lnTo>
                    <a:pt x="890" y="942"/>
                  </a:lnTo>
                  <a:lnTo>
                    <a:pt x="890" y="944"/>
                  </a:lnTo>
                  <a:lnTo>
                    <a:pt x="892" y="944"/>
                  </a:lnTo>
                  <a:lnTo>
                    <a:pt x="892" y="946"/>
                  </a:lnTo>
                  <a:lnTo>
                    <a:pt x="894" y="946"/>
                  </a:lnTo>
                  <a:lnTo>
                    <a:pt x="894" y="944"/>
                  </a:lnTo>
                  <a:lnTo>
                    <a:pt x="894" y="944"/>
                  </a:lnTo>
                  <a:lnTo>
                    <a:pt x="896" y="944"/>
                  </a:lnTo>
                  <a:lnTo>
                    <a:pt x="896" y="944"/>
                  </a:lnTo>
                  <a:lnTo>
                    <a:pt x="896" y="946"/>
                  </a:lnTo>
                  <a:lnTo>
                    <a:pt x="898" y="944"/>
                  </a:lnTo>
                  <a:lnTo>
                    <a:pt x="900" y="944"/>
                  </a:lnTo>
                  <a:lnTo>
                    <a:pt x="900" y="942"/>
                  </a:lnTo>
                  <a:lnTo>
                    <a:pt x="900" y="942"/>
                  </a:lnTo>
                  <a:lnTo>
                    <a:pt x="902" y="940"/>
                  </a:lnTo>
                  <a:lnTo>
                    <a:pt x="902" y="940"/>
                  </a:lnTo>
                  <a:lnTo>
                    <a:pt x="902" y="938"/>
                  </a:lnTo>
                  <a:lnTo>
                    <a:pt x="904" y="936"/>
                  </a:lnTo>
                  <a:lnTo>
                    <a:pt x="906" y="936"/>
                  </a:lnTo>
                  <a:lnTo>
                    <a:pt x="906" y="936"/>
                  </a:lnTo>
                  <a:lnTo>
                    <a:pt x="908" y="936"/>
                  </a:lnTo>
                  <a:lnTo>
                    <a:pt x="906" y="938"/>
                  </a:lnTo>
                  <a:lnTo>
                    <a:pt x="908" y="938"/>
                  </a:lnTo>
                  <a:lnTo>
                    <a:pt x="910" y="936"/>
                  </a:lnTo>
                  <a:lnTo>
                    <a:pt x="910" y="934"/>
                  </a:lnTo>
                  <a:lnTo>
                    <a:pt x="912" y="932"/>
                  </a:lnTo>
                  <a:lnTo>
                    <a:pt x="912" y="928"/>
                  </a:lnTo>
                  <a:lnTo>
                    <a:pt x="912" y="928"/>
                  </a:lnTo>
                  <a:lnTo>
                    <a:pt x="912" y="928"/>
                  </a:lnTo>
                  <a:lnTo>
                    <a:pt x="914" y="928"/>
                  </a:lnTo>
                  <a:lnTo>
                    <a:pt x="914" y="930"/>
                  </a:lnTo>
                  <a:lnTo>
                    <a:pt x="916" y="930"/>
                  </a:lnTo>
                  <a:lnTo>
                    <a:pt x="916" y="932"/>
                  </a:lnTo>
                  <a:lnTo>
                    <a:pt x="916" y="934"/>
                  </a:lnTo>
                  <a:lnTo>
                    <a:pt x="914" y="936"/>
                  </a:lnTo>
                  <a:lnTo>
                    <a:pt x="916" y="936"/>
                  </a:lnTo>
                  <a:lnTo>
                    <a:pt x="914" y="938"/>
                  </a:lnTo>
                  <a:lnTo>
                    <a:pt x="912" y="940"/>
                  </a:lnTo>
                  <a:lnTo>
                    <a:pt x="912" y="944"/>
                  </a:lnTo>
                  <a:lnTo>
                    <a:pt x="912" y="944"/>
                  </a:lnTo>
                  <a:lnTo>
                    <a:pt x="910" y="946"/>
                  </a:lnTo>
                  <a:lnTo>
                    <a:pt x="910" y="948"/>
                  </a:lnTo>
                  <a:lnTo>
                    <a:pt x="912" y="948"/>
                  </a:lnTo>
                  <a:lnTo>
                    <a:pt x="914" y="946"/>
                  </a:lnTo>
                  <a:lnTo>
                    <a:pt x="916" y="944"/>
                  </a:lnTo>
                  <a:lnTo>
                    <a:pt x="916" y="944"/>
                  </a:lnTo>
                  <a:lnTo>
                    <a:pt x="918" y="940"/>
                  </a:lnTo>
                  <a:lnTo>
                    <a:pt x="920" y="940"/>
                  </a:lnTo>
                  <a:lnTo>
                    <a:pt x="920" y="940"/>
                  </a:lnTo>
                  <a:lnTo>
                    <a:pt x="922" y="940"/>
                  </a:lnTo>
                  <a:lnTo>
                    <a:pt x="922" y="942"/>
                  </a:lnTo>
                  <a:lnTo>
                    <a:pt x="920" y="942"/>
                  </a:lnTo>
                  <a:lnTo>
                    <a:pt x="918" y="944"/>
                  </a:lnTo>
                  <a:lnTo>
                    <a:pt x="918" y="946"/>
                  </a:lnTo>
                  <a:lnTo>
                    <a:pt x="918" y="946"/>
                  </a:lnTo>
                  <a:lnTo>
                    <a:pt x="918" y="948"/>
                  </a:lnTo>
                  <a:lnTo>
                    <a:pt x="918" y="950"/>
                  </a:lnTo>
                  <a:lnTo>
                    <a:pt x="920" y="952"/>
                  </a:lnTo>
                  <a:lnTo>
                    <a:pt x="920" y="950"/>
                  </a:lnTo>
                  <a:lnTo>
                    <a:pt x="920" y="948"/>
                  </a:lnTo>
                  <a:lnTo>
                    <a:pt x="920" y="948"/>
                  </a:lnTo>
                  <a:lnTo>
                    <a:pt x="922" y="948"/>
                  </a:lnTo>
                  <a:lnTo>
                    <a:pt x="922" y="948"/>
                  </a:lnTo>
                  <a:lnTo>
                    <a:pt x="924" y="950"/>
                  </a:lnTo>
                  <a:lnTo>
                    <a:pt x="924" y="950"/>
                  </a:lnTo>
                  <a:lnTo>
                    <a:pt x="926" y="950"/>
                  </a:lnTo>
                  <a:lnTo>
                    <a:pt x="926" y="948"/>
                  </a:lnTo>
                  <a:lnTo>
                    <a:pt x="926" y="948"/>
                  </a:lnTo>
                  <a:lnTo>
                    <a:pt x="926" y="946"/>
                  </a:lnTo>
                  <a:lnTo>
                    <a:pt x="926" y="944"/>
                  </a:lnTo>
                  <a:lnTo>
                    <a:pt x="928" y="944"/>
                  </a:lnTo>
                  <a:lnTo>
                    <a:pt x="928" y="944"/>
                  </a:lnTo>
                  <a:lnTo>
                    <a:pt x="928" y="942"/>
                  </a:lnTo>
                  <a:lnTo>
                    <a:pt x="928" y="940"/>
                  </a:lnTo>
                  <a:lnTo>
                    <a:pt x="930" y="938"/>
                  </a:lnTo>
                  <a:lnTo>
                    <a:pt x="932" y="936"/>
                  </a:lnTo>
                  <a:lnTo>
                    <a:pt x="930" y="932"/>
                  </a:lnTo>
                  <a:lnTo>
                    <a:pt x="930" y="930"/>
                  </a:lnTo>
                  <a:lnTo>
                    <a:pt x="930" y="930"/>
                  </a:lnTo>
                  <a:lnTo>
                    <a:pt x="930" y="932"/>
                  </a:lnTo>
                  <a:lnTo>
                    <a:pt x="930" y="934"/>
                  </a:lnTo>
                  <a:lnTo>
                    <a:pt x="928" y="934"/>
                  </a:lnTo>
                  <a:lnTo>
                    <a:pt x="926" y="936"/>
                  </a:lnTo>
                  <a:lnTo>
                    <a:pt x="924" y="936"/>
                  </a:lnTo>
                  <a:lnTo>
                    <a:pt x="924" y="934"/>
                  </a:lnTo>
                  <a:lnTo>
                    <a:pt x="924" y="934"/>
                  </a:lnTo>
                  <a:lnTo>
                    <a:pt x="924" y="932"/>
                  </a:lnTo>
                  <a:lnTo>
                    <a:pt x="926" y="930"/>
                  </a:lnTo>
                  <a:lnTo>
                    <a:pt x="928" y="928"/>
                  </a:lnTo>
                  <a:lnTo>
                    <a:pt x="928" y="928"/>
                  </a:lnTo>
                  <a:lnTo>
                    <a:pt x="930" y="928"/>
                  </a:lnTo>
                  <a:lnTo>
                    <a:pt x="930" y="926"/>
                  </a:lnTo>
                  <a:lnTo>
                    <a:pt x="930" y="926"/>
                  </a:lnTo>
                  <a:lnTo>
                    <a:pt x="928" y="926"/>
                  </a:lnTo>
                  <a:lnTo>
                    <a:pt x="928" y="926"/>
                  </a:lnTo>
                  <a:lnTo>
                    <a:pt x="926" y="928"/>
                  </a:lnTo>
                  <a:lnTo>
                    <a:pt x="926" y="928"/>
                  </a:lnTo>
                  <a:lnTo>
                    <a:pt x="924" y="928"/>
                  </a:lnTo>
                  <a:lnTo>
                    <a:pt x="924" y="930"/>
                  </a:lnTo>
                  <a:lnTo>
                    <a:pt x="920" y="932"/>
                  </a:lnTo>
                  <a:lnTo>
                    <a:pt x="920" y="934"/>
                  </a:lnTo>
                  <a:lnTo>
                    <a:pt x="920" y="934"/>
                  </a:lnTo>
                  <a:lnTo>
                    <a:pt x="918" y="932"/>
                  </a:lnTo>
                  <a:lnTo>
                    <a:pt x="918" y="932"/>
                  </a:lnTo>
                  <a:lnTo>
                    <a:pt x="916" y="930"/>
                  </a:lnTo>
                  <a:lnTo>
                    <a:pt x="916" y="928"/>
                  </a:lnTo>
                  <a:lnTo>
                    <a:pt x="918" y="930"/>
                  </a:lnTo>
                  <a:lnTo>
                    <a:pt x="918" y="930"/>
                  </a:lnTo>
                  <a:lnTo>
                    <a:pt x="920" y="928"/>
                  </a:lnTo>
                  <a:lnTo>
                    <a:pt x="918" y="928"/>
                  </a:lnTo>
                  <a:lnTo>
                    <a:pt x="916" y="926"/>
                  </a:lnTo>
                  <a:lnTo>
                    <a:pt x="918" y="926"/>
                  </a:lnTo>
                  <a:lnTo>
                    <a:pt x="920" y="926"/>
                  </a:lnTo>
                  <a:lnTo>
                    <a:pt x="918" y="926"/>
                  </a:lnTo>
                  <a:lnTo>
                    <a:pt x="918" y="926"/>
                  </a:lnTo>
                  <a:lnTo>
                    <a:pt x="918" y="924"/>
                  </a:lnTo>
                  <a:lnTo>
                    <a:pt x="918" y="924"/>
                  </a:lnTo>
                  <a:lnTo>
                    <a:pt x="920" y="924"/>
                  </a:lnTo>
                  <a:lnTo>
                    <a:pt x="920" y="924"/>
                  </a:lnTo>
                  <a:lnTo>
                    <a:pt x="922" y="922"/>
                  </a:lnTo>
                  <a:lnTo>
                    <a:pt x="924" y="920"/>
                  </a:lnTo>
                  <a:lnTo>
                    <a:pt x="926" y="920"/>
                  </a:lnTo>
                  <a:lnTo>
                    <a:pt x="926" y="920"/>
                  </a:lnTo>
                  <a:lnTo>
                    <a:pt x="928" y="918"/>
                  </a:lnTo>
                  <a:lnTo>
                    <a:pt x="928" y="918"/>
                  </a:lnTo>
                  <a:lnTo>
                    <a:pt x="928" y="916"/>
                  </a:lnTo>
                  <a:lnTo>
                    <a:pt x="928" y="914"/>
                  </a:lnTo>
                  <a:lnTo>
                    <a:pt x="926" y="916"/>
                  </a:lnTo>
                  <a:lnTo>
                    <a:pt x="926" y="916"/>
                  </a:lnTo>
                  <a:lnTo>
                    <a:pt x="924" y="916"/>
                  </a:lnTo>
                  <a:lnTo>
                    <a:pt x="924" y="916"/>
                  </a:lnTo>
                  <a:lnTo>
                    <a:pt x="924" y="916"/>
                  </a:lnTo>
                  <a:lnTo>
                    <a:pt x="924" y="918"/>
                  </a:lnTo>
                  <a:lnTo>
                    <a:pt x="922" y="918"/>
                  </a:lnTo>
                  <a:lnTo>
                    <a:pt x="922" y="918"/>
                  </a:lnTo>
                  <a:lnTo>
                    <a:pt x="920" y="920"/>
                  </a:lnTo>
                  <a:lnTo>
                    <a:pt x="918" y="920"/>
                  </a:lnTo>
                  <a:lnTo>
                    <a:pt x="918" y="922"/>
                  </a:lnTo>
                  <a:lnTo>
                    <a:pt x="918" y="922"/>
                  </a:lnTo>
                  <a:lnTo>
                    <a:pt x="918" y="922"/>
                  </a:lnTo>
                  <a:lnTo>
                    <a:pt x="918" y="920"/>
                  </a:lnTo>
                  <a:lnTo>
                    <a:pt x="918" y="920"/>
                  </a:lnTo>
                  <a:lnTo>
                    <a:pt x="916" y="920"/>
                  </a:lnTo>
                  <a:lnTo>
                    <a:pt x="918" y="920"/>
                  </a:lnTo>
                  <a:lnTo>
                    <a:pt x="918" y="918"/>
                  </a:lnTo>
                  <a:lnTo>
                    <a:pt x="920" y="918"/>
                  </a:lnTo>
                  <a:lnTo>
                    <a:pt x="918" y="918"/>
                  </a:lnTo>
                  <a:lnTo>
                    <a:pt x="920" y="916"/>
                  </a:lnTo>
                  <a:lnTo>
                    <a:pt x="920" y="914"/>
                  </a:lnTo>
                  <a:lnTo>
                    <a:pt x="920" y="914"/>
                  </a:lnTo>
                  <a:lnTo>
                    <a:pt x="918" y="916"/>
                  </a:lnTo>
                  <a:lnTo>
                    <a:pt x="918" y="914"/>
                  </a:lnTo>
                  <a:lnTo>
                    <a:pt x="918" y="912"/>
                  </a:lnTo>
                  <a:lnTo>
                    <a:pt x="918" y="912"/>
                  </a:lnTo>
                  <a:lnTo>
                    <a:pt x="916" y="912"/>
                  </a:lnTo>
                  <a:lnTo>
                    <a:pt x="914" y="912"/>
                  </a:lnTo>
                  <a:lnTo>
                    <a:pt x="916" y="912"/>
                  </a:lnTo>
                  <a:lnTo>
                    <a:pt x="918" y="912"/>
                  </a:lnTo>
                  <a:lnTo>
                    <a:pt x="920" y="912"/>
                  </a:lnTo>
                  <a:lnTo>
                    <a:pt x="920" y="910"/>
                  </a:lnTo>
                  <a:lnTo>
                    <a:pt x="922" y="910"/>
                  </a:lnTo>
                  <a:lnTo>
                    <a:pt x="922" y="910"/>
                  </a:lnTo>
                  <a:lnTo>
                    <a:pt x="924" y="908"/>
                  </a:lnTo>
                  <a:lnTo>
                    <a:pt x="924" y="908"/>
                  </a:lnTo>
                  <a:lnTo>
                    <a:pt x="926" y="906"/>
                  </a:lnTo>
                  <a:lnTo>
                    <a:pt x="926" y="904"/>
                  </a:lnTo>
                  <a:lnTo>
                    <a:pt x="924" y="904"/>
                  </a:lnTo>
                  <a:lnTo>
                    <a:pt x="922" y="902"/>
                  </a:lnTo>
                  <a:lnTo>
                    <a:pt x="920" y="902"/>
                  </a:lnTo>
                  <a:lnTo>
                    <a:pt x="918" y="902"/>
                  </a:lnTo>
                  <a:lnTo>
                    <a:pt x="916" y="902"/>
                  </a:lnTo>
                  <a:lnTo>
                    <a:pt x="916" y="904"/>
                  </a:lnTo>
                  <a:lnTo>
                    <a:pt x="916" y="906"/>
                  </a:lnTo>
                  <a:lnTo>
                    <a:pt x="916" y="908"/>
                  </a:lnTo>
                  <a:lnTo>
                    <a:pt x="914" y="908"/>
                  </a:lnTo>
                  <a:lnTo>
                    <a:pt x="914" y="908"/>
                  </a:lnTo>
                  <a:lnTo>
                    <a:pt x="916" y="906"/>
                  </a:lnTo>
                  <a:lnTo>
                    <a:pt x="914" y="904"/>
                  </a:lnTo>
                  <a:lnTo>
                    <a:pt x="916" y="904"/>
                  </a:lnTo>
                  <a:lnTo>
                    <a:pt x="916" y="902"/>
                  </a:lnTo>
                  <a:lnTo>
                    <a:pt x="916" y="902"/>
                  </a:lnTo>
                  <a:lnTo>
                    <a:pt x="914" y="902"/>
                  </a:lnTo>
                  <a:lnTo>
                    <a:pt x="912" y="904"/>
                  </a:lnTo>
                  <a:lnTo>
                    <a:pt x="912" y="904"/>
                  </a:lnTo>
                  <a:lnTo>
                    <a:pt x="910" y="904"/>
                  </a:lnTo>
                  <a:lnTo>
                    <a:pt x="910" y="904"/>
                  </a:lnTo>
                  <a:lnTo>
                    <a:pt x="908" y="906"/>
                  </a:lnTo>
                  <a:lnTo>
                    <a:pt x="908" y="904"/>
                  </a:lnTo>
                  <a:lnTo>
                    <a:pt x="906" y="906"/>
                  </a:lnTo>
                  <a:lnTo>
                    <a:pt x="906" y="908"/>
                  </a:lnTo>
                  <a:lnTo>
                    <a:pt x="904" y="910"/>
                  </a:lnTo>
                  <a:lnTo>
                    <a:pt x="906" y="908"/>
                  </a:lnTo>
                  <a:lnTo>
                    <a:pt x="906" y="904"/>
                  </a:lnTo>
                  <a:lnTo>
                    <a:pt x="908" y="902"/>
                  </a:lnTo>
                  <a:lnTo>
                    <a:pt x="906" y="902"/>
                  </a:lnTo>
                  <a:lnTo>
                    <a:pt x="906" y="902"/>
                  </a:lnTo>
                  <a:lnTo>
                    <a:pt x="904" y="904"/>
                  </a:lnTo>
                  <a:lnTo>
                    <a:pt x="904" y="906"/>
                  </a:lnTo>
                  <a:lnTo>
                    <a:pt x="902" y="904"/>
                  </a:lnTo>
                  <a:lnTo>
                    <a:pt x="904" y="904"/>
                  </a:lnTo>
                  <a:lnTo>
                    <a:pt x="904" y="902"/>
                  </a:lnTo>
                  <a:lnTo>
                    <a:pt x="904" y="902"/>
                  </a:lnTo>
                  <a:lnTo>
                    <a:pt x="902" y="902"/>
                  </a:lnTo>
                  <a:lnTo>
                    <a:pt x="900" y="904"/>
                  </a:lnTo>
                  <a:lnTo>
                    <a:pt x="900" y="904"/>
                  </a:lnTo>
                  <a:lnTo>
                    <a:pt x="898" y="902"/>
                  </a:lnTo>
                  <a:lnTo>
                    <a:pt x="898" y="902"/>
                  </a:lnTo>
                  <a:lnTo>
                    <a:pt x="896" y="904"/>
                  </a:lnTo>
                  <a:lnTo>
                    <a:pt x="896" y="904"/>
                  </a:lnTo>
                  <a:lnTo>
                    <a:pt x="896" y="902"/>
                  </a:lnTo>
                  <a:lnTo>
                    <a:pt x="898" y="902"/>
                  </a:lnTo>
                  <a:lnTo>
                    <a:pt x="898" y="900"/>
                  </a:lnTo>
                  <a:lnTo>
                    <a:pt x="898" y="898"/>
                  </a:lnTo>
                  <a:lnTo>
                    <a:pt x="898" y="898"/>
                  </a:lnTo>
                  <a:lnTo>
                    <a:pt x="898" y="898"/>
                  </a:lnTo>
                  <a:lnTo>
                    <a:pt x="896" y="900"/>
                  </a:lnTo>
                  <a:lnTo>
                    <a:pt x="896" y="898"/>
                  </a:lnTo>
                  <a:lnTo>
                    <a:pt x="898" y="896"/>
                  </a:lnTo>
                  <a:lnTo>
                    <a:pt x="900" y="896"/>
                  </a:lnTo>
                  <a:lnTo>
                    <a:pt x="902" y="896"/>
                  </a:lnTo>
                  <a:lnTo>
                    <a:pt x="904" y="894"/>
                  </a:lnTo>
                  <a:lnTo>
                    <a:pt x="904" y="894"/>
                  </a:lnTo>
                  <a:lnTo>
                    <a:pt x="904" y="892"/>
                  </a:lnTo>
                  <a:lnTo>
                    <a:pt x="904" y="892"/>
                  </a:lnTo>
                  <a:lnTo>
                    <a:pt x="902" y="894"/>
                  </a:lnTo>
                  <a:lnTo>
                    <a:pt x="900" y="894"/>
                  </a:lnTo>
                  <a:lnTo>
                    <a:pt x="898" y="892"/>
                  </a:lnTo>
                  <a:lnTo>
                    <a:pt x="898" y="892"/>
                  </a:lnTo>
                  <a:lnTo>
                    <a:pt x="896" y="892"/>
                  </a:lnTo>
                  <a:lnTo>
                    <a:pt x="898" y="890"/>
                  </a:lnTo>
                  <a:lnTo>
                    <a:pt x="898" y="890"/>
                  </a:lnTo>
                  <a:lnTo>
                    <a:pt x="898" y="890"/>
                  </a:lnTo>
                  <a:lnTo>
                    <a:pt x="896" y="890"/>
                  </a:lnTo>
                  <a:lnTo>
                    <a:pt x="894" y="890"/>
                  </a:lnTo>
                  <a:lnTo>
                    <a:pt x="894" y="892"/>
                  </a:lnTo>
                  <a:lnTo>
                    <a:pt x="892" y="894"/>
                  </a:lnTo>
                  <a:lnTo>
                    <a:pt x="892" y="894"/>
                  </a:lnTo>
                  <a:lnTo>
                    <a:pt x="890" y="896"/>
                  </a:lnTo>
                  <a:lnTo>
                    <a:pt x="888" y="898"/>
                  </a:lnTo>
                  <a:lnTo>
                    <a:pt x="888" y="898"/>
                  </a:lnTo>
                  <a:lnTo>
                    <a:pt x="888" y="896"/>
                  </a:lnTo>
                  <a:lnTo>
                    <a:pt x="888" y="896"/>
                  </a:lnTo>
                  <a:lnTo>
                    <a:pt x="890" y="894"/>
                  </a:lnTo>
                  <a:lnTo>
                    <a:pt x="890" y="892"/>
                  </a:lnTo>
                  <a:lnTo>
                    <a:pt x="890" y="890"/>
                  </a:lnTo>
                  <a:lnTo>
                    <a:pt x="892" y="888"/>
                  </a:lnTo>
                  <a:lnTo>
                    <a:pt x="892" y="888"/>
                  </a:lnTo>
                  <a:lnTo>
                    <a:pt x="894" y="886"/>
                  </a:lnTo>
                  <a:lnTo>
                    <a:pt x="894" y="886"/>
                  </a:lnTo>
                  <a:lnTo>
                    <a:pt x="894" y="884"/>
                  </a:lnTo>
                  <a:lnTo>
                    <a:pt x="896" y="882"/>
                  </a:lnTo>
                  <a:lnTo>
                    <a:pt x="898" y="882"/>
                  </a:lnTo>
                  <a:lnTo>
                    <a:pt x="898" y="880"/>
                  </a:lnTo>
                  <a:lnTo>
                    <a:pt x="898" y="880"/>
                  </a:lnTo>
                  <a:lnTo>
                    <a:pt x="898" y="878"/>
                  </a:lnTo>
                  <a:lnTo>
                    <a:pt x="900" y="878"/>
                  </a:lnTo>
                  <a:lnTo>
                    <a:pt x="900" y="876"/>
                  </a:lnTo>
                  <a:lnTo>
                    <a:pt x="900" y="878"/>
                  </a:lnTo>
                  <a:lnTo>
                    <a:pt x="900" y="878"/>
                  </a:lnTo>
                  <a:lnTo>
                    <a:pt x="900" y="880"/>
                  </a:lnTo>
                  <a:lnTo>
                    <a:pt x="902" y="878"/>
                  </a:lnTo>
                  <a:lnTo>
                    <a:pt x="904" y="874"/>
                  </a:lnTo>
                  <a:lnTo>
                    <a:pt x="904" y="874"/>
                  </a:lnTo>
                  <a:lnTo>
                    <a:pt x="904" y="872"/>
                  </a:lnTo>
                  <a:lnTo>
                    <a:pt x="904" y="872"/>
                  </a:lnTo>
                  <a:lnTo>
                    <a:pt x="902" y="874"/>
                  </a:lnTo>
                  <a:lnTo>
                    <a:pt x="902" y="872"/>
                  </a:lnTo>
                  <a:lnTo>
                    <a:pt x="900" y="870"/>
                  </a:lnTo>
                  <a:lnTo>
                    <a:pt x="902" y="870"/>
                  </a:lnTo>
                  <a:lnTo>
                    <a:pt x="902" y="870"/>
                  </a:lnTo>
                  <a:lnTo>
                    <a:pt x="904" y="870"/>
                  </a:lnTo>
                  <a:lnTo>
                    <a:pt x="906" y="870"/>
                  </a:lnTo>
                  <a:lnTo>
                    <a:pt x="908" y="870"/>
                  </a:lnTo>
                  <a:lnTo>
                    <a:pt x="908" y="868"/>
                  </a:lnTo>
                  <a:lnTo>
                    <a:pt x="908" y="866"/>
                  </a:lnTo>
                  <a:lnTo>
                    <a:pt x="906" y="866"/>
                  </a:lnTo>
                  <a:lnTo>
                    <a:pt x="906" y="866"/>
                  </a:lnTo>
                  <a:lnTo>
                    <a:pt x="906" y="868"/>
                  </a:lnTo>
                  <a:lnTo>
                    <a:pt x="904" y="868"/>
                  </a:lnTo>
                  <a:lnTo>
                    <a:pt x="904" y="866"/>
                  </a:lnTo>
                  <a:lnTo>
                    <a:pt x="904" y="866"/>
                  </a:lnTo>
                  <a:lnTo>
                    <a:pt x="904" y="866"/>
                  </a:lnTo>
                  <a:lnTo>
                    <a:pt x="902" y="868"/>
                  </a:lnTo>
                  <a:lnTo>
                    <a:pt x="900" y="868"/>
                  </a:lnTo>
                  <a:lnTo>
                    <a:pt x="900" y="868"/>
                  </a:lnTo>
                  <a:lnTo>
                    <a:pt x="898" y="870"/>
                  </a:lnTo>
                  <a:lnTo>
                    <a:pt x="896" y="870"/>
                  </a:lnTo>
                  <a:lnTo>
                    <a:pt x="894" y="870"/>
                  </a:lnTo>
                  <a:lnTo>
                    <a:pt x="892" y="872"/>
                  </a:lnTo>
                  <a:lnTo>
                    <a:pt x="892" y="874"/>
                  </a:lnTo>
                  <a:lnTo>
                    <a:pt x="890" y="874"/>
                  </a:lnTo>
                  <a:lnTo>
                    <a:pt x="890" y="874"/>
                  </a:lnTo>
                  <a:lnTo>
                    <a:pt x="890" y="874"/>
                  </a:lnTo>
                  <a:lnTo>
                    <a:pt x="890" y="876"/>
                  </a:lnTo>
                  <a:lnTo>
                    <a:pt x="890" y="876"/>
                  </a:lnTo>
                  <a:lnTo>
                    <a:pt x="890" y="876"/>
                  </a:lnTo>
                  <a:close/>
                  <a:moveTo>
                    <a:pt x="810" y="900"/>
                  </a:moveTo>
                  <a:lnTo>
                    <a:pt x="810" y="900"/>
                  </a:lnTo>
                  <a:lnTo>
                    <a:pt x="816" y="904"/>
                  </a:lnTo>
                  <a:lnTo>
                    <a:pt x="818" y="904"/>
                  </a:lnTo>
                  <a:lnTo>
                    <a:pt x="822" y="904"/>
                  </a:lnTo>
                  <a:lnTo>
                    <a:pt x="824" y="906"/>
                  </a:lnTo>
                  <a:lnTo>
                    <a:pt x="824" y="906"/>
                  </a:lnTo>
                  <a:lnTo>
                    <a:pt x="828" y="906"/>
                  </a:lnTo>
                  <a:lnTo>
                    <a:pt x="830" y="906"/>
                  </a:lnTo>
                  <a:lnTo>
                    <a:pt x="830" y="904"/>
                  </a:lnTo>
                  <a:lnTo>
                    <a:pt x="828" y="902"/>
                  </a:lnTo>
                  <a:lnTo>
                    <a:pt x="828" y="902"/>
                  </a:lnTo>
                  <a:lnTo>
                    <a:pt x="828" y="900"/>
                  </a:lnTo>
                  <a:lnTo>
                    <a:pt x="826" y="900"/>
                  </a:lnTo>
                  <a:lnTo>
                    <a:pt x="824" y="898"/>
                  </a:lnTo>
                  <a:lnTo>
                    <a:pt x="820" y="896"/>
                  </a:lnTo>
                  <a:lnTo>
                    <a:pt x="820" y="896"/>
                  </a:lnTo>
                  <a:lnTo>
                    <a:pt x="818" y="892"/>
                  </a:lnTo>
                  <a:lnTo>
                    <a:pt x="814" y="892"/>
                  </a:lnTo>
                  <a:lnTo>
                    <a:pt x="810" y="892"/>
                  </a:lnTo>
                  <a:lnTo>
                    <a:pt x="804" y="890"/>
                  </a:lnTo>
                  <a:lnTo>
                    <a:pt x="802" y="888"/>
                  </a:lnTo>
                  <a:lnTo>
                    <a:pt x="800" y="890"/>
                  </a:lnTo>
                  <a:lnTo>
                    <a:pt x="802" y="892"/>
                  </a:lnTo>
                  <a:lnTo>
                    <a:pt x="804" y="894"/>
                  </a:lnTo>
                  <a:lnTo>
                    <a:pt x="808" y="896"/>
                  </a:lnTo>
                  <a:lnTo>
                    <a:pt x="808" y="898"/>
                  </a:lnTo>
                  <a:lnTo>
                    <a:pt x="810" y="900"/>
                  </a:lnTo>
                  <a:lnTo>
                    <a:pt x="810" y="900"/>
                  </a:lnTo>
                  <a:close/>
                  <a:moveTo>
                    <a:pt x="810" y="958"/>
                  </a:moveTo>
                  <a:lnTo>
                    <a:pt x="808" y="956"/>
                  </a:lnTo>
                  <a:lnTo>
                    <a:pt x="806" y="954"/>
                  </a:lnTo>
                  <a:lnTo>
                    <a:pt x="800" y="952"/>
                  </a:lnTo>
                  <a:lnTo>
                    <a:pt x="800" y="952"/>
                  </a:lnTo>
                  <a:lnTo>
                    <a:pt x="798" y="950"/>
                  </a:lnTo>
                  <a:lnTo>
                    <a:pt x="798" y="948"/>
                  </a:lnTo>
                  <a:lnTo>
                    <a:pt x="796" y="948"/>
                  </a:lnTo>
                  <a:lnTo>
                    <a:pt x="796" y="948"/>
                  </a:lnTo>
                  <a:lnTo>
                    <a:pt x="794" y="946"/>
                  </a:lnTo>
                  <a:lnTo>
                    <a:pt x="794" y="944"/>
                  </a:lnTo>
                  <a:lnTo>
                    <a:pt x="794" y="944"/>
                  </a:lnTo>
                  <a:lnTo>
                    <a:pt x="792" y="944"/>
                  </a:lnTo>
                  <a:lnTo>
                    <a:pt x="792" y="944"/>
                  </a:lnTo>
                  <a:lnTo>
                    <a:pt x="792" y="942"/>
                  </a:lnTo>
                  <a:lnTo>
                    <a:pt x="796" y="938"/>
                  </a:lnTo>
                  <a:lnTo>
                    <a:pt x="798" y="940"/>
                  </a:lnTo>
                  <a:lnTo>
                    <a:pt x="796" y="942"/>
                  </a:lnTo>
                  <a:lnTo>
                    <a:pt x="796" y="942"/>
                  </a:lnTo>
                  <a:lnTo>
                    <a:pt x="796" y="944"/>
                  </a:lnTo>
                  <a:lnTo>
                    <a:pt x="796" y="946"/>
                  </a:lnTo>
                  <a:lnTo>
                    <a:pt x="798" y="948"/>
                  </a:lnTo>
                  <a:lnTo>
                    <a:pt x="800" y="946"/>
                  </a:lnTo>
                  <a:lnTo>
                    <a:pt x="800" y="946"/>
                  </a:lnTo>
                  <a:lnTo>
                    <a:pt x="804" y="948"/>
                  </a:lnTo>
                  <a:lnTo>
                    <a:pt x="806" y="948"/>
                  </a:lnTo>
                  <a:lnTo>
                    <a:pt x="806" y="950"/>
                  </a:lnTo>
                  <a:lnTo>
                    <a:pt x="810" y="950"/>
                  </a:lnTo>
                  <a:lnTo>
                    <a:pt x="812" y="948"/>
                  </a:lnTo>
                  <a:lnTo>
                    <a:pt x="814" y="948"/>
                  </a:lnTo>
                  <a:lnTo>
                    <a:pt x="816" y="948"/>
                  </a:lnTo>
                  <a:lnTo>
                    <a:pt x="816" y="950"/>
                  </a:lnTo>
                  <a:lnTo>
                    <a:pt x="814" y="950"/>
                  </a:lnTo>
                  <a:lnTo>
                    <a:pt x="812" y="952"/>
                  </a:lnTo>
                  <a:lnTo>
                    <a:pt x="812" y="954"/>
                  </a:lnTo>
                  <a:lnTo>
                    <a:pt x="812" y="956"/>
                  </a:lnTo>
                  <a:lnTo>
                    <a:pt x="810" y="958"/>
                  </a:lnTo>
                  <a:lnTo>
                    <a:pt x="810" y="958"/>
                  </a:lnTo>
                  <a:close/>
                  <a:moveTo>
                    <a:pt x="828" y="966"/>
                  </a:moveTo>
                  <a:lnTo>
                    <a:pt x="828" y="964"/>
                  </a:lnTo>
                  <a:lnTo>
                    <a:pt x="824" y="962"/>
                  </a:lnTo>
                  <a:lnTo>
                    <a:pt x="824" y="958"/>
                  </a:lnTo>
                  <a:lnTo>
                    <a:pt x="822" y="956"/>
                  </a:lnTo>
                  <a:lnTo>
                    <a:pt x="824" y="956"/>
                  </a:lnTo>
                  <a:lnTo>
                    <a:pt x="826" y="954"/>
                  </a:lnTo>
                  <a:lnTo>
                    <a:pt x="830" y="950"/>
                  </a:lnTo>
                  <a:lnTo>
                    <a:pt x="830" y="948"/>
                  </a:lnTo>
                  <a:lnTo>
                    <a:pt x="832" y="946"/>
                  </a:lnTo>
                  <a:lnTo>
                    <a:pt x="834" y="942"/>
                  </a:lnTo>
                  <a:lnTo>
                    <a:pt x="836" y="940"/>
                  </a:lnTo>
                  <a:lnTo>
                    <a:pt x="838" y="940"/>
                  </a:lnTo>
                  <a:lnTo>
                    <a:pt x="838" y="942"/>
                  </a:lnTo>
                  <a:lnTo>
                    <a:pt x="836" y="944"/>
                  </a:lnTo>
                  <a:lnTo>
                    <a:pt x="838" y="944"/>
                  </a:lnTo>
                  <a:lnTo>
                    <a:pt x="838" y="946"/>
                  </a:lnTo>
                  <a:lnTo>
                    <a:pt x="836" y="950"/>
                  </a:lnTo>
                  <a:lnTo>
                    <a:pt x="834" y="952"/>
                  </a:lnTo>
                  <a:lnTo>
                    <a:pt x="838" y="952"/>
                  </a:lnTo>
                  <a:lnTo>
                    <a:pt x="838" y="954"/>
                  </a:lnTo>
                  <a:lnTo>
                    <a:pt x="838" y="956"/>
                  </a:lnTo>
                  <a:lnTo>
                    <a:pt x="838" y="956"/>
                  </a:lnTo>
                  <a:lnTo>
                    <a:pt x="840" y="956"/>
                  </a:lnTo>
                  <a:lnTo>
                    <a:pt x="840" y="954"/>
                  </a:lnTo>
                  <a:lnTo>
                    <a:pt x="840" y="954"/>
                  </a:lnTo>
                  <a:lnTo>
                    <a:pt x="844" y="954"/>
                  </a:lnTo>
                  <a:lnTo>
                    <a:pt x="844" y="958"/>
                  </a:lnTo>
                  <a:lnTo>
                    <a:pt x="844" y="958"/>
                  </a:lnTo>
                  <a:lnTo>
                    <a:pt x="842" y="960"/>
                  </a:lnTo>
                  <a:lnTo>
                    <a:pt x="840" y="960"/>
                  </a:lnTo>
                  <a:lnTo>
                    <a:pt x="838" y="960"/>
                  </a:lnTo>
                  <a:lnTo>
                    <a:pt x="834" y="964"/>
                  </a:lnTo>
                  <a:lnTo>
                    <a:pt x="832" y="964"/>
                  </a:lnTo>
                  <a:lnTo>
                    <a:pt x="830" y="962"/>
                  </a:lnTo>
                  <a:lnTo>
                    <a:pt x="830" y="962"/>
                  </a:lnTo>
                  <a:lnTo>
                    <a:pt x="828" y="964"/>
                  </a:lnTo>
                  <a:lnTo>
                    <a:pt x="828" y="966"/>
                  </a:lnTo>
                  <a:lnTo>
                    <a:pt x="828" y="966"/>
                  </a:lnTo>
                  <a:close/>
                  <a:moveTo>
                    <a:pt x="634" y="814"/>
                  </a:moveTo>
                  <a:lnTo>
                    <a:pt x="634" y="816"/>
                  </a:lnTo>
                  <a:lnTo>
                    <a:pt x="634" y="818"/>
                  </a:lnTo>
                  <a:lnTo>
                    <a:pt x="636" y="816"/>
                  </a:lnTo>
                  <a:lnTo>
                    <a:pt x="636" y="814"/>
                  </a:lnTo>
                  <a:lnTo>
                    <a:pt x="634" y="814"/>
                  </a:lnTo>
                  <a:lnTo>
                    <a:pt x="634" y="814"/>
                  </a:lnTo>
                  <a:lnTo>
                    <a:pt x="634" y="814"/>
                  </a:lnTo>
                  <a:close/>
                  <a:moveTo>
                    <a:pt x="634" y="842"/>
                  </a:moveTo>
                  <a:lnTo>
                    <a:pt x="634" y="840"/>
                  </a:lnTo>
                  <a:lnTo>
                    <a:pt x="636" y="840"/>
                  </a:lnTo>
                  <a:lnTo>
                    <a:pt x="636" y="838"/>
                  </a:lnTo>
                  <a:lnTo>
                    <a:pt x="638" y="840"/>
                  </a:lnTo>
                  <a:lnTo>
                    <a:pt x="634" y="842"/>
                  </a:lnTo>
                  <a:lnTo>
                    <a:pt x="634" y="842"/>
                  </a:lnTo>
                  <a:lnTo>
                    <a:pt x="634" y="842"/>
                  </a:lnTo>
                  <a:close/>
                  <a:moveTo>
                    <a:pt x="610" y="822"/>
                  </a:moveTo>
                  <a:lnTo>
                    <a:pt x="612" y="820"/>
                  </a:lnTo>
                  <a:lnTo>
                    <a:pt x="614" y="820"/>
                  </a:lnTo>
                  <a:lnTo>
                    <a:pt x="614" y="818"/>
                  </a:lnTo>
                  <a:lnTo>
                    <a:pt x="616" y="816"/>
                  </a:lnTo>
                  <a:lnTo>
                    <a:pt x="618" y="816"/>
                  </a:lnTo>
                  <a:lnTo>
                    <a:pt x="618" y="818"/>
                  </a:lnTo>
                  <a:lnTo>
                    <a:pt x="622" y="818"/>
                  </a:lnTo>
                  <a:lnTo>
                    <a:pt x="624" y="820"/>
                  </a:lnTo>
                  <a:lnTo>
                    <a:pt x="624" y="822"/>
                  </a:lnTo>
                  <a:lnTo>
                    <a:pt x="626" y="824"/>
                  </a:lnTo>
                  <a:lnTo>
                    <a:pt x="624" y="826"/>
                  </a:lnTo>
                  <a:lnTo>
                    <a:pt x="618" y="824"/>
                  </a:lnTo>
                  <a:lnTo>
                    <a:pt x="616" y="824"/>
                  </a:lnTo>
                  <a:lnTo>
                    <a:pt x="614" y="822"/>
                  </a:lnTo>
                  <a:lnTo>
                    <a:pt x="614" y="824"/>
                  </a:lnTo>
                  <a:lnTo>
                    <a:pt x="614" y="826"/>
                  </a:lnTo>
                  <a:lnTo>
                    <a:pt x="614" y="824"/>
                  </a:lnTo>
                  <a:lnTo>
                    <a:pt x="612" y="822"/>
                  </a:lnTo>
                  <a:lnTo>
                    <a:pt x="610" y="824"/>
                  </a:lnTo>
                  <a:lnTo>
                    <a:pt x="610" y="822"/>
                  </a:lnTo>
                  <a:lnTo>
                    <a:pt x="610" y="822"/>
                  </a:lnTo>
                  <a:close/>
                  <a:moveTo>
                    <a:pt x="96" y="832"/>
                  </a:moveTo>
                  <a:lnTo>
                    <a:pt x="98" y="834"/>
                  </a:lnTo>
                  <a:lnTo>
                    <a:pt x="102" y="838"/>
                  </a:lnTo>
                  <a:lnTo>
                    <a:pt x="100" y="838"/>
                  </a:lnTo>
                  <a:lnTo>
                    <a:pt x="96" y="836"/>
                  </a:lnTo>
                  <a:lnTo>
                    <a:pt x="96" y="832"/>
                  </a:lnTo>
                  <a:lnTo>
                    <a:pt x="96" y="832"/>
                  </a:lnTo>
                  <a:close/>
                  <a:moveTo>
                    <a:pt x="92" y="826"/>
                  </a:moveTo>
                  <a:lnTo>
                    <a:pt x="90" y="822"/>
                  </a:lnTo>
                  <a:lnTo>
                    <a:pt x="92" y="822"/>
                  </a:lnTo>
                  <a:lnTo>
                    <a:pt x="92" y="826"/>
                  </a:lnTo>
                  <a:lnTo>
                    <a:pt x="92" y="826"/>
                  </a:lnTo>
                  <a:close/>
                  <a:moveTo>
                    <a:pt x="78" y="814"/>
                  </a:moveTo>
                  <a:lnTo>
                    <a:pt x="82" y="816"/>
                  </a:lnTo>
                  <a:lnTo>
                    <a:pt x="82" y="814"/>
                  </a:lnTo>
                  <a:lnTo>
                    <a:pt x="78" y="814"/>
                  </a:lnTo>
                  <a:lnTo>
                    <a:pt x="78" y="814"/>
                  </a:lnTo>
                  <a:close/>
                  <a:moveTo>
                    <a:pt x="56" y="806"/>
                  </a:moveTo>
                  <a:lnTo>
                    <a:pt x="58" y="808"/>
                  </a:lnTo>
                  <a:lnTo>
                    <a:pt x="58" y="810"/>
                  </a:lnTo>
                  <a:lnTo>
                    <a:pt x="60" y="812"/>
                  </a:lnTo>
                  <a:lnTo>
                    <a:pt x="66" y="812"/>
                  </a:lnTo>
                  <a:lnTo>
                    <a:pt x="64" y="814"/>
                  </a:lnTo>
                  <a:lnTo>
                    <a:pt x="60" y="814"/>
                  </a:lnTo>
                  <a:lnTo>
                    <a:pt x="58" y="816"/>
                  </a:lnTo>
                  <a:lnTo>
                    <a:pt x="60" y="818"/>
                  </a:lnTo>
                  <a:lnTo>
                    <a:pt x="58" y="820"/>
                  </a:lnTo>
                  <a:lnTo>
                    <a:pt x="60" y="822"/>
                  </a:lnTo>
                  <a:lnTo>
                    <a:pt x="62" y="820"/>
                  </a:lnTo>
                  <a:lnTo>
                    <a:pt x="62" y="822"/>
                  </a:lnTo>
                  <a:lnTo>
                    <a:pt x="66" y="822"/>
                  </a:lnTo>
                  <a:lnTo>
                    <a:pt x="66" y="826"/>
                  </a:lnTo>
                  <a:lnTo>
                    <a:pt x="68" y="826"/>
                  </a:lnTo>
                  <a:lnTo>
                    <a:pt x="70" y="826"/>
                  </a:lnTo>
                  <a:lnTo>
                    <a:pt x="68" y="830"/>
                  </a:lnTo>
                  <a:lnTo>
                    <a:pt x="68" y="832"/>
                  </a:lnTo>
                  <a:lnTo>
                    <a:pt x="70" y="832"/>
                  </a:lnTo>
                  <a:lnTo>
                    <a:pt x="70" y="830"/>
                  </a:lnTo>
                  <a:lnTo>
                    <a:pt x="74" y="828"/>
                  </a:lnTo>
                  <a:lnTo>
                    <a:pt x="74" y="832"/>
                  </a:lnTo>
                  <a:lnTo>
                    <a:pt x="72" y="834"/>
                  </a:lnTo>
                  <a:lnTo>
                    <a:pt x="72" y="836"/>
                  </a:lnTo>
                  <a:lnTo>
                    <a:pt x="72" y="836"/>
                  </a:lnTo>
                  <a:lnTo>
                    <a:pt x="74" y="838"/>
                  </a:lnTo>
                  <a:lnTo>
                    <a:pt x="78" y="838"/>
                  </a:lnTo>
                  <a:lnTo>
                    <a:pt x="78" y="840"/>
                  </a:lnTo>
                  <a:lnTo>
                    <a:pt x="80" y="840"/>
                  </a:lnTo>
                  <a:lnTo>
                    <a:pt x="80" y="842"/>
                  </a:lnTo>
                  <a:lnTo>
                    <a:pt x="80" y="844"/>
                  </a:lnTo>
                  <a:lnTo>
                    <a:pt x="82" y="848"/>
                  </a:lnTo>
                  <a:lnTo>
                    <a:pt x="84" y="846"/>
                  </a:lnTo>
                  <a:lnTo>
                    <a:pt x="86" y="846"/>
                  </a:lnTo>
                  <a:lnTo>
                    <a:pt x="88" y="846"/>
                  </a:lnTo>
                  <a:lnTo>
                    <a:pt x="84" y="850"/>
                  </a:lnTo>
                  <a:lnTo>
                    <a:pt x="88" y="856"/>
                  </a:lnTo>
                  <a:lnTo>
                    <a:pt x="90" y="856"/>
                  </a:lnTo>
                  <a:lnTo>
                    <a:pt x="92" y="858"/>
                  </a:lnTo>
                  <a:lnTo>
                    <a:pt x="98" y="862"/>
                  </a:lnTo>
                  <a:lnTo>
                    <a:pt x="100" y="862"/>
                  </a:lnTo>
                  <a:lnTo>
                    <a:pt x="102" y="862"/>
                  </a:lnTo>
                  <a:lnTo>
                    <a:pt x="100" y="854"/>
                  </a:lnTo>
                  <a:lnTo>
                    <a:pt x="102" y="852"/>
                  </a:lnTo>
                  <a:lnTo>
                    <a:pt x="100" y="850"/>
                  </a:lnTo>
                  <a:lnTo>
                    <a:pt x="100" y="844"/>
                  </a:lnTo>
                  <a:lnTo>
                    <a:pt x="98" y="842"/>
                  </a:lnTo>
                  <a:lnTo>
                    <a:pt x="94" y="838"/>
                  </a:lnTo>
                  <a:lnTo>
                    <a:pt x="92" y="830"/>
                  </a:lnTo>
                  <a:lnTo>
                    <a:pt x="90" y="826"/>
                  </a:lnTo>
                  <a:lnTo>
                    <a:pt x="90" y="822"/>
                  </a:lnTo>
                  <a:lnTo>
                    <a:pt x="88" y="820"/>
                  </a:lnTo>
                  <a:lnTo>
                    <a:pt x="86" y="820"/>
                  </a:lnTo>
                  <a:lnTo>
                    <a:pt x="82" y="818"/>
                  </a:lnTo>
                  <a:lnTo>
                    <a:pt x="78" y="818"/>
                  </a:lnTo>
                  <a:lnTo>
                    <a:pt x="76" y="816"/>
                  </a:lnTo>
                  <a:lnTo>
                    <a:pt x="74" y="814"/>
                  </a:lnTo>
                  <a:lnTo>
                    <a:pt x="70" y="812"/>
                  </a:lnTo>
                  <a:lnTo>
                    <a:pt x="68" y="810"/>
                  </a:lnTo>
                  <a:lnTo>
                    <a:pt x="68" y="808"/>
                  </a:lnTo>
                  <a:lnTo>
                    <a:pt x="66" y="808"/>
                  </a:lnTo>
                  <a:lnTo>
                    <a:pt x="64" y="806"/>
                  </a:lnTo>
                  <a:lnTo>
                    <a:pt x="62" y="804"/>
                  </a:lnTo>
                  <a:lnTo>
                    <a:pt x="60" y="806"/>
                  </a:lnTo>
                  <a:lnTo>
                    <a:pt x="56" y="806"/>
                  </a:lnTo>
                  <a:lnTo>
                    <a:pt x="56" y="806"/>
                  </a:lnTo>
                  <a:close/>
                  <a:moveTo>
                    <a:pt x="80" y="810"/>
                  </a:moveTo>
                  <a:lnTo>
                    <a:pt x="82" y="810"/>
                  </a:lnTo>
                  <a:lnTo>
                    <a:pt x="82" y="810"/>
                  </a:lnTo>
                  <a:lnTo>
                    <a:pt x="84" y="810"/>
                  </a:lnTo>
                  <a:lnTo>
                    <a:pt x="82" y="812"/>
                  </a:lnTo>
                  <a:lnTo>
                    <a:pt x="80" y="812"/>
                  </a:lnTo>
                  <a:lnTo>
                    <a:pt x="80" y="810"/>
                  </a:lnTo>
                  <a:lnTo>
                    <a:pt x="80" y="810"/>
                  </a:lnTo>
                  <a:close/>
                  <a:moveTo>
                    <a:pt x="78" y="808"/>
                  </a:moveTo>
                  <a:lnTo>
                    <a:pt x="78" y="808"/>
                  </a:lnTo>
                  <a:lnTo>
                    <a:pt x="80" y="810"/>
                  </a:lnTo>
                  <a:lnTo>
                    <a:pt x="78" y="808"/>
                  </a:lnTo>
                  <a:lnTo>
                    <a:pt x="78" y="808"/>
                  </a:lnTo>
                  <a:close/>
                  <a:moveTo>
                    <a:pt x="62" y="754"/>
                  </a:moveTo>
                  <a:lnTo>
                    <a:pt x="62" y="756"/>
                  </a:lnTo>
                  <a:lnTo>
                    <a:pt x="64" y="756"/>
                  </a:lnTo>
                  <a:lnTo>
                    <a:pt x="62" y="754"/>
                  </a:lnTo>
                  <a:lnTo>
                    <a:pt x="62" y="754"/>
                  </a:lnTo>
                  <a:close/>
                  <a:moveTo>
                    <a:pt x="70" y="780"/>
                  </a:moveTo>
                  <a:lnTo>
                    <a:pt x="70" y="778"/>
                  </a:lnTo>
                  <a:lnTo>
                    <a:pt x="70" y="776"/>
                  </a:lnTo>
                  <a:lnTo>
                    <a:pt x="72" y="778"/>
                  </a:lnTo>
                  <a:lnTo>
                    <a:pt x="70" y="780"/>
                  </a:lnTo>
                  <a:lnTo>
                    <a:pt x="70" y="780"/>
                  </a:lnTo>
                  <a:lnTo>
                    <a:pt x="70" y="780"/>
                  </a:lnTo>
                  <a:close/>
                  <a:moveTo>
                    <a:pt x="68" y="788"/>
                  </a:moveTo>
                  <a:lnTo>
                    <a:pt x="68" y="790"/>
                  </a:lnTo>
                  <a:lnTo>
                    <a:pt x="68" y="792"/>
                  </a:lnTo>
                  <a:lnTo>
                    <a:pt x="68" y="792"/>
                  </a:lnTo>
                  <a:lnTo>
                    <a:pt x="70" y="790"/>
                  </a:lnTo>
                  <a:lnTo>
                    <a:pt x="68" y="788"/>
                  </a:lnTo>
                  <a:lnTo>
                    <a:pt x="68" y="788"/>
                  </a:lnTo>
                  <a:close/>
                  <a:moveTo>
                    <a:pt x="70" y="784"/>
                  </a:moveTo>
                  <a:lnTo>
                    <a:pt x="72" y="782"/>
                  </a:lnTo>
                  <a:lnTo>
                    <a:pt x="72" y="780"/>
                  </a:lnTo>
                  <a:lnTo>
                    <a:pt x="68" y="782"/>
                  </a:lnTo>
                  <a:lnTo>
                    <a:pt x="68" y="784"/>
                  </a:lnTo>
                  <a:lnTo>
                    <a:pt x="70" y="784"/>
                  </a:lnTo>
                  <a:lnTo>
                    <a:pt x="70" y="784"/>
                  </a:lnTo>
                  <a:lnTo>
                    <a:pt x="70" y="784"/>
                  </a:lnTo>
                  <a:lnTo>
                    <a:pt x="70" y="784"/>
                  </a:lnTo>
                  <a:close/>
                  <a:moveTo>
                    <a:pt x="74" y="782"/>
                  </a:moveTo>
                  <a:lnTo>
                    <a:pt x="76" y="778"/>
                  </a:lnTo>
                  <a:lnTo>
                    <a:pt x="78" y="778"/>
                  </a:lnTo>
                  <a:lnTo>
                    <a:pt x="80" y="776"/>
                  </a:lnTo>
                  <a:lnTo>
                    <a:pt x="84" y="774"/>
                  </a:lnTo>
                  <a:lnTo>
                    <a:pt x="84" y="776"/>
                  </a:lnTo>
                  <a:lnTo>
                    <a:pt x="80" y="778"/>
                  </a:lnTo>
                  <a:lnTo>
                    <a:pt x="78" y="780"/>
                  </a:lnTo>
                  <a:lnTo>
                    <a:pt x="74" y="782"/>
                  </a:lnTo>
                  <a:lnTo>
                    <a:pt x="74" y="782"/>
                  </a:lnTo>
                  <a:lnTo>
                    <a:pt x="74" y="782"/>
                  </a:lnTo>
                  <a:close/>
                  <a:moveTo>
                    <a:pt x="72" y="768"/>
                  </a:moveTo>
                  <a:lnTo>
                    <a:pt x="72" y="766"/>
                  </a:lnTo>
                  <a:lnTo>
                    <a:pt x="72" y="764"/>
                  </a:lnTo>
                  <a:lnTo>
                    <a:pt x="74" y="766"/>
                  </a:lnTo>
                  <a:lnTo>
                    <a:pt x="72" y="766"/>
                  </a:lnTo>
                  <a:lnTo>
                    <a:pt x="72" y="768"/>
                  </a:lnTo>
                  <a:lnTo>
                    <a:pt x="72" y="768"/>
                  </a:lnTo>
                  <a:lnTo>
                    <a:pt x="72" y="768"/>
                  </a:lnTo>
                  <a:close/>
                  <a:moveTo>
                    <a:pt x="66" y="768"/>
                  </a:moveTo>
                  <a:lnTo>
                    <a:pt x="68" y="770"/>
                  </a:lnTo>
                  <a:lnTo>
                    <a:pt x="70" y="768"/>
                  </a:lnTo>
                  <a:lnTo>
                    <a:pt x="70" y="766"/>
                  </a:lnTo>
                  <a:lnTo>
                    <a:pt x="66" y="768"/>
                  </a:lnTo>
                  <a:lnTo>
                    <a:pt x="66" y="768"/>
                  </a:lnTo>
                  <a:close/>
                  <a:moveTo>
                    <a:pt x="62" y="760"/>
                  </a:moveTo>
                  <a:lnTo>
                    <a:pt x="62" y="764"/>
                  </a:lnTo>
                  <a:lnTo>
                    <a:pt x="64" y="766"/>
                  </a:lnTo>
                  <a:lnTo>
                    <a:pt x="64" y="768"/>
                  </a:lnTo>
                  <a:lnTo>
                    <a:pt x="66" y="766"/>
                  </a:lnTo>
                  <a:lnTo>
                    <a:pt x="64" y="762"/>
                  </a:lnTo>
                  <a:lnTo>
                    <a:pt x="62" y="760"/>
                  </a:lnTo>
                  <a:lnTo>
                    <a:pt x="62" y="760"/>
                  </a:lnTo>
                  <a:close/>
                  <a:moveTo>
                    <a:pt x="64" y="758"/>
                  </a:moveTo>
                  <a:lnTo>
                    <a:pt x="66" y="758"/>
                  </a:lnTo>
                  <a:lnTo>
                    <a:pt x="66" y="760"/>
                  </a:lnTo>
                  <a:lnTo>
                    <a:pt x="66" y="762"/>
                  </a:lnTo>
                  <a:lnTo>
                    <a:pt x="68" y="762"/>
                  </a:lnTo>
                  <a:lnTo>
                    <a:pt x="70" y="760"/>
                  </a:lnTo>
                  <a:lnTo>
                    <a:pt x="68" y="762"/>
                  </a:lnTo>
                  <a:lnTo>
                    <a:pt x="70" y="766"/>
                  </a:lnTo>
                  <a:lnTo>
                    <a:pt x="72" y="762"/>
                  </a:lnTo>
                  <a:lnTo>
                    <a:pt x="72" y="756"/>
                  </a:lnTo>
                  <a:lnTo>
                    <a:pt x="70" y="754"/>
                  </a:lnTo>
                  <a:lnTo>
                    <a:pt x="66" y="756"/>
                  </a:lnTo>
                  <a:lnTo>
                    <a:pt x="64" y="758"/>
                  </a:lnTo>
                  <a:lnTo>
                    <a:pt x="64" y="758"/>
                  </a:lnTo>
                  <a:close/>
                  <a:moveTo>
                    <a:pt x="64" y="752"/>
                  </a:moveTo>
                  <a:lnTo>
                    <a:pt x="66" y="754"/>
                  </a:lnTo>
                  <a:lnTo>
                    <a:pt x="66" y="752"/>
                  </a:lnTo>
                  <a:lnTo>
                    <a:pt x="66" y="752"/>
                  </a:lnTo>
                  <a:lnTo>
                    <a:pt x="64" y="752"/>
                  </a:lnTo>
                  <a:lnTo>
                    <a:pt x="64" y="752"/>
                  </a:lnTo>
                  <a:close/>
                  <a:moveTo>
                    <a:pt x="70" y="748"/>
                  </a:moveTo>
                  <a:lnTo>
                    <a:pt x="70" y="746"/>
                  </a:lnTo>
                  <a:lnTo>
                    <a:pt x="72" y="744"/>
                  </a:lnTo>
                  <a:lnTo>
                    <a:pt x="74" y="744"/>
                  </a:lnTo>
                  <a:lnTo>
                    <a:pt x="74" y="746"/>
                  </a:lnTo>
                  <a:lnTo>
                    <a:pt x="70" y="748"/>
                  </a:lnTo>
                  <a:lnTo>
                    <a:pt x="70" y="748"/>
                  </a:lnTo>
                  <a:lnTo>
                    <a:pt x="70" y="748"/>
                  </a:lnTo>
                  <a:close/>
                  <a:moveTo>
                    <a:pt x="54" y="742"/>
                  </a:moveTo>
                  <a:lnTo>
                    <a:pt x="60" y="748"/>
                  </a:lnTo>
                  <a:lnTo>
                    <a:pt x="60" y="750"/>
                  </a:lnTo>
                  <a:lnTo>
                    <a:pt x="60" y="752"/>
                  </a:lnTo>
                  <a:lnTo>
                    <a:pt x="58" y="752"/>
                  </a:lnTo>
                  <a:lnTo>
                    <a:pt x="58" y="750"/>
                  </a:lnTo>
                  <a:lnTo>
                    <a:pt x="54" y="746"/>
                  </a:lnTo>
                  <a:lnTo>
                    <a:pt x="54" y="742"/>
                  </a:lnTo>
                  <a:lnTo>
                    <a:pt x="54" y="742"/>
                  </a:lnTo>
                  <a:lnTo>
                    <a:pt x="54" y="742"/>
                  </a:lnTo>
                  <a:lnTo>
                    <a:pt x="54" y="742"/>
                  </a:lnTo>
                  <a:close/>
                  <a:moveTo>
                    <a:pt x="58" y="738"/>
                  </a:moveTo>
                  <a:lnTo>
                    <a:pt x="60" y="742"/>
                  </a:lnTo>
                  <a:lnTo>
                    <a:pt x="60" y="744"/>
                  </a:lnTo>
                  <a:lnTo>
                    <a:pt x="62" y="748"/>
                  </a:lnTo>
                  <a:lnTo>
                    <a:pt x="64" y="750"/>
                  </a:lnTo>
                  <a:lnTo>
                    <a:pt x="64" y="746"/>
                  </a:lnTo>
                  <a:lnTo>
                    <a:pt x="62" y="742"/>
                  </a:lnTo>
                  <a:lnTo>
                    <a:pt x="60" y="738"/>
                  </a:lnTo>
                  <a:lnTo>
                    <a:pt x="60" y="738"/>
                  </a:lnTo>
                  <a:lnTo>
                    <a:pt x="58" y="738"/>
                  </a:lnTo>
                  <a:lnTo>
                    <a:pt x="58" y="738"/>
                  </a:lnTo>
                  <a:close/>
                  <a:moveTo>
                    <a:pt x="54" y="736"/>
                  </a:moveTo>
                  <a:lnTo>
                    <a:pt x="58" y="736"/>
                  </a:lnTo>
                  <a:lnTo>
                    <a:pt x="58" y="736"/>
                  </a:lnTo>
                  <a:lnTo>
                    <a:pt x="60" y="736"/>
                  </a:lnTo>
                  <a:lnTo>
                    <a:pt x="62" y="734"/>
                  </a:lnTo>
                  <a:lnTo>
                    <a:pt x="58" y="732"/>
                  </a:lnTo>
                  <a:lnTo>
                    <a:pt x="56" y="734"/>
                  </a:lnTo>
                  <a:lnTo>
                    <a:pt x="54" y="736"/>
                  </a:lnTo>
                  <a:lnTo>
                    <a:pt x="54" y="736"/>
                  </a:lnTo>
                  <a:close/>
                  <a:moveTo>
                    <a:pt x="28" y="736"/>
                  </a:moveTo>
                  <a:lnTo>
                    <a:pt x="28" y="732"/>
                  </a:lnTo>
                  <a:lnTo>
                    <a:pt x="32" y="726"/>
                  </a:lnTo>
                  <a:lnTo>
                    <a:pt x="36" y="726"/>
                  </a:lnTo>
                  <a:lnTo>
                    <a:pt x="34" y="730"/>
                  </a:lnTo>
                  <a:lnTo>
                    <a:pt x="36" y="730"/>
                  </a:lnTo>
                  <a:lnTo>
                    <a:pt x="38" y="728"/>
                  </a:lnTo>
                  <a:lnTo>
                    <a:pt x="40" y="728"/>
                  </a:lnTo>
                  <a:lnTo>
                    <a:pt x="40" y="730"/>
                  </a:lnTo>
                  <a:lnTo>
                    <a:pt x="40" y="734"/>
                  </a:lnTo>
                  <a:lnTo>
                    <a:pt x="36" y="736"/>
                  </a:lnTo>
                  <a:lnTo>
                    <a:pt x="32" y="738"/>
                  </a:lnTo>
                  <a:lnTo>
                    <a:pt x="34" y="738"/>
                  </a:lnTo>
                  <a:lnTo>
                    <a:pt x="34" y="740"/>
                  </a:lnTo>
                  <a:lnTo>
                    <a:pt x="36" y="738"/>
                  </a:lnTo>
                  <a:lnTo>
                    <a:pt x="38" y="736"/>
                  </a:lnTo>
                  <a:lnTo>
                    <a:pt x="42" y="732"/>
                  </a:lnTo>
                  <a:lnTo>
                    <a:pt x="46" y="730"/>
                  </a:lnTo>
                  <a:lnTo>
                    <a:pt x="46" y="730"/>
                  </a:lnTo>
                  <a:lnTo>
                    <a:pt x="42" y="734"/>
                  </a:lnTo>
                  <a:lnTo>
                    <a:pt x="42" y="738"/>
                  </a:lnTo>
                  <a:lnTo>
                    <a:pt x="38" y="742"/>
                  </a:lnTo>
                  <a:lnTo>
                    <a:pt x="38" y="746"/>
                  </a:lnTo>
                  <a:lnTo>
                    <a:pt x="36" y="748"/>
                  </a:lnTo>
                  <a:lnTo>
                    <a:pt x="34" y="748"/>
                  </a:lnTo>
                  <a:lnTo>
                    <a:pt x="32" y="750"/>
                  </a:lnTo>
                  <a:lnTo>
                    <a:pt x="34" y="750"/>
                  </a:lnTo>
                  <a:lnTo>
                    <a:pt x="36" y="750"/>
                  </a:lnTo>
                  <a:lnTo>
                    <a:pt x="38" y="750"/>
                  </a:lnTo>
                  <a:lnTo>
                    <a:pt x="38" y="752"/>
                  </a:lnTo>
                  <a:lnTo>
                    <a:pt x="36" y="752"/>
                  </a:lnTo>
                  <a:lnTo>
                    <a:pt x="34" y="756"/>
                  </a:lnTo>
                  <a:lnTo>
                    <a:pt x="34" y="758"/>
                  </a:lnTo>
                  <a:lnTo>
                    <a:pt x="34" y="762"/>
                  </a:lnTo>
                  <a:lnTo>
                    <a:pt x="36" y="766"/>
                  </a:lnTo>
                  <a:lnTo>
                    <a:pt x="36" y="770"/>
                  </a:lnTo>
                  <a:lnTo>
                    <a:pt x="38" y="768"/>
                  </a:lnTo>
                  <a:lnTo>
                    <a:pt x="38" y="770"/>
                  </a:lnTo>
                  <a:lnTo>
                    <a:pt x="38" y="772"/>
                  </a:lnTo>
                  <a:lnTo>
                    <a:pt x="34" y="772"/>
                  </a:lnTo>
                  <a:lnTo>
                    <a:pt x="30" y="764"/>
                  </a:lnTo>
                  <a:lnTo>
                    <a:pt x="30" y="760"/>
                  </a:lnTo>
                  <a:lnTo>
                    <a:pt x="30" y="758"/>
                  </a:lnTo>
                  <a:lnTo>
                    <a:pt x="28" y="758"/>
                  </a:lnTo>
                  <a:lnTo>
                    <a:pt x="28" y="756"/>
                  </a:lnTo>
                  <a:lnTo>
                    <a:pt x="28" y="754"/>
                  </a:lnTo>
                  <a:lnTo>
                    <a:pt x="32" y="754"/>
                  </a:lnTo>
                  <a:lnTo>
                    <a:pt x="28" y="752"/>
                  </a:lnTo>
                  <a:lnTo>
                    <a:pt x="28" y="752"/>
                  </a:lnTo>
                  <a:lnTo>
                    <a:pt x="28" y="748"/>
                  </a:lnTo>
                  <a:lnTo>
                    <a:pt x="26" y="746"/>
                  </a:lnTo>
                  <a:lnTo>
                    <a:pt x="28" y="744"/>
                  </a:lnTo>
                  <a:lnTo>
                    <a:pt x="30" y="746"/>
                  </a:lnTo>
                  <a:lnTo>
                    <a:pt x="30" y="746"/>
                  </a:lnTo>
                  <a:lnTo>
                    <a:pt x="30" y="744"/>
                  </a:lnTo>
                  <a:lnTo>
                    <a:pt x="28" y="742"/>
                  </a:lnTo>
                  <a:lnTo>
                    <a:pt x="26" y="742"/>
                  </a:lnTo>
                  <a:lnTo>
                    <a:pt x="26" y="740"/>
                  </a:lnTo>
                  <a:lnTo>
                    <a:pt x="28" y="736"/>
                  </a:lnTo>
                  <a:lnTo>
                    <a:pt x="28" y="736"/>
                  </a:lnTo>
                  <a:close/>
                  <a:moveTo>
                    <a:pt x="58" y="724"/>
                  </a:moveTo>
                  <a:lnTo>
                    <a:pt x="58" y="722"/>
                  </a:lnTo>
                  <a:lnTo>
                    <a:pt x="60" y="720"/>
                  </a:lnTo>
                  <a:lnTo>
                    <a:pt x="60" y="722"/>
                  </a:lnTo>
                  <a:lnTo>
                    <a:pt x="58" y="724"/>
                  </a:lnTo>
                  <a:lnTo>
                    <a:pt x="58" y="724"/>
                  </a:lnTo>
                  <a:close/>
                  <a:moveTo>
                    <a:pt x="314" y="340"/>
                  </a:moveTo>
                  <a:lnTo>
                    <a:pt x="316" y="342"/>
                  </a:lnTo>
                  <a:lnTo>
                    <a:pt x="316" y="342"/>
                  </a:lnTo>
                  <a:lnTo>
                    <a:pt x="316" y="340"/>
                  </a:lnTo>
                  <a:lnTo>
                    <a:pt x="318" y="340"/>
                  </a:lnTo>
                  <a:lnTo>
                    <a:pt x="314" y="340"/>
                  </a:lnTo>
                  <a:lnTo>
                    <a:pt x="314" y="340"/>
                  </a:lnTo>
                  <a:lnTo>
                    <a:pt x="314" y="340"/>
                  </a:lnTo>
                  <a:close/>
                  <a:moveTo>
                    <a:pt x="290" y="316"/>
                  </a:moveTo>
                  <a:lnTo>
                    <a:pt x="292" y="318"/>
                  </a:lnTo>
                  <a:lnTo>
                    <a:pt x="294" y="316"/>
                  </a:lnTo>
                  <a:lnTo>
                    <a:pt x="294" y="314"/>
                  </a:lnTo>
                  <a:lnTo>
                    <a:pt x="290" y="314"/>
                  </a:lnTo>
                  <a:lnTo>
                    <a:pt x="290" y="316"/>
                  </a:lnTo>
                  <a:lnTo>
                    <a:pt x="290" y="316"/>
                  </a:lnTo>
                  <a:close/>
                  <a:moveTo>
                    <a:pt x="202" y="324"/>
                  </a:moveTo>
                  <a:lnTo>
                    <a:pt x="202" y="324"/>
                  </a:lnTo>
                  <a:lnTo>
                    <a:pt x="204" y="322"/>
                  </a:lnTo>
                  <a:lnTo>
                    <a:pt x="202" y="322"/>
                  </a:lnTo>
                  <a:lnTo>
                    <a:pt x="202" y="322"/>
                  </a:lnTo>
                  <a:lnTo>
                    <a:pt x="202" y="324"/>
                  </a:lnTo>
                  <a:lnTo>
                    <a:pt x="202" y="324"/>
                  </a:lnTo>
                  <a:close/>
                  <a:moveTo>
                    <a:pt x="200" y="328"/>
                  </a:moveTo>
                  <a:lnTo>
                    <a:pt x="200" y="328"/>
                  </a:lnTo>
                  <a:lnTo>
                    <a:pt x="202" y="326"/>
                  </a:lnTo>
                  <a:lnTo>
                    <a:pt x="202" y="328"/>
                  </a:lnTo>
                  <a:lnTo>
                    <a:pt x="200" y="328"/>
                  </a:lnTo>
                  <a:lnTo>
                    <a:pt x="200" y="328"/>
                  </a:lnTo>
                  <a:close/>
                  <a:moveTo>
                    <a:pt x="196" y="336"/>
                  </a:moveTo>
                  <a:lnTo>
                    <a:pt x="196" y="340"/>
                  </a:lnTo>
                  <a:lnTo>
                    <a:pt x="196" y="342"/>
                  </a:lnTo>
                  <a:lnTo>
                    <a:pt x="196" y="344"/>
                  </a:lnTo>
                  <a:lnTo>
                    <a:pt x="198" y="344"/>
                  </a:lnTo>
                  <a:lnTo>
                    <a:pt x="200" y="342"/>
                  </a:lnTo>
                  <a:lnTo>
                    <a:pt x="202" y="342"/>
                  </a:lnTo>
                  <a:lnTo>
                    <a:pt x="210" y="336"/>
                  </a:lnTo>
                  <a:lnTo>
                    <a:pt x="214" y="334"/>
                  </a:lnTo>
                  <a:lnTo>
                    <a:pt x="216" y="330"/>
                  </a:lnTo>
                  <a:lnTo>
                    <a:pt x="214" y="332"/>
                  </a:lnTo>
                  <a:lnTo>
                    <a:pt x="212" y="330"/>
                  </a:lnTo>
                  <a:lnTo>
                    <a:pt x="212" y="326"/>
                  </a:lnTo>
                  <a:lnTo>
                    <a:pt x="210" y="326"/>
                  </a:lnTo>
                  <a:lnTo>
                    <a:pt x="208" y="330"/>
                  </a:lnTo>
                  <a:lnTo>
                    <a:pt x="206" y="330"/>
                  </a:lnTo>
                  <a:lnTo>
                    <a:pt x="206" y="332"/>
                  </a:lnTo>
                  <a:lnTo>
                    <a:pt x="204" y="332"/>
                  </a:lnTo>
                  <a:lnTo>
                    <a:pt x="204" y="334"/>
                  </a:lnTo>
                  <a:lnTo>
                    <a:pt x="204" y="336"/>
                  </a:lnTo>
                  <a:lnTo>
                    <a:pt x="202" y="334"/>
                  </a:lnTo>
                  <a:lnTo>
                    <a:pt x="202" y="332"/>
                  </a:lnTo>
                  <a:lnTo>
                    <a:pt x="202" y="330"/>
                  </a:lnTo>
                  <a:lnTo>
                    <a:pt x="200" y="332"/>
                  </a:lnTo>
                  <a:lnTo>
                    <a:pt x="198" y="332"/>
                  </a:lnTo>
                  <a:lnTo>
                    <a:pt x="198" y="334"/>
                  </a:lnTo>
                  <a:lnTo>
                    <a:pt x="196" y="336"/>
                  </a:lnTo>
                  <a:lnTo>
                    <a:pt x="196" y="336"/>
                  </a:lnTo>
                  <a:close/>
                  <a:moveTo>
                    <a:pt x="188" y="344"/>
                  </a:moveTo>
                  <a:lnTo>
                    <a:pt x="188" y="342"/>
                  </a:lnTo>
                  <a:lnTo>
                    <a:pt x="188" y="336"/>
                  </a:lnTo>
                  <a:lnTo>
                    <a:pt x="186" y="338"/>
                  </a:lnTo>
                  <a:lnTo>
                    <a:pt x="186" y="342"/>
                  </a:lnTo>
                  <a:lnTo>
                    <a:pt x="184" y="342"/>
                  </a:lnTo>
                  <a:lnTo>
                    <a:pt x="186" y="342"/>
                  </a:lnTo>
                  <a:lnTo>
                    <a:pt x="186" y="342"/>
                  </a:lnTo>
                  <a:lnTo>
                    <a:pt x="188" y="344"/>
                  </a:lnTo>
                  <a:lnTo>
                    <a:pt x="188" y="344"/>
                  </a:lnTo>
                  <a:close/>
                  <a:moveTo>
                    <a:pt x="188" y="346"/>
                  </a:moveTo>
                  <a:lnTo>
                    <a:pt x="190" y="344"/>
                  </a:lnTo>
                  <a:lnTo>
                    <a:pt x="190" y="342"/>
                  </a:lnTo>
                  <a:lnTo>
                    <a:pt x="190" y="340"/>
                  </a:lnTo>
                  <a:lnTo>
                    <a:pt x="190" y="336"/>
                  </a:lnTo>
                  <a:lnTo>
                    <a:pt x="190" y="334"/>
                  </a:lnTo>
                  <a:lnTo>
                    <a:pt x="192" y="334"/>
                  </a:lnTo>
                  <a:lnTo>
                    <a:pt x="192" y="334"/>
                  </a:lnTo>
                  <a:lnTo>
                    <a:pt x="194" y="332"/>
                  </a:lnTo>
                  <a:lnTo>
                    <a:pt x="194" y="336"/>
                  </a:lnTo>
                  <a:lnTo>
                    <a:pt x="194" y="342"/>
                  </a:lnTo>
                  <a:lnTo>
                    <a:pt x="194" y="344"/>
                  </a:lnTo>
                  <a:lnTo>
                    <a:pt x="194" y="346"/>
                  </a:lnTo>
                  <a:lnTo>
                    <a:pt x="192" y="348"/>
                  </a:lnTo>
                  <a:lnTo>
                    <a:pt x="188" y="346"/>
                  </a:lnTo>
                  <a:lnTo>
                    <a:pt x="188" y="346"/>
                  </a:lnTo>
                  <a:close/>
                  <a:moveTo>
                    <a:pt x="192" y="358"/>
                  </a:moveTo>
                  <a:lnTo>
                    <a:pt x="194" y="356"/>
                  </a:lnTo>
                  <a:lnTo>
                    <a:pt x="192" y="352"/>
                  </a:lnTo>
                  <a:lnTo>
                    <a:pt x="192" y="348"/>
                  </a:lnTo>
                  <a:lnTo>
                    <a:pt x="190" y="348"/>
                  </a:lnTo>
                  <a:lnTo>
                    <a:pt x="186" y="344"/>
                  </a:lnTo>
                  <a:lnTo>
                    <a:pt x="184" y="346"/>
                  </a:lnTo>
                  <a:lnTo>
                    <a:pt x="184" y="346"/>
                  </a:lnTo>
                  <a:lnTo>
                    <a:pt x="188" y="350"/>
                  </a:lnTo>
                  <a:lnTo>
                    <a:pt x="186" y="350"/>
                  </a:lnTo>
                  <a:lnTo>
                    <a:pt x="186" y="352"/>
                  </a:lnTo>
                  <a:lnTo>
                    <a:pt x="188" y="354"/>
                  </a:lnTo>
                  <a:lnTo>
                    <a:pt x="192" y="358"/>
                  </a:lnTo>
                  <a:lnTo>
                    <a:pt x="192" y="358"/>
                  </a:lnTo>
                  <a:close/>
                  <a:moveTo>
                    <a:pt x="164" y="312"/>
                  </a:moveTo>
                  <a:lnTo>
                    <a:pt x="166" y="316"/>
                  </a:lnTo>
                  <a:lnTo>
                    <a:pt x="168" y="316"/>
                  </a:lnTo>
                  <a:lnTo>
                    <a:pt x="170" y="316"/>
                  </a:lnTo>
                  <a:lnTo>
                    <a:pt x="170" y="316"/>
                  </a:lnTo>
                  <a:lnTo>
                    <a:pt x="168" y="312"/>
                  </a:lnTo>
                  <a:lnTo>
                    <a:pt x="166" y="312"/>
                  </a:lnTo>
                  <a:lnTo>
                    <a:pt x="164" y="312"/>
                  </a:lnTo>
                  <a:lnTo>
                    <a:pt x="164" y="312"/>
                  </a:lnTo>
                  <a:close/>
                  <a:moveTo>
                    <a:pt x="112" y="850"/>
                  </a:moveTo>
                  <a:lnTo>
                    <a:pt x="112" y="850"/>
                  </a:lnTo>
                  <a:lnTo>
                    <a:pt x="110" y="848"/>
                  </a:lnTo>
                  <a:lnTo>
                    <a:pt x="108" y="844"/>
                  </a:lnTo>
                  <a:lnTo>
                    <a:pt x="112" y="840"/>
                  </a:lnTo>
                  <a:lnTo>
                    <a:pt x="112" y="836"/>
                  </a:lnTo>
                  <a:lnTo>
                    <a:pt x="110" y="838"/>
                  </a:lnTo>
                  <a:lnTo>
                    <a:pt x="108" y="838"/>
                  </a:lnTo>
                  <a:lnTo>
                    <a:pt x="104" y="840"/>
                  </a:lnTo>
                  <a:lnTo>
                    <a:pt x="102" y="838"/>
                  </a:lnTo>
                  <a:lnTo>
                    <a:pt x="102" y="834"/>
                  </a:lnTo>
                  <a:lnTo>
                    <a:pt x="104" y="834"/>
                  </a:lnTo>
                  <a:lnTo>
                    <a:pt x="104" y="836"/>
                  </a:lnTo>
                  <a:lnTo>
                    <a:pt x="106" y="838"/>
                  </a:lnTo>
                  <a:lnTo>
                    <a:pt x="106" y="836"/>
                  </a:lnTo>
                  <a:lnTo>
                    <a:pt x="104" y="834"/>
                  </a:lnTo>
                  <a:lnTo>
                    <a:pt x="104" y="832"/>
                  </a:lnTo>
                  <a:lnTo>
                    <a:pt x="102" y="832"/>
                  </a:lnTo>
                  <a:lnTo>
                    <a:pt x="100" y="832"/>
                  </a:lnTo>
                  <a:lnTo>
                    <a:pt x="98" y="832"/>
                  </a:lnTo>
                  <a:lnTo>
                    <a:pt x="96" y="828"/>
                  </a:lnTo>
                  <a:lnTo>
                    <a:pt x="96" y="826"/>
                  </a:lnTo>
                  <a:lnTo>
                    <a:pt x="100" y="824"/>
                  </a:lnTo>
                  <a:lnTo>
                    <a:pt x="100" y="822"/>
                  </a:lnTo>
                  <a:lnTo>
                    <a:pt x="102" y="820"/>
                  </a:lnTo>
                  <a:lnTo>
                    <a:pt x="102" y="820"/>
                  </a:lnTo>
                  <a:lnTo>
                    <a:pt x="100" y="820"/>
                  </a:lnTo>
                  <a:lnTo>
                    <a:pt x="96" y="820"/>
                  </a:lnTo>
                  <a:lnTo>
                    <a:pt x="96" y="820"/>
                  </a:lnTo>
                  <a:lnTo>
                    <a:pt x="98" y="818"/>
                  </a:lnTo>
                  <a:lnTo>
                    <a:pt x="100" y="814"/>
                  </a:lnTo>
                  <a:lnTo>
                    <a:pt x="100" y="810"/>
                  </a:lnTo>
                  <a:lnTo>
                    <a:pt x="100" y="810"/>
                  </a:lnTo>
                  <a:lnTo>
                    <a:pt x="100" y="808"/>
                  </a:lnTo>
                  <a:lnTo>
                    <a:pt x="100" y="808"/>
                  </a:lnTo>
                  <a:lnTo>
                    <a:pt x="98" y="810"/>
                  </a:lnTo>
                  <a:lnTo>
                    <a:pt x="98" y="814"/>
                  </a:lnTo>
                  <a:lnTo>
                    <a:pt x="96" y="818"/>
                  </a:lnTo>
                  <a:lnTo>
                    <a:pt x="94" y="818"/>
                  </a:lnTo>
                  <a:lnTo>
                    <a:pt x="92" y="818"/>
                  </a:lnTo>
                  <a:lnTo>
                    <a:pt x="90" y="818"/>
                  </a:lnTo>
                  <a:lnTo>
                    <a:pt x="90" y="816"/>
                  </a:lnTo>
                  <a:lnTo>
                    <a:pt x="92" y="814"/>
                  </a:lnTo>
                  <a:lnTo>
                    <a:pt x="92" y="814"/>
                  </a:lnTo>
                  <a:lnTo>
                    <a:pt x="90" y="814"/>
                  </a:lnTo>
                  <a:lnTo>
                    <a:pt x="88" y="816"/>
                  </a:lnTo>
                  <a:lnTo>
                    <a:pt x="88" y="816"/>
                  </a:lnTo>
                  <a:lnTo>
                    <a:pt x="88" y="816"/>
                  </a:lnTo>
                  <a:lnTo>
                    <a:pt x="86" y="816"/>
                  </a:lnTo>
                  <a:lnTo>
                    <a:pt x="84" y="816"/>
                  </a:lnTo>
                  <a:lnTo>
                    <a:pt x="82" y="816"/>
                  </a:lnTo>
                  <a:lnTo>
                    <a:pt x="82" y="814"/>
                  </a:lnTo>
                  <a:lnTo>
                    <a:pt x="84" y="812"/>
                  </a:lnTo>
                  <a:lnTo>
                    <a:pt x="86" y="812"/>
                  </a:lnTo>
                  <a:lnTo>
                    <a:pt x="90" y="812"/>
                  </a:lnTo>
                  <a:lnTo>
                    <a:pt x="92" y="810"/>
                  </a:lnTo>
                  <a:lnTo>
                    <a:pt x="94" y="808"/>
                  </a:lnTo>
                  <a:lnTo>
                    <a:pt x="94" y="804"/>
                  </a:lnTo>
                  <a:lnTo>
                    <a:pt x="94" y="806"/>
                  </a:lnTo>
                  <a:lnTo>
                    <a:pt x="92" y="808"/>
                  </a:lnTo>
                  <a:lnTo>
                    <a:pt x="90" y="810"/>
                  </a:lnTo>
                  <a:lnTo>
                    <a:pt x="88" y="812"/>
                  </a:lnTo>
                  <a:lnTo>
                    <a:pt x="84" y="810"/>
                  </a:lnTo>
                  <a:lnTo>
                    <a:pt x="84" y="808"/>
                  </a:lnTo>
                  <a:lnTo>
                    <a:pt x="82" y="808"/>
                  </a:lnTo>
                  <a:lnTo>
                    <a:pt x="82" y="808"/>
                  </a:lnTo>
                  <a:lnTo>
                    <a:pt x="84" y="806"/>
                  </a:lnTo>
                  <a:lnTo>
                    <a:pt x="82" y="806"/>
                  </a:lnTo>
                  <a:lnTo>
                    <a:pt x="80" y="806"/>
                  </a:lnTo>
                  <a:lnTo>
                    <a:pt x="78" y="806"/>
                  </a:lnTo>
                  <a:lnTo>
                    <a:pt x="76" y="806"/>
                  </a:lnTo>
                  <a:lnTo>
                    <a:pt x="76" y="808"/>
                  </a:lnTo>
                  <a:lnTo>
                    <a:pt x="72" y="806"/>
                  </a:lnTo>
                  <a:lnTo>
                    <a:pt x="72" y="804"/>
                  </a:lnTo>
                  <a:lnTo>
                    <a:pt x="72" y="802"/>
                  </a:lnTo>
                  <a:lnTo>
                    <a:pt x="74" y="804"/>
                  </a:lnTo>
                  <a:lnTo>
                    <a:pt x="76" y="804"/>
                  </a:lnTo>
                  <a:lnTo>
                    <a:pt x="80" y="804"/>
                  </a:lnTo>
                  <a:lnTo>
                    <a:pt x="80" y="802"/>
                  </a:lnTo>
                  <a:lnTo>
                    <a:pt x="78" y="802"/>
                  </a:lnTo>
                  <a:lnTo>
                    <a:pt x="76" y="802"/>
                  </a:lnTo>
                  <a:lnTo>
                    <a:pt x="74" y="802"/>
                  </a:lnTo>
                  <a:lnTo>
                    <a:pt x="74" y="802"/>
                  </a:lnTo>
                  <a:lnTo>
                    <a:pt x="78" y="802"/>
                  </a:lnTo>
                  <a:lnTo>
                    <a:pt x="80" y="802"/>
                  </a:lnTo>
                  <a:lnTo>
                    <a:pt x="80" y="800"/>
                  </a:lnTo>
                  <a:lnTo>
                    <a:pt x="76" y="800"/>
                  </a:lnTo>
                  <a:lnTo>
                    <a:pt x="76" y="800"/>
                  </a:lnTo>
                  <a:lnTo>
                    <a:pt x="72" y="800"/>
                  </a:lnTo>
                  <a:lnTo>
                    <a:pt x="70" y="800"/>
                  </a:lnTo>
                  <a:lnTo>
                    <a:pt x="70" y="798"/>
                  </a:lnTo>
                  <a:lnTo>
                    <a:pt x="70" y="796"/>
                  </a:lnTo>
                  <a:lnTo>
                    <a:pt x="72" y="796"/>
                  </a:lnTo>
                  <a:lnTo>
                    <a:pt x="74" y="798"/>
                  </a:lnTo>
                  <a:lnTo>
                    <a:pt x="76" y="798"/>
                  </a:lnTo>
                  <a:lnTo>
                    <a:pt x="78" y="796"/>
                  </a:lnTo>
                  <a:lnTo>
                    <a:pt x="76" y="796"/>
                  </a:lnTo>
                  <a:lnTo>
                    <a:pt x="74" y="796"/>
                  </a:lnTo>
                  <a:lnTo>
                    <a:pt x="70" y="794"/>
                  </a:lnTo>
                  <a:lnTo>
                    <a:pt x="70" y="794"/>
                  </a:lnTo>
                  <a:lnTo>
                    <a:pt x="74" y="794"/>
                  </a:lnTo>
                  <a:lnTo>
                    <a:pt x="76" y="794"/>
                  </a:lnTo>
                  <a:lnTo>
                    <a:pt x="78" y="794"/>
                  </a:lnTo>
                  <a:lnTo>
                    <a:pt x="76" y="792"/>
                  </a:lnTo>
                  <a:lnTo>
                    <a:pt x="76" y="790"/>
                  </a:lnTo>
                  <a:lnTo>
                    <a:pt x="78" y="790"/>
                  </a:lnTo>
                  <a:lnTo>
                    <a:pt x="82" y="790"/>
                  </a:lnTo>
                  <a:lnTo>
                    <a:pt x="84" y="790"/>
                  </a:lnTo>
                  <a:lnTo>
                    <a:pt x="84" y="790"/>
                  </a:lnTo>
                  <a:lnTo>
                    <a:pt x="80" y="788"/>
                  </a:lnTo>
                  <a:lnTo>
                    <a:pt x="80" y="788"/>
                  </a:lnTo>
                  <a:lnTo>
                    <a:pt x="78" y="788"/>
                  </a:lnTo>
                  <a:lnTo>
                    <a:pt x="76" y="790"/>
                  </a:lnTo>
                  <a:lnTo>
                    <a:pt x="74" y="790"/>
                  </a:lnTo>
                  <a:lnTo>
                    <a:pt x="72" y="792"/>
                  </a:lnTo>
                  <a:lnTo>
                    <a:pt x="72" y="790"/>
                  </a:lnTo>
                  <a:lnTo>
                    <a:pt x="72" y="788"/>
                  </a:lnTo>
                  <a:lnTo>
                    <a:pt x="72" y="788"/>
                  </a:lnTo>
                  <a:lnTo>
                    <a:pt x="72" y="786"/>
                  </a:lnTo>
                  <a:lnTo>
                    <a:pt x="76" y="784"/>
                  </a:lnTo>
                  <a:lnTo>
                    <a:pt x="78" y="782"/>
                  </a:lnTo>
                  <a:lnTo>
                    <a:pt x="84" y="778"/>
                  </a:lnTo>
                  <a:lnTo>
                    <a:pt x="84" y="776"/>
                  </a:lnTo>
                  <a:lnTo>
                    <a:pt x="86" y="778"/>
                  </a:lnTo>
                  <a:lnTo>
                    <a:pt x="86" y="782"/>
                  </a:lnTo>
                  <a:lnTo>
                    <a:pt x="88" y="784"/>
                  </a:lnTo>
                  <a:lnTo>
                    <a:pt x="88" y="782"/>
                  </a:lnTo>
                  <a:lnTo>
                    <a:pt x="88" y="780"/>
                  </a:lnTo>
                  <a:lnTo>
                    <a:pt x="88" y="776"/>
                  </a:lnTo>
                  <a:lnTo>
                    <a:pt x="90" y="776"/>
                  </a:lnTo>
                  <a:lnTo>
                    <a:pt x="92" y="776"/>
                  </a:lnTo>
                  <a:lnTo>
                    <a:pt x="90" y="774"/>
                  </a:lnTo>
                  <a:lnTo>
                    <a:pt x="88" y="774"/>
                  </a:lnTo>
                  <a:lnTo>
                    <a:pt x="86" y="776"/>
                  </a:lnTo>
                  <a:lnTo>
                    <a:pt x="84" y="774"/>
                  </a:lnTo>
                  <a:lnTo>
                    <a:pt x="84" y="772"/>
                  </a:lnTo>
                  <a:lnTo>
                    <a:pt x="88" y="770"/>
                  </a:lnTo>
                  <a:lnTo>
                    <a:pt x="90" y="770"/>
                  </a:lnTo>
                  <a:lnTo>
                    <a:pt x="92" y="766"/>
                  </a:lnTo>
                  <a:lnTo>
                    <a:pt x="92" y="764"/>
                  </a:lnTo>
                  <a:lnTo>
                    <a:pt x="90" y="764"/>
                  </a:lnTo>
                  <a:lnTo>
                    <a:pt x="90" y="766"/>
                  </a:lnTo>
                  <a:lnTo>
                    <a:pt x="88" y="768"/>
                  </a:lnTo>
                  <a:lnTo>
                    <a:pt x="86" y="768"/>
                  </a:lnTo>
                  <a:lnTo>
                    <a:pt x="82" y="772"/>
                  </a:lnTo>
                  <a:lnTo>
                    <a:pt x="80" y="774"/>
                  </a:lnTo>
                  <a:lnTo>
                    <a:pt x="76" y="776"/>
                  </a:lnTo>
                  <a:lnTo>
                    <a:pt x="74" y="774"/>
                  </a:lnTo>
                  <a:lnTo>
                    <a:pt x="74" y="772"/>
                  </a:lnTo>
                  <a:lnTo>
                    <a:pt x="76" y="772"/>
                  </a:lnTo>
                  <a:lnTo>
                    <a:pt x="74" y="772"/>
                  </a:lnTo>
                  <a:lnTo>
                    <a:pt x="72" y="772"/>
                  </a:lnTo>
                  <a:lnTo>
                    <a:pt x="70" y="772"/>
                  </a:lnTo>
                  <a:lnTo>
                    <a:pt x="70" y="770"/>
                  </a:lnTo>
                  <a:lnTo>
                    <a:pt x="74" y="768"/>
                  </a:lnTo>
                  <a:lnTo>
                    <a:pt x="76" y="768"/>
                  </a:lnTo>
                  <a:lnTo>
                    <a:pt x="78" y="768"/>
                  </a:lnTo>
                  <a:lnTo>
                    <a:pt x="78" y="766"/>
                  </a:lnTo>
                  <a:lnTo>
                    <a:pt x="78" y="766"/>
                  </a:lnTo>
                  <a:lnTo>
                    <a:pt x="78" y="764"/>
                  </a:lnTo>
                  <a:lnTo>
                    <a:pt x="78" y="764"/>
                  </a:lnTo>
                  <a:lnTo>
                    <a:pt x="78" y="762"/>
                  </a:lnTo>
                  <a:lnTo>
                    <a:pt x="78" y="762"/>
                  </a:lnTo>
                  <a:lnTo>
                    <a:pt x="76" y="762"/>
                  </a:lnTo>
                  <a:lnTo>
                    <a:pt x="74" y="762"/>
                  </a:lnTo>
                  <a:lnTo>
                    <a:pt x="74" y="760"/>
                  </a:lnTo>
                  <a:lnTo>
                    <a:pt x="74" y="756"/>
                  </a:lnTo>
                  <a:lnTo>
                    <a:pt x="72" y="754"/>
                  </a:lnTo>
                  <a:lnTo>
                    <a:pt x="72" y="752"/>
                  </a:lnTo>
                  <a:lnTo>
                    <a:pt x="72" y="750"/>
                  </a:lnTo>
                  <a:lnTo>
                    <a:pt x="76" y="750"/>
                  </a:lnTo>
                  <a:lnTo>
                    <a:pt x="78" y="752"/>
                  </a:lnTo>
                  <a:lnTo>
                    <a:pt x="82" y="750"/>
                  </a:lnTo>
                  <a:lnTo>
                    <a:pt x="84" y="752"/>
                  </a:lnTo>
                  <a:lnTo>
                    <a:pt x="84" y="750"/>
                  </a:lnTo>
                  <a:lnTo>
                    <a:pt x="82" y="750"/>
                  </a:lnTo>
                  <a:lnTo>
                    <a:pt x="80" y="750"/>
                  </a:lnTo>
                  <a:lnTo>
                    <a:pt x="78" y="748"/>
                  </a:lnTo>
                  <a:lnTo>
                    <a:pt x="76" y="746"/>
                  </a:lnTo>
                  <a:lnTo>
                    <a:pt x="76" y="746"/>
                  </a:lnTo>
                  <a:lnTo>
                    <a:pt x="76" y="744"/>
                  </a:lnTo>
                  <a:lnTo>
                    <a:pt x="78" y="742"/>
                  </a:lnTo>
                  <a:lnTo>
                    <a:pt x="80" y="740"/>
                  </a:lnTo>
                  <a:lnTo>
                    <a:pt x="80" y="738"/>
                  </a:lnTo>
                  <a:lnTo>
                    <a:pt x="78" y="738"/>
                  </a:lnTo>
                  <a:lnTo>
                    <a:pt x="76" y="740"/>
                  </a:lnTo>
                  <a:lnTo>
                    <a:pt x="74" y="742"/>
                  </a:lnTo>
                  <a:lnTo>
                    <a:pt x="70" y="744"/>
                  </a:lnTo>
                  <a:lnTo>
                    <a:pt x="68" y="746"/>
                  </a:lnTo>
                  <a:lnTo>
                    <a:pt x="68" y="748"/>
                  </a:lnTo>
                  <a:lnTo>
                    <a:pt x="66" y="748"/>
                  </a:lnTo>
                  <a:lnTo>
                    <a:pt x="64" y="744"/>
                  </a:lnTo>
                  <a:lnTo>
                    <a:pt x="64" y="740"/>
                  </a:lnTo>
                  <a:lnTo>
                    <a:pt x="64" y="734"/>
                  </a:lnTo>
                  <a:lnTo>
                    <a:pt x="64" y="730"/>
                  </a:lnTo>
                  <a:lnTo>
                    <a:pt x="64" y="728"/>
                  </a:lnTo>
                  <a:lnTo>
                    <a:pt x="62" y="728"/>
                  </a:lnTo>
                  <a:lnTo>
                    <a:pt x="62" y="724"/>
                  </a:lnTo>
                  <a:lnTo>
                    <a:pt x="64" y="722"/>
                  </a:lnTo>
                  <a:lnTo>
                    <a:pt x="64" y="724"/>
                  </a:lnTo>
                  <a:lnTo>
                    <a:pt x="66" y="724"/>
                  </a:lnTo>
                  <a:lnTo>
                    <a:pt x="66" y="722"/>
                  </a:lnTo>
                  <a:lnTo>
                    <a:pt x="68" y="720"/>
                  </a:lnTo>
                  <a:lnTo>
                    <a:pt x="70" y="716"/>
                  </a:lnTo>
                  <a:lnTo>
                    <a:pt x="72" y="716"/>
                  </a:lnTo>
                  <a:lnTo>
                    <a:pt x="74" y="716"/>
                  </a:lnTo>
                  <a:lnTo>
                    <a:pt x="76" y="716"/>
                  </a:lnTo>
                  <a:lnTo>
                    <a:pt x="74" y="714"/>
                  </a:lnTo>
                  <a:lnTo>
                    <a:pt x="74" y="714"/>
                  </a:lnTo>
                  <a:lnTo>
                    <a:pt x="78" y="710"/>
                  </a:lnTo>
                  <a:lnTo>
                    <a:pt x="78" y="708"/>
                  </a:lnTo>
                  <a:lnTo>
                    <a:pt x="82" y="706"/>
                  </a:lnTo>
                  <a:lnTo>
                    <a:pt x="82" y="704"/>
                  </a:lnTo>
                  <a:lnTo>
                    <a:pt x="80" y="704"/>
                  </a:lnTo>
                  <a:lnTo>
                    <a:pt x="80" y="704"/>
                  </a:lnTo>
                  <a:lnTo>
                    <a:pt x="76" y="706"/>
                  </a:lnTo>
                  <a:lnTo>
                    <a:pt x="76" y="708"/>
                  </a:lnTo>
                  <a:lnTo>
                    <a:pt x="72" y="714"/>
                  </a:lnTo>
                  <a:lnTo>
                    <a:pt x="72" y="714"/>
                  </a:lnTo>
                  <a:lnTo>
                    <a:pt x="72" y="712"/>
                  </a:lnTo>
                  <a:lnTo>
                    <a:pt x="74" y="708"/>
                  </a:lnTo>
                  <a:lnTo>
                    <a:pt x="74" y="704"/>
                  </a:lnTo>
                  <a:lnTo>
                    <a:pt x="78" y="698"/>
                  </a:lnTo>
                  <a:lnTo>
                    <a:pt x="80" y="694"/>
                  </a:lnTo>
                  <a:lnTo>
                    <a:pt x="78" y="694"/>
                  </a:lnTo>
                  <a:lnTo>
                    <a:pt x="78" y="694"/>
                  </a:lnTo>
                  <a:lnTo>
                    <a:pt x="78" y="692"/>
                  </a:lnTo>
                  <a:lnTo>
                    <a:pt x="80" y="692"/>
                  </a:lnTo>
                  <a:lnTo>
                    <a:pt x="80" y="690"/>
                  </a:lnTo>
                  <a:lnTo>
                    <a:pt x="80" y="690"/>
                  </a:lnTo>
                  <a:lnTo>
                    <a:pt x="80" y="688"/>
                  </a:lnTo>
                  <a:lnTo>
                    <a:pt x="78" y="688"/>
                  </a:lnTo>
                  <a:lnTo>
                    <a:pt x="78" y="684"/>
                  </a:lnTo>
                  <a:lnTo>
                    <a:pt x="76" y="682"/>
                  </a:lnTo>
                  <a:lnTo>
                    <a:pt x="74" y="680"/>
                  </a:lnTo>
                  <a:lnTo>
                    <a:pt x="72" y="680"/>
                  </a:lnTo>
                  <a:lnTo>
                    <a:pt x="72" y="678"/>
                  </a:lnTo>
                  <a:lnTo>
                    <a:pt x="70" y="674"/>
                  </a:lnTo>
                  <a:lnTo>
                    <a:pt x="68" y="674"/>
                  </a:lnTo>
                  <a:lnTo>
                    <a:pt x="66" y="674"/>
                  </a:lnTo>
                  <a:lnTo>
                    <a:pt x="66" y="672"/>
                  </a:lnTo>
                  <a:lnTo>
                    <a:pt x="66" y="672"/>
                  </a:lnTo>
                  <a:lnTo>
                    <a:pt x="66" y="670"/>
                  </a:lnTo>
                  <a:lnTo>
                    <a:pt x="66" y="668"/>
                  </a:lnTo>
                  <a:lnTo>
                    <a:pt x="64" y="668"/>
                  </a:lnTo>
                  <a:lnTo>
                    <a:pt x="66" y="666"/>
                  </a:lnTo>
                  <a:lnTo>
                    <a:pt x="66" y="666"/>
                  </a:lnTo>
                  <a:lnTo>
                    <a:pt x="66" y="664"/>
                  </a:lnTo>
                  <a:lnTo>
                    <a:pt x="64" y="664"/>
                  </a:lnTo>
                  <a:lnTo>
                    <a:pt x="64" y="664"/>
                  </a:lnTo>
                  <a:lnTo>
                    <a:pt x="64" y="662"/>
                  </a:lnTo>
                  <a:lnTo>
                    <a:pt x="66" y="660"/>
                  </a:lnTo>
                  <a:lnTo>
                    <a:pt x="66" y="652"/>
                  </a:lnTo>
                  <a:lnTo>
                    <a:pt x="66" y="642"/>
                  </a:lnTo>
                  <a:lnTo>
                    <a:pt x="66" y="636"/>
                  </a:lnTo>
                  <a:lnTo>
                    <a:pt x="66" y="634"/>
                  </a:lnTo>
                  <a:lnTo>
                    <a:pt x="66" y="632"/>
                  </a:lnTo>
                  <a:lnTo>
                    <a:pt x="66" y="628"/>
                  </a:lnTo>
                  <a:lnTo>
                    <a:pt x="66" y="626"/>
                  </a:lnTo>
                  <a:lnTo>
                    <a:pt x="64" y="624"/>
                  </a:lnTo>
                  <a:lnTo>
                    <a:pt x="64" y="620"/>
                  </a:lnTo>
                  <a:lnTo>
                    <a:pt x="62" y="616"/>
                  </a:lnTo>
                  <a:lnTo>
                    <a:pt x="60" y="612"/>
                  </a:lnTo>
                  <a:lnTo>
                    <a:pt x="62" y="610"/>
                  </a:lnTo>
                  <a:lnTo>
                    <a:pt x="58" y="602"/>
                  </a:lnTo>
                  <a:lnTo>
                    <a:pt x="60" y="602"/>
                  </a:lnTo>
                  <a:lnTo>
                    <a:pt x="62" y="598"/>
                  </a:lnTo>
                  <a:lnTo>
                    <a:pt x="60" y="596"/>
                  </a:lnTo>
                  <a:lnTo>
                    <a:pt x="60" y="594"/>
                  </a:lnTo>
                  <a:lnTo>
                    <a:pt x="58" y="592"/>
                  </a:lnTo>
                  <a:lnTo>
                    <a:pt x="54" y="592"/>
                  </a:lnTo>
                  <a:lnTo>
                    <a:pt x="50" y="592"/>
                  </a:lnTo>
                  <a:lnTo>
                    <a:pt x="48" y="594"/>
                  </a:lnTo>
                  <a:lnTo>
                    <a:pt x="44" y="594"/>
                  </a:lnTo>
                  <a:lnTo>
                    <a:pt x="42" y="598"/>
                  </a:lnTo>
                  <a:lnTo>
                    <a:pt x="38" y="602"/>
                  </a:lnTo>
                  <a:lnTo>
                    <a:pt x="34" y="604"/>
                  </a:lnTo>
                  <a:lnTo>
                    <a:pt x="30" y="606"/>
                  </a:lnTo>
                  <a:lnTo>
                    <a:pt x="26" y="606"/>
                  </a:lnTo>
                  <a:lnTo>
                    <a:pt x="26" y="606"/>
                  </a:lnTo>
                  <a:lnTo>
                    <a:pt x="26" y="604"/>
                  </a:lnTo>
                  <a:lnTo>
                    <a:pt x="28" y="600"/>
                  </a:lnTo>
                  <a:lnTo>
                    <a:pt x="26" y="598"/>
                  </a:lnTo>
                  <a:lnTo>
                    <a:pt x="22" y="584"/>
                  </a:lnTo>
                  <a:lnTo>
                    <a:pt x="20" y="576"/>
                  </a:lnTo>
                  <a:lnTo>
                    <a:pt x="20" y="574"/>
                  </a:lnTo>
                  <a:lnTo>
                    <a:pt x="22" y="568"/>
                  </a:lnTo>
                  <a:lnTo>
                    <a:pt x="16" y="568"/>
                  </a:lnTo>
                  <a:lnTo>
                    <a:pt x="10" y="570"/>
                  </a:lnTo>
                  <a:lnTo>
                    <a:pt x="8" y="568"/>
                  </a:lnTo>
                  <a:lnTo>
                    <a:pt x="0" y="568"/>
                  </a:lnTo>
                  <a:lnTo>
                    <a:pt x="146" y="302"/>
                  </a:lnTo>
                  <a:lnTo>
                    <a:pt x="146" y="304"/>
                  </a:lnTo>
                  <a:lnTo>
                    <a:pt x="148" y="304"/>
                  </a:lnTo>
                  <a:lnTo>
                    <a:pt x="154" y="310"/>
                  </a:lnTo>
                  <a:lnTo>
                    <a:pt x="156" y="310"/>
                  </a:lnTo>
                  <a:lnTo>
                    <a:pt x="160" y="312"/>
                  </a:lnTo>
                  <a:lnTo>
                    <a:pt x="160" y="314"/>
                  </a:lnTo>
                  <a:lnTo>
                    <a:pt x="160" y="314"/>
                  </a:lnTo>
                  <a:lnTo>
                    <a:pt x="164" y="316"/>
                  </a:lnTo>
                  <a:lnTo>
                    <a:pt x="164" y="318"/>
                  </a:lnTo>
                  <a:lnTo>
                    <a:pt x="166" y="320"/>
                  </a:lnTo>
                  <a:lnTo>
                    <a:pt x="166" y="322"/>
                  </a:lnTo>
                  <a:lnTo>
                    <a:pt x="166" y="322"/>
                  </a:lnTo>
                  <a:lnTo>
                    <a:pt x="164" y="326"/>
                  </a:lnTo>
                  <a:lnTo>
                    <a:pt x="166" y="328"/>
                  </a:lnTo>
                  <a:lnTo>
                    <a:pt x="166" y="328"/>
                  </a:lnTo>
                  <a:lnTo>
                    <a:pt x="168" y="328"/>
                  </a:lnTo>
                  <a:lnTo>
                    <a:pt x="168" y="328"/>
                  </a:lnTo>
                  <a:lnTo>
                    <a:pt x="168" y="332"/>
                  </a:lnTo>
                  <a:lnTo>
                    <a:pt x="170" y="336"/>
                  </a:lnTo>
                  <a:lnTo>
                    <a:pt x="174" y="340"/>
                  </a:lnTo>
                  <a:lnTo>
                    <a:pt x="176" y="342"/>
                  </a:lnTo>
                  <a:lnTo>
                    <a:pt x="176" y="342"/>
                  </a:lnTo>
                  <a:lnTo>
                    <a:pt x="178" y="342"/>
                  </a:lnTo>
                  <a:lnTo>
                    <a:pt x="178" y="344"/>
                  </a:lnTo>
                  <a:lnTo>
                    <a:pt x="180" y="344"/>
                  </a:lnTo>
                  <a:lnTo>
                    <a:pt x="182" y="344"/>
                  </a:lnTo>
                  <a:lnTo>
                    <a:pt x="184" y="348"/>
                  </a:lnTo>
                  <a:lnTo>
                    <a:pt x="184" y="352"/>
                  </a:lnTo>
                  <a:lnTo>
                    <a:pt x="186" y="352"/>
                  </a:lnTo>
                  <a:lnTo>
                    <a:pt x="186" y="354"/>
                  </a:lnTo>
                  <a:lnTo>
                    <a:pt x="188" y="354"/>
                  </a:lnTo>
                  <a:lnTo>
                    <a:pt x="192" y="358"/>
                  </a:lnTo>
                  <a:lnTo>
                    <a:pt x="192" y="360"/>
                  </a:lnTo>
                  <a:lnTo>
                    <a:pt x="192" y="360"/>
                  </a:lnTo>
                  <a:lnTo>
                    <a:pt x="192" y="362"/>
                  </a:lnTo>
                  <a:lnTo>
                    <a:pt x="190" y="366"/>
                  </a:lnTo>
                  <a:lnTo>
                    <a:pt x="188" y="368"/>
                  </a:lnTo>
                  <a:lnTo>
                    <a:pt x="194" y="364"/>
                  </a:lnTo>
                  <a:lnTo>
                    <a:pt x="196" y="362"/>
                  </a:lnTo>
                  <a:lnTo>
                    <a:pt x="196" y="362"/>
                  </a:lnTo>
                  <a:lnTo>
                    <a:pt x="196" y="360"/>
                  </a:lnTo>
                  <a:lnTo>
                    <a:pt x="196" y="352"/>
                  </a:lnTo>
                  <a:lnTo>
                    <a:pt x="196" y="348"/>
                  </a:lnTo>
                  <a:lnTo>
                    <a:pt x="198" y="346"/>
                  </a:lnTo>
                  <a:lnTo>
                    <a:pt x="202" y="344"/>
                  </a:lnTo>
                  <a:lnTo>
                    <a:pt x="206" y="342"/>
                  </a:lnTo>
                  <a:lnTo>
                    <a:pt x="208" y="340"/>
                  </a:lnTo>
                  <a:lnTo>
                    <a:pt x="210" y="340"/>
                  </a:lnTo>
                  <a:lnTo>
                    <a:pt x="212" y="338"/>
                  </a:lnTo>
                  <a:lnTo>
                    <a:pt x="212" y="338"/>
                  </a:lnTo>
                  <a:lnTo>
                    <a:pt x="214" y="338"/>
                  </a:lnTo>
                  <a:lnTo>
                    <a:pt x="218" y="338"/>
                  </a:lnTo>
                  <a:lnTo>
                    <a:pt x="218" y="338"/>
                  </a:lnTo>
                  <a:lnTo>
                    <a:pt x="220" y="338"/>
                  </a:lnTo>
                  <a:lnTo>
                    <a:pt x="222" y="338"/>
                  </a:lnTo>
                  <a:lnTo>
                    <a:pt x="224" y="336"/>
                  </a:lnTo>
                  <a:lnTo>
                    <a:pt x="226" y="332"/>
                  </a:lnTo>
                  <a:lnTo>
                    <a:pt x="228" y="332"/>
                  </a:lnTo>
                  <a:lnTo>
                    <a:pt x="230" y="332"/>
                  </a:lnTo>
                  <a:lnTo>
                    <a:pt x="232" y="332"/>
                  </a:lnTo>
                  <a:lnTo>
                    <a:pt x="230" y="330"/>
                  </a:lnTo>
                  <a:lnTo>
                    <a:pt x="232" y="330"/>
                  </a:lnTo>
                  <a:lnTo>
                    <a:pt x="234" y="332"/>
                  </a:lnTo>
                  <a:lnTo>
                    <a:pt x="240" y="332"/>
                  </a:lnTo>
                  <a:lnTo>
                    <a:pt x="246" y="330"/>
                  </a:lnTo>
                  <a:lnTo>
                    <a:pt x="250" y="328"/>
                  </a:lnTo>
                  <a:lnTo>
                    <a:pt x="250" y="328"/>
                  </a:lnTo>
                  <a:lnTo>
                    <a:pt x="252" y="330"/>
                  </a:lnTo>
                  <a:lnTo>
                    <a:pt x="254" y="330"/>
                  </a:lnTo>
                  <a:lnTo>
                    <a:pt x="254" y="326"/>
                  </a:lnTo>
                  <a:lnTo>
                    <a:pt x="258" y="324"/>
                  </a:lnTo>
                  <a:lnTo>
                    <a:pt x="260" y="324"/>
                  </a:lnTo>
                  <a:lnTo>
                    <a:pt x="262" y="326"/>
                  </a:lnTo>
                  <a:lnTo>
                    <a:pt x="262" y="326"/>
                  </a:lnTo>
                  <a:lnTo>
                    <a:pt x="264" y="328"/>
                  </a:lnTo>
                  <a:lnTo>
                    <a:pt x="266" y="326"/>
                  </a:lnTo>
                  <a:lnTo>
                    <a:pt x="266" y="324"/>
                  </a:lnTo>
                  <a:lnTo>
                    <a:pt x="266" y="324"/>
                  </a:lnTo>
                  <a:lnTo>
                    <a:pt x="268" y="324"/>
                  </a:lnTo>
                  <a:lnTo>
                    <a:pt x="268" y="328"/>
                  </a:lnTo>
                  <a:lnTo>
                    <a:pt x="270" y="328"/>
                  </a:lnTo>
                  <a:lnTo>
                    <a:pt x="268" y="330"/>
                  </a:lnTo>
                  <a:lnTo>
                    <a:pt x="268" y="330"/>
                  </a:lnTo>
                  <a:lnTo>
                    <a:pt x="266" y="332"/>
                  </a:lnTo>
                  <a:lnTo>
                    <a:pt x="262" y="334"/>
                  </a:lnTo>
                  <a:lnTo>
                    <a:pt x="256" y="334"/>
                  </a:lnTo>
                  <a:lnTo>
                    <a:pt x="254" y="336"/>
                  </a:lnTo>
                  <a:lnTo>
                    <a:pt x="252" y="338"/>
                  </a:lnTo>
                  <a:lnTo>
                    <a:pt x="250" y="338"/>
                  </a:lnTo>
                  <a:lnTo>
                    <a:pt x="248" y="338"/>
                  </a:lnTo>
                  <a:lnTo>
                    <a:pt x="246" y="338"/>
                  </a:lnTo>
                  <a:lnTo>
                    <a:pt x="246" y="338"/>
                  </a:lnTo>
                  <a:lnTo>
                    <a:pt x="242" y="338"/>
                  </a:lnTo>
                  <a:lnTo>
                    <a:pt x="238" y="338"/>
                  </a:lnTo>
                  <a:lnTo>
                    <a:pt x="238" y="340"/>
                  </a:lnTo>
                  <a:lnTo>
                    <a:pt x="232" y="340"/>
                  </a:lnTo>
                  <a:lnTo>
                    <a:pt x="230" y="340"/>
                  </a:lnTo>
                  <a:lnTo>
                    <a:pt x="228" y="344"/>
                  </a:lnTo>
                  <a:lnTo>
                    <a:pt x="222" y="346"/>
                  </a:lnTo>
                  <a:lnTo>
                    <a:pt x="222" y="344"/>
                  </a:lnTo>
                  <a:lnTo>
                    <a:pt x="218" y="346"/>
                  </a:lnTo>
                  <a:lnTo>
                    <a:pt x="218" y="348"/>
                  </a:lnTo>
                  <a:lnTo>
                    <a:pt x="216" y="350"/>
                  </a:lnTo>
                  <a:lnTo>
                    <a:pt x="216" y="348"/>
                  </a:lnTo>
                  <a:lnTo>
                    <a:pt x="214" y="350"/>
                  </a:lnTo>
                  <a:lnTo>
                    <a:pt x="212" y="352"/>
                  </a:lnTo>
                  <a:lnTo>
                    <a:pt x="210" y="352"/>
                  </a:lnTo>
                  <a:lnTo>
                    <a:pt x="208" y="354"/>
                  </a:lnTo>
                  <a:lnTo>
                    <a:pt x="210" y="358"/>
                  </a:lnTo>
                  <a:lnTo>
                    <a:pt x="214" y="360"/>
                  </a:lnTo>
                  <a:lnTo>
                    <a:pt x="210" y="356"/>
                  </a:lnTo>
                  <a:lnTo>
                    <a:pt x="210" y="356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216" y="356"/>
                  </a:lnTo>
                  <a:lnTo>
                    <a:pt x="216" y="354"/>
                  </a:lnTo>
                  <a:lnTo>
                    <a:pt x="218" y="350"/>
                  </a:lnTo>
                  <a:lnTo>
                    <a:pt x="224" y="350"/>
                  </a:lnTo>
                  <a:lnTo>
                    <a:pt x="226" y="350"/>
                  </a:lnTo>
                  <a:lnTo>
                    <a:pt x="232" y="346"/>
                  </a:lnTo>
                  <a:lnTo>
                    <a:pt x="232" y="344"/>
                  </a:lnTo>
                  <a:lnTo>
                    <a:pt x="234" y="342"/>
                  </a:lnTo>
                  <a:lnTo>
                    <a:pt x="236" y="344"/>
                  </a:lnTo>
                  <a:lnTo>
                    <a:pt x="238" y="344"/>
                  </a:lnTo>
                  <a:lnTo>
                    <a:pt x="240" y="342"/>
                  </a:lnTo>
                  <a:lnTo>
                    <a:pt x="240" y="344"/>
                  </a:lnTo>
                  <a:lnTo>
                    <a:pt x="244" y="342"/>
                  </a:lnTo>
                  <a:lnTo>
                    <a:pt x="244" y="342"/>
                  </a:lnTo>
                  <a:lnTo>
                    <a:pt x="242" y="346"/>
                  </a:lnTo>
                  <a:lnTo>
                    <a:pt x="242" y="348"/>
                  </a:lnTo>
                  <a:lnTo>
                    <a:pt x="244" y="344"/>
                  </a:lnTo>
                  <a:lnTo>
                    <a:pt x="248" y="344"/>
                  </a:lnTo>
                  <a:lnTo>
                    <a:pt x="256" y="338"/>
                  </a:lnTo>
                  <a:lnTo>
                    <a:pt x="260" y="338"/>
                  </a:lnTo>
                  <a:lnTo>
                    <a:pt x="262" y="336"/>
                  </a:lnTo>
                  <a:lnTo>
                    <a:pt x="268" y="336"/>
                  </a:lnTo>
                  <a:lnTo>
                    <a:pt x="270" y="334"/>
                  </a:lnTo>
                  <a:lnTo>
                    <a:pt x="272" y="334"/>
                  </a:lnTo>
                  <a:lnTo>
                    <a:pt x="270" y="338"/>
                  </a:lnTo>
                  <a:lnTo>
                    <a:pt x="268" y="338"/>
                  </a:lnTo>
                  <a:lnTo>
                    <a:pt x="268" y="340"/>
                  </a:lnTo>
                  <a:lnTo>
                    <a:pt x="270" y="342"/>
                  </a:lnTo>
                  <a:lnTo>
                    <a:pt x="272" y="338"/>
                  </a:lnTo>
                  <a:lnTo>
                    <a:pt x="278" y="336"/>
                  </a:lnTo>
                  <a:lnTo>
                    <a:pt x="280" y="336"/>
                  </a:lnTo>
                  <a:lnTo>
                    <a:pt x="280" y="334"/>
                  </a:lnTo>
                  <a:lnTo>
                    <a:pt x="282" y="332"/>
                  </a:lnTo>
                  <a:lnTo>
                    <a:pt x="284" y="334"/>
                  </a:lnTo>
                  <a:lnTo>
                    <a:pt x="284" y="332"/>
                  </a:lnTo>
                  <a:lnTo>
                    <a:pt x="284" y="330"/>
                  </a:lnTo>
                  <a:lnTo>
                    <a:pt x="286" y="332"/>
                  </a:lnTo>
                  <a:lnTo>
                    <a:pt x="288" y="332"/>
                  </a:lnTo>
                  <a:lnTo>
                    <a:pt x="288" y="328"/>
                  </a:lnTo>
                  <a:lnTo>
                    <a:pt x="288" y="326"/>
                  </a:lnTo>
                  <a:lnTo>
                    <a:pt x="290" y="324"/>
                  </a:lnTo>
                  <a:lnTo>
                    <a:pt x="288" y="322"/>
                  </a:lnTo>
                  <a:lnTo>
                    <a:pt x="290" y="320"/>
                  </a:lnTo>
                  <a:lnTo>
                    <a:pt x="294" y="318"/>
                  </a:lnTo>
                  <a:lnTo>
                    <a:pt x="294" y="320"/>
                  </a:lnTo>
                  <a:lnTo>
                    <a:pt x="294" y="330"/>
                  </a:lnTo>
                  <a:lnTo>
                    <a:pt x="292" y="334"/>
                  </a:lnTo>
                  <a:lnTo>
                    <a:pt x="294" y="342"/>
                  </a:lnTo>
                  <a:lnTo>
                    <a:pt x="290" y="346"/>
                  </a:lnTo>
                  <a:lnTo>
                    <a:pt x="290" y="356"/>
                  </a:lnTo>
                  <a:lnTo>
                    <a:pt x="292" y="360"/>
                  </a:lnTo>
                  <a:lnTo>
                    <a:pt x="294" y="360"/>
                  </a:lnTo>
                  <a:lnTo>
                    <a:pt x="296" y="364"/>
                  </a:lnTo>
                  <a:lnTo>
                    <a:pt x="300" y="362"/>
                  </a:lnTo>
                  <a:lnTo>
                    <a:pt x="298" y="360"/>
                  </a:lnTo>
                  <a:lnTo>
                    <a:pt x="296" y="360"/>
                  </a:lnTo>
                  <a:lnTo>
                    <a:pt x="296" y="358"/>
                  </a:lnTo>
                  <a:lnTo>
                    <a:pt x="298" y="358"/>
                  </a:lnTo>
                  <a:lnTo>
                    <a:pt x="300" y="358"/>
                  </a:lnTo>
                  <a:lnTo>
                    <a:pt x="302" y="356"/>
                  </a:lnTo>
                  <a:lnTo>
                    <a:pt x="300" y="356"/>
                  </a:lnTo>
                  <a:lnTo>
                    <a:pt x="302" y="352"/>
                  </a:lnTo>
                  <a:lnTo>
                    <a:pt x="306" y="354"/>
                  </a:lnTo>
                  <a:lnTo>
                    <a:pt x="306" y="356"/>
                  </a:lnTo>
                  <a:lnTo>
                    <a:pt x="308" y="354"/>
                  </a:lnTo>
                  <a:lnTo>
                    <a:pt x="306" y="348"/>
                  </a:lnTo>
                  <a:lnTo>
                    <a:pt x="308" y="348"/>
                  </a:lnTo>
                  <a:lnTo>
                    <a:pt x="312" y="346"/>
                  </a:lnTo>
                  <a:lnTo>
                    <a:pt x="312" y="344"/>
                  </a:lnTo>
                  <a:lnTo>
                    <a:pt x="316" y="344"/>
                  </a:lnTo>
                  <a:lnTo>
                    <a:pt x="316" y="346"/>
                  </a:lnTo>
                  <a:lnTo>
                    <a:pt x="316" y="348"/>
                  </a:lnTo>
                  <a:lnTo>
                    <a:pt x="314" y="350"/>
                  </a:lnTo>
                  <a:lnTo>
                    <a:pt x="314" y="352"/>
                  </a:lnTo>
                  <a:lnTo>
                    <a:pt x="312" y="354"/>
                  </a:lnTo>
                  <a:lnTo>
                    <a:pt x="312" y="356"/>
                  </a:lnTo>
                  <a:lnTo>
                    <a:pt x="312" y="356"/>
                  </a:lnTo>
                  <a:lnTo>
                    <a:pt x="314" y="356"/>
                  </a:lnTo>
                  <a:lnTo>
                    <a:pt x="314" y="356"/>
                  </a:lnTo>
                  <a:lnTo>
                    <a:pt x="314" y="358"/>
                  </a:lnTo>
                  <a:lnTo>
                    <a:pt x="312" y="358"/>
                  </a:lnTo>
                  <a:lnTo>
                    <a:pt x="310" y="362"/>
                  </a:lnTo>
                  <a:lnTo>
                    <a:pt x="308" y="360"/>
                  </a:lnTo>
                  <a:lnTo>
                    <a:pt x="308" y="362"/>
                  </a:lnTo>
                  <a:lnTo>
                    <a:pt x="306" y="364"/>
                  </a:lnTo>
                  <a:lnTo>
                    <a:pt x="308" y="366"/>
                  </a:lnTo>
                  <a:lnTo>
                    <a:pt x="310" y="366"/>
                  </a:lnTo>
                  <a:lnTo>
                    <a:pt x="312" y="368"/>
                  </a:lnTo>
                  <a:lnTo>
                    <a:pt x="314" y="368"/>
                  </a:lnTo>
                  <a:lnTo>
                    <a:pt x="318" y="366"/>
                  </a:lnTo>
                  <a:lnTo>
                    <a:pt x="320" y="366"/>
                  </a:lnTo>
                  <a:lnTo>
                    <a:pt x="322" y="360"/>
                  </a:lnTo>
                  <a:lnTo>
                    <a:pt x="326" y="358"/>
                  </a:lnTo>
                  <a:lnTo>
                    <a:pt x="328" y="356"/>
                  </a:lnTo>
                  <a:lnTo>
                    <a:pt x="330" y="358"/>
                  </a:lnTo>
                  <a:lnTo>
                    <a:pt x="332" y="358"/>
                  </a:lnTo>
                  <a:lnTo>
                    <a:pt x="334" y="360"/>
                  </a:lnTo>
                  <a:lnTo>
                    <a:pt x="336" y="360"/>
                  </a:lnTo>
                  <a:lnTo>
                    <a:pt x="340" y="362"/>
                  </a:lnTo>
                  <a:lnTo>
                    <a:pt x="342" y="362"/>
                  </a:lnTo>
                  <a:lnTo>
                    <a:pt x="342" y="366"/>
                  </a:lnTo>
                  <a:lnTo>
                    <a:pt x="344" y="372"/>
                  </a:lnTo>
                  <a:lnTo>
                    <a:pt x="344" y="374"/>
                  </a:lnTo>
                  <a:lnTo>
                    <a:pt x="346" y="378"/>
                  </a:lnTo>
                  <a:lnTo>
                    <a:pt x="356" y="386"/>
                  </a:lnTo>
                  <a:lnTo>
                    <a:pt x="358" y="388"/>
                  </a:lnTo>
                  <a:lnTo>
                    <a:pt x="360" y="390"/>
                  </a:lnTo>
                  <a:lnTo>
                    <a:pt x="364" y="394"/>
                  </a:lnTo>
                  <a:lnTo>
                    <a:pt x="366" y="394"/>
                  </a:lnTo>
                  <a:lnTo>
                    <a:pt x="368" y="394"/>
                  </a:lnTo>
                  <a:lnTo>
                    <a:pt x="370" y="398"/>
                  </a:lnTo>
                  <a:lnTo>
                    <a:pt x="370" y="398"/>
                  </a:lnTo>
                  <a:lnTo>
                    <a:pt x="372" y="396"/>
                  </a:lnTo>
                  <a:lnTo>
                    <a:pt x="372" y="398"/>
                  </a:lnTo>
                  <a:lnTo>
                    <a:pt x="376" y="400"/>
                  </a:lnTo>
                  <a:lnTo>
                    <a:pt x="378" y="400"/>
                  </a:lnTo>
                  <a:lnTo>
                    <a:pt x="378" y="404"/>
                  </a:lnTo>
                  <a:lnTo>
                    <a:pt x="380" y="406"/>
                  </a:lnTo>
                  <a:lnTo>
                    <a:pt x="382" y="404"/>
                  </a:lnTo>
                  <a:lnTo>
                    <a:pt x="380" y="402"/>
                  </a:lnTo>
                  <a:lnTo>
                    <a:pt x="380" y="400"/>
                  </a:lnTo>
                  <a:lnTo>
                    <a:pt x="378" y="398"/>
                  </a:lnTo>
                  <a:lnTo>
                    <a:pt x="378" y="398"/>
                  </a:lnTo>
                  <a:lnTo>
                    <a:pt x="382" y="400"/>
                  </a:lnTo>
                  <a:lnTo>
                    <a:pt x="382" y="400"/>
                  </a:lnTo>
                  <a:lnTo>
                    <a:pt x="384" y="400"/>
                  </a:lnTo>
                  <a:lnTo>
                    <a:pt x="384" y="398"/>
                  </a:lnTo>
                  <a:lnTo>
                    <a:pt x="386" y="398"/>
                  </a:lnTo>
                  <a:lnTo>
                    <a:pt x="390" y="402"/>
                  </a:lnTo>
                  <a:lnTo>
                    <a:pt x="390" y="404"/>
                  </a:lnTo>
                  <a:lnTo>
                    <a:pt x="392" y="404"/>
                  </a:lnTo>
                  <a:lnTo>
                    <a:pt x="392" y="408"/>
                  </a:lnTo>
                  <a:lnTo>
                    <a:pt x="394" y="410"/>
                  </a:lnTo>
                  <a:lnTo>
                    <a:pt x="394" y="412"/>
                  </a:lnTo>
                  <a:lnTo>
                    <a:pt x="396" y="416"/>
                  </a:lnTo>
                  <a:lnTo>
                    <a:pt x="394" y="418"/>
                  </a:lnTo>
                  <a:lnTo>
                    <a:pt x="394" y="420"/>
                  </a:lnTo>
                  <a:lnTo>
                    <a:pt x="392" y="424"/>
                  </a:lnTo>
                  <a:lnTo>
                    <a:pt x="386" y="422"/>
                  </a:lnTo>
                  <a:lnTo>
                    <a:pt x="384" y="422"/>
                  </a:lnTo>
                  <a:lnTo>
                    <a:pt x="384" y="422"/>
                  </a:lnTo>
                  <a:lnTo>
                    <a:pt x="382" y="424"/>
                  </a:lnTo>
                  <a:lnTo>
                    <a:pt x="378" y="422"/>
                  </a:lnTo>
                  <a:lnTo>
                    <a:pt x="376" y="422"/>
                  </a:lnTo>
                  <a:lnTo>
                    <a:pt x="378" y="424"/>
                  </a:lnTo>
                  <a:lnTo>
                    <a:pt x="376" y="426"/>
                  </a:lnTo>
                  <a:lnTo>
                    <a:pt x="376" y="428"/>
                  </a:lnTo>
                  <a:lnTo>
                    <a:pt x="372" y="428"/>
                  </a:lnTo>
                  <a:lnTo>
                    <a:pt x="370" y="428"/>
                  </a:lnTo>
                  <a:lnTo>
                    <a:pt x="372" y="430"/>
                  </a:lnTo>
                  <a:lnTo>
                    <a:pt x="374" y="430"/>
                  </a:lnTo>
                  <a:lnTo>
                    <a:pt x="374" y="434"/>
                  </a:lnTo>
                  <a:lnTo>
                    <a:pt x="376" y="436"/>
                  </a:lnTo>
                  <a:lnTo>
                    <a:pt x="378" y="434"/>
                  </a:lnTo>
                  <a:lnTo>
                    <a:pt x="380" y="436"/>
                  </a:lnTo>
                  <a:lnTo>
                    <a:pt x="380" y="438"/>
                  </a:lnTo>
                  <a:lnTo>
                    <a:pt x="384" y="438"/>
                  </a:lnTo>
                  <a:lnTo>
                    <a:pt x="388" y="440"/>
                  </a:lnTo>
                  <a:lnTo>
                    <a:pt x="392" y="442"/>
                  </a:lnTo>
                  <a:lnTo>
                    <a:pt x="398" y="444"/>
                  </a:lnTo>
                  <a:lnTo>
                    <a:pt x="400" y="444"/>
                  </a:lnTo>
                  <a:lnTo>
                    <a:pt x="400" y="442"/>
                  </a:lnTo>
                  <a:lnTo>
                    <a:pt x="402" y="442"/>
                  </a:lnTo>
                  <a:lnTo>
                    <a:pt x="404" y="444"/>
                  </a:lnTo>
                  <a:lnTo>
                    <a:pt x="404" y="446"/>
                  </a:lnTo>
                  <a:lnTo>
                    <a:pt x="408" y="442"/>
                  </a:lnTo>
                  <a:lnTo>
                    <a:pt x="410" y="444"/>
                  </a:lnTo>
                  <a:lnTo>
                    <a:pt x="410" y="444"/>
                  </a:lnTo>
                  <a:lnTo>
                    <a:pt x="412" y="442"/>
                  </a:lnTo>
                  <a:lnTo>
                    <a:pt x="414" y="442"/>
                  </a:lnTo>
                  <a:lnTo>
                    <a:pt x="414" y="444"/>
                  </a:lnTo>
                  <a:lnTo>
                    <a:pt x="414" y="444"/>
                  </a:lnTo>
                  <a:lnTo>
                    <a:pt x="418" y="442"/>
                  </a:lnTo>
                  <a:lnTo>
                    <a:pt x="426" y="440"/>
                  </a:lnTo>
                  <a:lnTo>
                    <a:pt x="428" y="438"/>
                  </a:lnTo>
                  <a:lnTo>
                    <a:pt x="428" y="440"/>
                  </a:lnTo>
                  <a:lnTo>
                    <a:pt x="426" y="442"/>
                  </a:lnTo>
                  <a:lnTo>
                    <a:pt x="426" y="444"/>
                  </a:lnTo>
                  <a:lnTo>
                    <a:pt x="428" y="444"/>
                  </a:lnTo>
                  <a:lnTo>
                    <a:pt x="428" y="446"/>
                  </a:lnTo>
                  <a:lnTo>
                    <a:pt x="428" y="448"/>
                  </a:lnTo>
                  <a:lnTo>
                    <a:pt x="428" y="450"/>
                  </a:lnTo>
                  <a:lnTo>
                    <a:pt x="430" y="450"/>
                  </a:lnTo>
                  <a:lnTo>
                    <a:pt x="430" y="448"/>
                  </a:lnTo>
                  <a:lnTo>
                    <a:pt x="432" y="450"/>
                  </a:lnTo>
                  <a:lnTo>
                    <a:pt x="432" y="452"/>
                  </a:lnTo>
                  <a:lnTo>
                    <a:pt x="430" y="456"/>
                  </a:lnTo>
                  <a:lnTo>
                    <a:pt x="430" y="458"/>
                  </a:lnTo>
                  <a:lnTo>
                    <a:pt x="432" y="458"/>
                  </a:lnTo>
                  <a:lnTo>
                    <a:pt x="434" y="456"/>
                  </a:lnTo>
                  <a:lnTo>
                    <a:pt x="434" y="454"/>
                  </a:lnTo>
                  <a:lnTo>
                    <a:pt x="434" y="452"/>
                  </a:lnTo>
                  <a:lnTo>
                    <a:pt x="436" y="452"/>
                  </a:lnTo>
                  <a:lnTo>
                    <a:pt x="436" y="456"/>
                  </a:lnTo>
                  <a:lnTo>
                    <a:pt x="434" y="460"/>
                  </a:lnTo>
                  <a:lnTo>
                    <a:pt x="432" y="462"/>
                  </a:lnTo>
                  <a:lnTo>
                    <a:pt x="432" y="466"/>
                  </a:lnTo>
                  <a:lnTo>
                    <a:pt x="434" y="470"/>
                  </a:lnTo>
                  <a:lnTo>
                    <a:pt x="434" y="474"/>
                  </a:lnTo>
                  <a:lnTo>
                    <a:pt x="432" y="478"/>
                  </a:lnTo>
                  <a:lnTo>
                    <a:pt x="434" y="478"/>
                  </a:lnTo>
                  <a:lnTo>
                    <a:pt x="434" y="480"/>
                  </a:lnTo>
                  <a:lnTo>
                    <a:pt x="434" y="482"/>
                  </a:lnTo>
                  <a:lnTo>
                    <a:pt x="434" y="484"/>
                  </a:lnTo>
                  <a:lnTo>
                    <a:pt x="436" y="488"/>
                  </a:lnTo>
                  <a:lnTo>
                    <a:pt x="436" y="496"/>
                  </a:lnTo>
                  <a:lnTo>
                    <a:pt x="436" y="488"/>
                  </a:lnTo>
                  <a:lnTo>
                    <a:pt x="436" y="482"/>
                  </a:lnTo>
                  <a:lnTo>
                    <a:pt x="436" y="476"/>
                  </a:lnTo>
                  <a:lnTo>
                    <a:pt x="440" y="470"/>
                  </a:lnTo>
                  <a:lnTo>
                    <a:pt x="440" y="470"/>
                  </a:lnTo>
                  <a:lnTo>
                    <a:pt x="440" y="474"/>
                  </a:lnTo>
                  <a:lnTo>
                    <a:pt x="440" y="474"/>
                  </a:lnTo>
                  <a:lnTo>
                    <a:pt x="440" y="476"/>
                  </a:lnTo>
                  <a:lnTo>
                    <a:pt x="440" y="476"/>
                  </a:lnTo>
                  <a:lnTo>
                    <a:pt x="442" y="474"/>
                  </a:lnTo>
                  <a:lnTo>
                    <a:pt x="442" y="476"/>
                  </a:lnTo>
                  <a:lnTo>
                    <a:pt x="444" y="474"/>
                  </a:lnTo>
                  <a:lnTo>
                    <a:pt x="444" y="472"/>
                  </a:lnTo>
                  <a:lnTo>
                    <a:pt x="442" y="470"/>
                  </a:lnTo>
                  <a:lnTo>
                    <a:pt x="442" y="468"/>
                  </a:lnTo>
                  <a:lnTo>
                    <a:pt x="444" y="468"/>
                  </a:lnTo>
                  <a:lnTo>
                    <a:pt x="446" y="466"/>
                  </a:lnTo>
                  <a:lnTo>
                    <a:pt x="444" y="464"/>
                  </a:lnTo>
                  <a:lnTo>
                    <a:pt x="444" y="464"/>
                  </a:lnTo>
                  <a:lnTo>
                    <a:pt x="444" y="458"/>
                  </a:lnTo>
                  <a:lnTo>
                    <a:pt x="446" y="452"/>
                  </a:lnTo>
                  <a:lnTo>
                    <a:pt x="446" y="450"/>
                  </a:lnTo>
                  <a:lnTo>
                    <a:pt x="446" y="448"/>
                  </a:lnTo>
                  <a:lnTo>
                    <a:pt x="448" y="446"/>
                  </a:lnTo>
                  <a:lnTo>
                    <a:pt x="452" y="446"/>
                  </a:lnTo>
                  <a:lnTo>
                    <a:pt x="452" y="446"/>
                  </a:lnTo>
                  <a:lnTo>
                    <a:pt x="452" y="444"/>
                  </a:lnTo>
                  <a:lnTo>
                    <a:pt x="454" y="444"/>
                  </a:lnTo>
                  <a:lnTo>
                    <a:pt x="456" y="446"/>
                  </a:lnTo>
                  <a:lnTo>
                    <a:pt x="458" y="444"/>
                  </a:lnTo>
                  <a:lnTo>
                    <a:pt x="458" y="442"/>
                  </a:lnTo>
                  <a:lnTo>
                    <a:pt x="460" y="442"/>
                  </a:lnTo>
                  <a:lnTo>
                    <a:pt x="460" y="444"/>
                  </a:lnTo>
                  <a:lnTo>
                    <a:pt x="462" y="444"/>
                  </a:lnTo>
                  <a:lnTo>
                    <a:pt x="464" y="442"/>
                  </a:lnTo>
                  <a:lnTo>
                    <a:pt x="466" y="440"/>
                  </a:lnTo>
                  <a:lnTo>
                    <a:pt x="466" y="440"/>
                  </a:lnTo>
                  <a:lnTo>
                    <a:pt x="468" y="442"/>
                  </a:lnTo>
                  <a:lnTo>
                    <a:pt x="468" y="442"/>
                  </a:lnTo>
                  <a:lnTo>
                    <a:pt x="470" y="446"/>
                  </a:lnTo>
                  <a:lnTo>
                    <a:pt x="470" y="442"/>
                  </a:lnTo>
                  <a:lnTo>
                    <a:pt x="468" y="440"/>
                  </a:lnTo>
                  <a:lnTo>
                    <a:pt x="470" y="436"/>
                  </a:lnTo>
                  <a:lnTo>
                    <a:pt x="472" y="436"/>
                  </a:lnTo>
                  <a:lnTo>
                    <a:pt x="474" y="436"/>
                  </a:lnTo>
                  <a:lnTo>
                    <a:pt x="476" y="436"/>
                  </a:lnTo>
                  <a:lnTo>
                    <a:pt x="476" y="436"/>
                  </a:lnTo>
                  <a:lnTo>
                    <a:pt x="478" y="436"/>
                  </a:lnTo>
                  <a:lnTo>
                    <a:pt x="480" y="434"/>
                  </a:lnTo>
                  <a:lnTo>
                    <a:pt x="480" y="432"/>
                  </a:lnTo>
                  <a:lnTo>
                    <a:pt x="482" y="430"/>
                  </a:lnTo>
                  <a:lnTo>
                    <a:pt x="480" y="430"/>
                  </a:lnTo>
                  <a:lnTo>
                    <a:pt x="480" y="430"/>
                  </a:lnTo>
                  <a:lnTo>
                    <a:pt x="478" y="430"/>
                  </a:lnTo>
                  <a:lnTo>
                    <a:pt x="472" y="432"/>
                  </a:lnTo>
                  <a:lnTo>
                    <a:pt x="470" y="432"/>
                  </a:lnTo>
                  <a:lnTo>
                    <a:pt x="470" y="434"/>
                  </a:lnTo>
                  <a:lnTo>
                    <a:pt x="468" y="434"/>
                  </a:lnTo>
                  <a:lnTo>
                    <a:pt x="468" y="434"/>
                  </a:lnTo>
                  <a:lnTo>
                    <a:pt x="468" y="436"/>
                  </a:lnTo>
                  <a:lnTo>
                    <a:pt x="466" y="434"/>
                  </a:lnTo>
                  <a:lnTo>
                    <a:pt x="466" y="432"/>
                  </a:lnTo>
                  <a:lnTo>
                    <a:pt x="464" y="432"/>
                  </a:lnTo>
                  <a:lnTo>
                    <a:pt x="464" y="434"/>
                  </a:lnTo>
                  <a:lnTo>
                    <a:pt x="462" y="436"/>
                  </a:lnTo>
                  <a:lnTo>
                    <a:pt x="460" y="434"/>
                  </a:lnTo>
                  <a:lnTo>
                    <a:pt x="458" y="434"/>
                  </a:lnTo>
                  <a:lnTo>
                    <a:pt x="458" y="432"/>
                  </a:lnTo>
                  <a:lnTo>
                    <a:pt x="456" y="434"/>
                  </a:lnTo>
                  <a:lnTo>
                    <a:pt x="456" y="434"/>
                  </a:lnTo>
                  <a:lnTo>
                    <a:pt x="456" y="436"/>
                  </a:lnTo>
                  <a:lnTo>
                    <a:pt x="456" y="438"/>
                  </a:lnTo>
                  <a:lnTo>
                    <a:pt x="454" y="438"/>
                  </a:lnTo>
                  <a:lnTo>
                    <a:pt x="454" y="438"/>
                  </a:lnTo>
                  <a:lnTo>
                    <a:pt x="450" y="438"/>
                  </a:lnTo>
                  <a:lnTo>
                    <a:pt x="450" y="436"/>
                  </a:lnTo>
                  <a:lnTo>
                    <a:pt x="452" y="434"/>
                  </a:lnTo>
                  <a:lnTo>
                    <a:pt x="452" y="432"/>
                  </a:lnTo>
                  <a:lnTo>
                    <a:pt x="452" y="432"/>
                  </a:lnTo>
                  <a:lnTo>
                    <a:pt x="450" y="434"/>
                  </a:lnTo>
                  <a:lnTo>
                    <a:pt x="448" y="432"/>
                  </a:lnTo>
                  <a:lnTo>
                    <a:pt x="448" y="430"/>
                  </a:lnTo>
                  <a:lnTo>
                    <a:pt x="450" y="428"/>
                  </a:lnTo>
                  <a:lnTo>
                    <a:pt x="454" y="424"/>
                  </a:lnTo>
                  <a:lnTo>
                    <a:pt x="456" y="424"/>
                  </a:lnTo>
                  <a:lnTo>
                    <a:pt x="460" y="424"/>
                  </a:lnTo>
                  <a:lnTo>
                    <a:pt x="468" y="424"/>
                  </a:lnTo>
                  <a:lnTo>
                    <a:pt x="474" y="422"/>
                  </a:lnTo>
                  <a:lnTo>
                    <a:pt x="476" y="422"/>
                  </a:lnTo>
                  <a:lnTo>
                    <a:pt x="480" y="422"/>
                  </a:lnTo>
                  <a:lnTo>
                    <a:pt x="480" y="424"/>
                  </a:lnTo>
                  <a:lnTo>
                    <a:pt x="482" y="426"/>
                  </a:lnTo>
                  <a:lnTo>
                    <a:pt x="484" y="426"/>
                  </a:lnTo>
                  <a:lnTo>
                    <a:pt x="484" y="428"/>
                  </a:lnTo>
                  <a:lnTo>
                    <a:pt x="484" y="432"/>
                  </a:lnTo>
                  <a:lnTo>
                    <a:pt x="484" y="434"/>
                  </a:lnTo>
                  <a:lnTo>
                    <a:pt x="484" y="434"/>
                  </a:lnTo>
                  <a:lnTo>
                    <a:pt x="484" y="436"/>
                  </a:lnTo>
                  <a:lnTo>
                    <a:pt x="482" y="436"/>
                  </a:lnTo>
                  <a:lnTo>
                    <a:pt x="482" y="438"/>
                  </a:lnTo>
                  <a:lnTo>
                    <a:pt x="484" y="438"/>
                  </a:lnTo>
                  <a:lnTo>
                    <a:pt x="484" y="444"/>
                  </a:lnTo>
                  <a:lnTo>
                    <a:pt x="486" y="444"/>
                  </a:lnTo>
                  <a:lnTo>
                    <a:pt x="488" y="444"/>
                  </a:lnTo>
                  <a:lnTo>
                    <a:pt x="488" y="446"/>
                  </a:lnTo>
                  <a:lnTo>
                    <a:pt x="486" y="446"/>
                  </a:lnTo>
                  <a:lnTo>
                    <a:pt x="484" y="448"/>
                  </a:lnTo>
                  <a:lnTo>
                    <a:pt x="484" y="450"/>
                  </a:lnTo>
                  <a:lnTo>
                    <a:pt x="486" y="450"/>
                  </a:lnTo>
                  <a:lnTo>
                    <a:pt x="488" y="452"/>
                  </a:lnTo>
                  <a:lnTo>
                    <a:pt x="490" y="452"/>
                  </a:lnTo>
                  <a:lnTo>
                    <a:pt x="490" y="452"/>
                  </a:lnTo>
                  <a:lnTo>
                    <a:pt x="492" y="454"/>
                  </a:lnTo>
                  <a:lnTo>
                    <a:pt x="494" y="454"/>
                  </a:lnTo>
                  <a:lnTo>
                    <a:pt x="496" y="452"/>
                  </a:lnTo>
                  <a:lnTo>
                    <a:pt x="498" y="454"/>
                  </a:lnTo>
                  <a:lnTo>
                    <a:pt x="498" y="454"/>
                  </a:lnTo>
                  <a:lnTo>
                    <a:pt x="498" y="456"/>
                  </a:lnTo>
                  <a:lnTo>
                    <a:pt x="500" y="456"/>
                  </a:lnTo>
                  <a:lnTo>
                    <a:pt x="500" y="456"/>
                  </a:lnTo>
                  <a:lnTo>
                    <a:pt x="500" y="458"/>
                  </a:lnTo>
                  <a:lnTo>
                    <a:pt x="500" y="460"/>
                  </a:lnTo>
                  <a:lnTo>
                    <a:pt x="500" y="460"/>
                  </a:lnTo>
                  <a:lnTo>
                    <a:pt x="502" y="462"/>
                  </a:lnTo>
                  <a:lnTo>
                    <a:pt x="504" y="464"/>
                  </a:lnTo>
                  <a:lnTo>
                    <a:pt x="504" y="466"/>
                  </a:lnTo>
                  <a:lnTo>
                    <a:pt x="508" y="464"/>
                  </a:lnTo>
                  <a:lnTo>
                    <a:pt x="508" y="466"/>
                  </a:lnTo>
                  <a:lnTo>
                    <a:pt x="508" y="468"/>
                  </a:lnTo>
                  <a:lnTo>
                    <a:pt x="510" y="468"/>
                  </a:lnTo>
                  <a:lnTo>
                    <a:pt x="512" y="470"/>
                  </a:lnTo>
                  <a:lnTo>
                    <a:pt x="514" y="468"/>
                  </a:lnTo>
                  <a:lnTo>
                    <a:pt x="520" y="468"/>
                  </a:lnTo>
                  <a:lnTo>
                    <a:pt x="520" y="466"/>
                  </a:lnTo>
                  <a:lnTo>
                    <a:pt x="524" y="464"/>
                  </a:lnTo>
                  <a:lnTo>
                    <a:pt x="524" y="464"/>
                  </a:lnTo>
                  <a:lnTo>
                    <a:pt x="526" y="466"/>
                  </a:lnTo>
                  <a:lnTo>
                    <a:pt x="530" y="466"/>
                  </a:lnTo>
                  <a:lnTo>
                    <a:pt x="534" y="470"/>
                  </a:lnTo>
                  <a:lnTo>
                    <a:pt x="536" y="470"/>
                  </a:lnTo>
                  <a:lnTo>
                    <a:pt x="538" y="472"/>
                  </a:lnTo>
                  <a:lnTo>
                    <a:pt x="540" y="470"/>
                  </a:lnTo>
                  <a:lnTo>
                    <a:pt x="544" y="470"/>
                  </a:lnTo>
                  <a:lnTo>
                    <a:pt x="546" y="472"/>
                  </a:lnTo>
                  <a:lnTo>
                    <a:pt x="546" y="472"/>
                  </a:lnTo>
                  <a:lnTo>
                    <a:pt x="546" y="468"/>
                  </a:lnTo>
                  <a:lnTo>
                    <a:pt x="544" y="466"/>
                  </a:lnTo>
                  <a:lnTo>
                    <a:pt x="544" y="462"/>
                  </a:lnTo>
                  <a:lnTo>
                    <a:pt x="544" y="462"/>
                  </a:lnTo>
                  <a:lnTo>
                    <a:pt x="546" y="462"/>
                  </a:lnTo>
                  <a:lnTo>
                    <a:pt x="548" y="466"/>
                  </a:lnTo>
                  <a:lnTo>
                    <a:pt x="548" y="470"/>
                  </a:lnTo>
                  <a:lnTo>
                    <a:pt x="552" y="474"/>
                  </a:lnTo>
                  <a:lnTo>
                    <a:pt x="552" y="474"/>
                  </a:lnTo>
                  <a:lnTo>
                    <a:pt x="554" y="478"/>
                  </a:lnTo>
                  <a:lnTo>
                    <a:pt x="554" y="472"/>
                  </a:lnTo>
                  <a:lnTo>
                    <a:pt x="552" y="470"/>
                  </a:lnTo>
                  <a:lnTo>
                    <a:pt x="550" y="470"/>
                  </a:lnTo>
                  <a:lnTo>
                    <a:pt x="548" y="466"/>
                  </a:lnTo>
                  <a:lnTo>
                    <a:pt x="548" y="460"/>
                  </a:lnTo>
                  <a:lnTo>
                    <a:pt x="548" y="458"/>
                  </a:lnTo>
                  <a:lnTo>
                    <a:pt x="548" y="460"/>
                  </a:lnTo>
                  <a:lnTo>
                    <a:pt x="548" y="460"/>
                  </a:lnTo>
                  <a:lnTo>
                    <a:pt x="550" y="462"/>
                  </a:lnTo>
                  <a:lnTo>
                    <a:pt x="552" y="460"/>
                  </a:lnTo>
                  <a:lnTo>
                    <a:pt x="552" y="460"/>
                  </a:lnTo>
                  <a:lnTo>
                    <a:pt x="550" y="456"/>
                  </a:lnTo>
                  <a:lnTo>
                    <a:pt x="550" y="456"/>
                  </a:lnTo>
                  <a:lnTo>
                    <a:pt x="550" y="454"/>
                  </a:lnTo>
                  <a:lnTo>
                    <a:pt x="550" y="452"/>
                  </a:lnTo>
                  <a:lnTo>
                    <a:pt x="552" y="452"/>
                  </a:lnTo>
                  <a:lnTo>
                    <a:pt x="554" y="454"/>
                  </a:lnTo>
                  <a:lnTo>
                    <a:pt x="554" y="456"/>
                  </a:lnTo>
                  <a:lnTo>
                    <a:pt x="554" y="456"/>
                  </a:lnTo>
                  <a:lnTo>
                    <a:pt x="556" y="456"/>
                  </a:lnTo>
                  <a:lnTo>
                    <a:pt x="558" y="454"/>
                  </a:lnTo>
                  <a:lnTo>
                    <a:pt x="558" y="452"/>
                  </a:lnTo>
                  <a:lnTo>
                    <a:pt x="560" y="452"/>
                  </a:lnTo>
                  <a:lnTo>
                    <a:pt x="562" y="454"/>
                  </a:lnTo>
                  <a:lnTo>
                    <a:pt x="562" y="456"/>
                  </a:lnTo>
                  <a:lnTo>
                    <a:pt x="562" y="456"/>
                  </a:lnTo>
                  <a:lnTo>
                    <a:pt x="562" y="456"/>
                  </a:lnTo>
                  <a:lnTo>
                    <a:pt x="564" y="454"/>
                  </a:lnTo>
                  <a:lnTo>
                    <a:pt x="566" y="456"/>
                  </a:lnTo>
                  <a:lnTo>
                    <a:pt x="564" y="460"/>
                  </a:lnTo>
                  <a:lnTo>
                    <a:pt x="564" y="462"/>
                  </a:lnTo>
                  <a:lnTo>
                    <a:pt x="566" y="462"/>
                  </a:lnTo>
                  <a:lnTo>
                    <a:pt x="568" y="462"/>
                  </a:lnTo>
                  <a:lnTo>
                    <a:pt x="570" y="464"/>
                  </a:lnTo>
                  <a:lnTo>
                    <a:pt x="568" y="466"/>
                  </a:lnTo>
                  <a:lnTo>
                    <a:pt x="566" y="466"/>
                  </a:lnTo>
                  <a:lnTo>
                    <a:pt x="566" y="468"/>
                  </a:lnTo>
                  <a:lnTo>
                    <a:pt x="566" y="468"/>
                  </a:lnTo>
                  <a:lnTo>
                    <a:pt x="570" y="466"/>
                  </a:lnTo>
                  <a:lnTo>
                    <a:pt x="572" y="464"/>
                  </a:lnTo>
                  <a:lnTo>
                    <a:pt x="574" y="462"/>
                  </a:lnTo>
                  <a:lnTo>
                    <a:pt x="576" y="464"/>
                  </a:lnTo>
                  <a:lnTo>
                    <a:pt x="576" y="464"/>
                  </a:lnTo>
                  <a:lnTo>
                    <a:pt x="574" y="464"/>
                  </a:lnTo>
                  <a:lnTo>
                    <a:pt x="574" y="466"/>
                  </a:lnTo>
                  <a:lnTo>
                    <a:pt x="574" y="468"/>
                  </a:lnTo>
                  <a:lnTo>
                    <a:pt x="570" y="472"/>
                  </a:lnTo>
                  <a:lnTo>
                    <a:pt x="570" y="472"/>
                  </a:lnTo>
                  <a:lnTo>
                    <a:pt x="566" y="476"/>
                  </a:lnTo>
                  <a:lnTo>
                    <a:pt x="566" y="478"/>
                  </a:lnTo>
                  <a:lnTo>
                    <a:pt x="564" y="480"/>
                  </a:lnTo>
                  <a:lnTo>
                    <a:pt x="564" y="476"/>
                  </a:lnTo>
                  <a:lnTo>
                    <a:pt x="562" y="480"/>
                  </a:lnTo>
                  <a:lnTo>
                    <a:pt x="562" y="484"/>
                  </a:lnTo>
                  <a:lnTo>
                    <a:pt x="562" y="484"/>
                  </a:lnTo>
                  <a:lnTo>
                    <a:pt x="564" y="484"/>
                  </a:lnTo>
                  <a:lnTo>
                    <a:pt x="566" y="484"/>
                  </a:lnTo>
                  <a:lnTo>
                    <a:pt x="566" y="486"/>
                  </a:lnTo>
                  <a:lnTo>
                    <a:pt x="562" y="488"/>
                  </a:lnTo>
                  <a:lnTo>
                    <a:pt x="562" y="490"/>
                  </a:lnTo>
                  <a:lnTo>
                    <a:pt x="566" y="488"/>
                  </a:lnTo>
                  <a:lnTo>
                    <a:pt x="568" y="486"/>
                  </a:lnTo>
                  <a:lnTo>
                    <a:pt x="570" y="486"/>
                  </a:lnTo>
                  <a:lnTo>
                    <a:pt x="568" y="490"/>
                  </a:lnTo>
                  <a:lnTo>
                    <a:pt x="566" y="490"/>
                  </a:lnTo>
                  <a:lnTo>
                    <a:pt x="568" y="492"/>
                  </a:lnTo>
                  <a:lnTo>
                    <a:pt x="570" y="490"/>
                  </a:lnTo>
                  <a:lnTo>
                    <a:pt x="568" y="494"/>
                  </a:lnTo>
                  <a:lnTo>
                    <a:pt x="568" y="496"/>
                  </a:lnTo>
                  <a:lnTo>
                    <a:pt x="566" y="496"/>
                  </a:lnTo>
                  <a:lnTo>
                    <a:pt x="564" y="496"/>
                  </a:lnTo>
                  <a:lnTo>
                    <a:pt x="562" y="494"/>
                  </a:lnTo>
                  <a:lnTo>
                    <a:pt x="560" y="496"/>
                  </a:lnTo>
                  <a:lnTo>
                    <a:pt x="558" y="492"/>
                  </a:lnTo>
                  <a:lnTo>
                    <a:pt x="558" y="492"/>
                  </a:lnTo>
                  <a:lnTo>
                    <a:pt x="556" y="496"/>
                  </a:lnTo>
                  <a:lnTo>
                    <a:pt x="558" y="498"/>
                  </a:lnTo>
                  <a:lnTo>
                    <a:pt x="560" y="500"/>
                  </a:lnTo>
                  <a:lnTo>
                    <a:pt x="558" y="506"/>
                  </a:lnTo>
                  <a:lnTo>
                    <a:pt x="560" y="502"/>
                  </a:lnTo>
                  <a:lnTo>
                    <a:pt x="560" y="498"/>
                  </a:lnTo>
                  <a:lnTo>
                    <a:pt x="562" y="496"/>
                  </a:lnTo>
                  <a:lnTo>
                    <a:pt x="562" y="498"/>
                  </a:lnTo>
                  <a:lnTo>
                    <a:pt x="566" y="498"/>
                  </a:lnTo>
                  <a:lnTo>
                    <a:pt x="568" y="500"/>
                  </a:lnTo>
                  <a:lnTo>
                    <a:pt x="570" y="498"/>
                  </a:lnTo>
                  <a:lnTo>
                    <a:pt x="570" y="496"/>
                  </a:lnTo>
                  <a:lnTo>
                    <a:pt x="572" y="494"/>
                  </a:lnTo>
                  <a:lnTo>
                    <a:pt x="574" y="492"/>
                  </a:lnTo>
                  <a:lnTo>
                    <a:pt x="578" y="492"/>
                  </a:lnTo>
                  <a:lnTo>
                    <a:pt x="580" y="490"/>
                  </a:lnTo>
                  <a:lnTo>
                    <a:pt x="578" y="490"/>
                  </a:lnTo>
                  <a:lnTo>
                    <a:pt x="574" y="490"/>
                  </a:lnTo>
                  <a:lnTo>
                    <a:pt x="574" y="492"/>
                  </a:lnTo>
                  <a:lnTo>
                    <a:pt x="572" y="492"/>
                  </a:lnTo>
                  <a:lnTo>
                    <a:pt x="570" y="492"/>
                  </a:lnTo>
                  <a:lnTo>
                    <a:pt x="572" y="490"/>
                  </a:lnTo>
                  <a:lnTo>
                    <a:pt x="574" y="488"/>
                  </a:lnTo>
                  <a:lnTo>
                    <a:pt x="572" y="488"/>
                  </a:lnTo>
                  <a:lnTo>
                    <a:pt x="572" y="486"/>
                  </a:lnTo>
                  <a:lnTo>
                    <a:pt x="574" y="482"/>
                  </a:lnTo>
                  <a:lnTo>
                    <a:pt x="574" y="480"/>
                  </a:lnTo>
                  <a:lnTo>
                    <a:pt x="572" y="478"/>
                  </a:lnTo>
                  <a:lnTo>
                    <a:pt x="574" y="478"/>
                  </a:lnTo>
                  <a:lnTo>
                    <a:pt x="576" y="474"/>
                  </a:lnTo>
                  <a:lnTo>
                    <a:pt x="576" y="472"/>
                  </a:lnTo>
                  <a:lnTo>
                    <a:pt x="580" y="470"/>
                  </a:lnTo>
                  <a:lnTo>
                    <a:pt x="580" y="470"/>
                  </a:lnTo>
                  <a:lnTo>
                    <a:pt x="580" y="472"/>
                  </a:lnTo>
                  <a:lnTo>
                    <a:pt x="580" y="470"/>
                  </a:lnTo>
                  <a:lnTo>
                    <a:pt x="582" y="468"/>
                  </a:lnTo>
                  <a:lnTo>
                    <a:pt x="582" y="470"/>
                  </a:lnTo>
                  <a:lnTo>
                    <a:pt x="584" y="470"/>
                  </a:lnTo>
                  <a:lnTo>
                    <a:pt x="584" y="472"/>
                  </a:lnTo>
                  <a:lnTo>
                    <a:pt x="586" y="470"/>
                  </a:lnTo>
                  <a:lnTo>
                    <a:pt x="588" y="468"/>
                  </a:lnTo>
                  <a:lnTo>
                    <a:pt x="594" y="466"/>
                  </a:lnTo>
                  <a:lnTo>
                    <a:pt x="596" y="464"/>
                  </a:lnTo>
                  <a:lnTo>
                    <a:pt x="594" y="464"/>
                  </a:lnTo>
                  <a:lnTo>
                    <a:pt x="596" y="462"/>
                  </a:lnTo>
                  <a:lnTo>
                    <a:pt x="598" y="460"/>
                  </a:lnTo>
                  <a:lnTo>
                    <a:pt x="602" y="460"/>
                  </a:lnTo>
                  <a:lnTo>
                    <a:pt x="604" y="458"/>
                  </a:lnTo>
                  <a:lnTo>
                    <a:pt x="604" y="456"/>
                  </a:lnTo>
                  <a:lnTo>
                    <a:pt x="604" y="452"/>
                  </a:lnTo>
                  <a:lnTo>
                    <a:pt x="606" y="450"/>
                  </a:lnTo>
                  <a:lnTo>
                    <a:pt x="606" y="448"/>
                  </a:lnTo>
                  <a:lnTo>
                    <a:pt x="606" y="446"/>
                  </a:lnTo>
                  <a:lnTo>
                    <a:pt x="604" y="448"/>
                  </a:lnTo>
                  <a:lnTo>
                    <a:pt x="602" y="448"/>
                  </a:lnTo>
                  <a:lnTo>
                    <a:pt x="602" y="448"/>
                  </a:lnTo>
                  <a:lnTo>
                    <a:pt x="602" y="450"/>
                  </a:lnTo>
                  <a:lnTo>
                    <a:pt x="600" y="452"/>
                  </a:lnTo>
                  <a:lnTo>
                    <a:pt x="598" y="450"/>
                  </a:lnTo>
                  <a:lnTo>
                    <a:pt x="596" y="450"/>
                  </a:lnTo>
                  <a:lnTo>
                    <a:pt x="596" y="450"/>
                  </a:lnTo>
                  <a:lnTo>
                    <a:pt x="598" y="446"/>
                  </a:lnTo>
                  <a:lnTo>
                    <a:pt x="600" y="446"/>
                  </a:lnTo>
                  <a:lnTo>
                    <a:pt x="600" y="444"/>
                  </a:lnTo>
                  <a:lnTo>
                    <a:pt x="604" y="444"/>
                  </a:lnTo>
                  <a:lnTo>
                    <a:pt x="604" y="442"/>
                  </a:lnTo>
                  <a:lnTo>
                    <a:pt x="602" y="440"/>
                  </a:lnTo>
                  <a:lnTo>
                    <a:pt x="604" y="438"/>
                  </a:lnTo>
                  <a:lnTo>
                    <a:pt x="608" y="436"/>
                  </a:lnTo>
                  <a:lnTo>
                    <a:pt x="610" y="438"/>
                  </a:lnTo>
                  <a:lnTo>
                    <a:pt x="608" y="440"/>
                  </a:lnTo>
                  <a:lnTo>
                    <a:pt x="608" y="442"/>
                  </a:lnTo>
                  <a:lnTo>
                    <a:pt x="608" y="442"/>
                  </a:lnTo>
                  <a:lnTo>
                    <a:pt x="612" y="440"/>
                  </a:lnTo>
                  <a:lnTo>
                    <a:pt x="614" y="436"/>
                  </a:lnTo>
                  <a:lnTo>
                    <a:pt x="614" y="434"/>
                  </a:lnTo>
                  <a:lnTo>
                    <a:pt x="610" y="434"/>
                  </a:lnTo>
                  <a:lnTo>
                    <a:pt x="608" y="434"/>
                  </a:lnTo>
                  <a:lnTo>
                    <a:pt x="608" y="432"/>
                  </a:lnTo>
                  <a:lnTo>
                    <a:pt x="604" y="432"/>
                  </a:lnTo>
                  <a:lnTo>
                    <a:pt x="602" y="428"/>
                  </a:lnTo>
                  <a:lnTo>
                    <a:pt x="602" y="426"/>
                  </a:lnTo>
                  <a:lnTo>
                    <a:pt x="602" y="428"/>
                  </a:lnTo>
                  <a:lnTo>
                    <a:pt x="600" y="428"/>
                  </a:lnTo>
                  <a:lnTo>
                    <a:pt x="598" y="426"/>
                  </a:lnTo>
                  <a:lnTo>
                    <a:pt x="596" y="424"/>
                  </a:lnTo>
                  <a:lnTo>
                    <a:pt x="596" y="422"/>
                  </a:lnTo>
                  <a:lnTo>
                    <a:pt x="594" y="422"/>
                  </a:lnTo>
                  <a:lnTo>
                    <a:pt x="592" y="422"/>
                  </a:lnTo>
                  <a:lnTo>
                    <a:pt x="592" y="420"/>
                  </a:lnTo>
                  <a:lnTo>
                    <a:pt x="592" y="418"/>
                  </a:lnTo>
                  <a:lnTo>
                    <a:pt x="592" y="416"/>
                  </a:lnTo>
                  <a:lnTo>
                    <a:pt x="592" y="414"/>
                  </a:lnTo>
                  <a:lnTo>
                    <a:pt x="592" y="412"/>
                  </a:lnTo>
                  <a:lnTo>
                    <a:pt x="592" y="406"/>
                  </a:lnTo>
                  <a:lnTo>
                    <a:pt x="594" y="404"/>
                  </a:lnTo>
                  <a:lnTo>
                    <a:pt x="598" y="400"/>
                  </a:lnTo>
                  <a:lnTo>
                    <a:pt x="600" y="400"/>
                  </a:lnTo>
                  <a:lnTo>
                    <a:pt x="602" y="400"/>
                  </a:lnTo>
                  <a:lnTo>
                    <a:pt x="602" y="398"/>
                  </a:lnTo>
                  <a:lnTo>
                    <a:pt x="604" y="396"/>
                  </a:lnTo>
                  <a:lnTo>
                    <a:pt x="604" y="396"/>
                  </a:lnTo>
                  <a:lnTo>
                    <a:pt x="604" y="396"/>
                  </a:lnTo>
                  <a:lnTo>
                    <a:pt x="602" y="396"/>
                  </a:lnTo>
                  <a:lnTo>
                    <a:pt x="600" y="396"/>
                  </a:lnTo>
                  <a:lnTo>
                    <a:pt x="600" y="394"/>
                  </a:lnTo>
                  <a:lnTo>
                    <a:pt x="600" y="392"/>
                  </a:lnTo>
                  <a:lnTo>
                    <a:pt x="600" y="388"/>
                  </a:lnTo>
                  <a:lnTo>
                    <a:pt x="602" y="386"/>
                  </a:lnTo>
                  <a:lnTo>
                    <a:pt x="604" y="382"/>
                  </a:lnTo>
                  <a:lnTo>
                    <a:pt x="606" y="380"/>
                  </a:lnTo>
                  <a:lnTo>
                    <a:pt x="608" y="378"/>
                  </a:lnTo>
                  <a:lnTo>
                    <a:pt x="610" y="378"/>
                  </a:lnTo>
                  <a:lnTo>
                    <a:pt x="612" y="374"/>
                  </a:lnTo>
                  <a:lnTo>
                    <a:pt x="614" y="372"/>
                  </a:lnTo>
                  <a:lnTo>
                    <a:pt x="616" y="374"/>
                  </a:lnTo>
                  <a:lnTo>
                    <a:pt x="616" y="378"/>
                  </a:lnTo>
                  <a:lnTo>
                    <a:pt x="616" y="378"/>
                  </a:lnTo>
                  <a:lnTo>
                    <a:pt x="616" y="380"/>
                  </a:lnTo>
                  <a:lnTo>
                    <a:pt x="618" y="378"/>
                  </a:lnTo>
                  <a:lnTo>
                    <a:pt x="618" y="378"/>
                  </a:lnTo>
                  <a:lnTo>
                    <a:pt x="622" y="372"/>
                  </a:lnTo>
                  <a:lnTo>
                    <a:pt x="622" y="372"/>
                  </a:lnTo>
                  <a:lnTo>
                    <a:pt x="620" y="372"/>
                  </a:lnTo>
                  <a:lnTo>
                    <a:pt x="618" y="370"/>
                  </a:lnTo>
                  <a:lnTo>
                    <a:pt x="616" y="368"/>
                  </a:lnTo>
                  <a:lnTo>
                    <a:pt x="618" y="366"/>
                  </a:lnTo>
                  <a:lnTo>
                    <a:pt x="622" y="366"/>
                  </a:lnTo>
                  <a:lnTo>
                    <a:pt x="622" y="366"/>
                  </a:lnTo>
                  <a:lnTo>
                    <a:pt x="626" y="362"/>
                  </a:lnTo>
                  <a:lnTo>
                    <a:pt x="626" y="360"/>
                  </a:lnTo>
                  <a:lnTo>
                    <a:pt x="628" y="360"/>
                  </a:lnTo>
                  <a:lnTo>
                    <a:pt x="630" y="360"/>
                  </a:lnTo>
                  <a:lnTo>
                    <a:pt x="634" y="362"/>
                  </a:lnTo>
                  <a:lnTo>
                    <a:pt x="634" y="364"/>
                  </a:lnTo>
                  <a:lnTo>
                    <a:pt x="634" y="366"/>
                  </a:lnTo>
                  <a:lnTo>
                    <a:pt x="636" y="366"/>
                  </a:lnTo>
                  <a:lnTo>
                    <a:pt x="638" y="368"/>
                  </a:lnTo>
                  <a:lnTo>
                    <a:pt x="640" y="368"/>
                  </a:lnTo>
                  <a:lnTo>
                    <a:pt x="638" y="372"/>
                  </a:lnTo>
                  <a:lnTo>
                    <a:pt x="638" y="372"/>
                  </a:lnTo>
                  <a:lnTo>
                    <a:pt x="638" y="374"/>
                  </a:lnTo>
                  <a:lnTo>
                    <a:pt x="638" y="376"/>
                  </a:lnTo>
                  <a:lnTo>
                    <a:pt x="640" y="378"/>
                  </a:lnTo>
                  <a:lnTo>
                    <a:pt x="640" y="380"/>
                  </a:lnTo>
                  <a:lnTo>
                    <a:pt x="640" y="384"/>
                  </a:lnTo>
                  <a:lnTo>
                    <a:pt x="642" y="386"/>
                  </a:lnTo>
                  <a:lnTo>
                    <a:pt x="642" y="386"/>
                  </a:lnTo>
                  <a:lnTo>
                    <a:pt x="640" y="390"/>
                  </a:lnTo>
                  <a:lnTo>
                    <a:pt x="640" y="390"/>
                  </a:lnTo>
                  <a:lnTo>
                    <a:pt x="638" y="394"/>
                  </a:lnTo>
                  <a:lnTo>
                    <a:pt x="638" y="398"/>
                  </a:lnTo>
                  <a:lnTo>
                    <a:pt x="636" y="398"/>
                  </a:lnTo>
                  <a:lnTo>
                    <a:pt x="638" y="400"/>
                  </a:lnTo>
                  <a:lnTo>
                    <a:pt x="636" y="402"/>
                  </a:lnTo>
                  <a:lnTo>
                    <a:pt x="640" y="406"/>
                  </a:lnTo>
                  <a:lnTo>
                    <a:pt x="640" y="408"/>
                  </a:lnTo>
                  <a:lnTo>
                    <a:pt x="638" y="408"/>
                  </a:lnTo>
                  <a:lnTo>
                    <a:pt x="640" y="410"/>
                  </a:lnTo>
                  <a:lnTo>
                    <a:pt x="638" y="412"/>
                  </a:lnTo>
                  <a:lnTo>
                    <a:pt x="638" y="414"/>
                  </a:lnTo>
                  <a:lnTo>
                    <a:pt x="640" y="416"/>
                  </a:lnTo>
                  <a:lnTo>
                    <a:pt x="642" y="418"/>
                  </a:lnTo>
                  <a:lnTo>
                    <a:pt x="642" y="420"/>
                  </a:lnTo>
                  <a:lnTo>
                    <a:pt x="640" y="422"/>
                  </a:lnTo>
                  <a:lnTo>
                    <a:pt x="638" y="420"/>
                  </a:lnTo>
                  <a:lnTo>
                    <a:pt x="636" y="420"/>
                  </a:lnTo>
                  <a:lnTo>
                    <a:pt x="634" y="418"/>
                  </a:lnTo>
                  <a:lnTo>
                    <a:pt x="636" y="416"/>
                  </a:lnTo>
                  <a:lnTo>
                    <a:pt x="632" y="416"/>
                  </a:lnTo>
                  <a:lnTo>
                    <a:pt x="632" y="420"/>
                  </a:lnTo>
                  <a:lnTo>
                    <a:pt x="630" y="420"/>
                  </a:lnTo>
                  <a:lnTo>
                    <a:pt x="630" y="422"/>
                  </a:lnTo>
                  <a:lnTo>
                    <a:pt x="632" y="420"/>
                  </a:lnTo>
                  <a:lnTo>
                    <a:pt x="634" y="422"/>
                  </a:lnTo>
                  <a:lnTo>
                    <a:pt x="634" y="424"/>
                  </a:lnTo>
                  <a:lnTo>
                    <a:pt x="628" y="428"/>
                  </a:lnTo>
                  <a:lnTo>
                    <a:pt x="626" y="428"/>
                  </a:lnTo>
                  <a:lnTo>
                    <a:pt x="624" y="430"/>
                  </a:lnTo>
                  <a:lnTo>
                    <a:pt x="624" y="430"/>
                  </a:lnTo>
                  <a:lnTo>
                    <a:pt x="622" y="434"/>
                  </a:lnTo>
                  <a:lnTo>
                    <a:pt x="624" y="434"/>
                  </a:lnTo>
                  <a:lnTo>
                    <a:pt x="626" y="434"/>
                  </a:lnTo>
                  <a:lnTo>
                    <a:pt x="628" y="434"/>
                  </a:lnTo>
                  <a:lnTo>
                    <a:pt x="628" y="436"/>
                  </a:lnTo>
                  <a:lnTo>
                    <a:pt x="630" y="438"/>
                  </a:lnTo>
                  <a:lnTo>
                    <a:pt x="634" y="438"/>
                  </a:lnTo>
                  <a:lnTo>
                    <a:pt x="634" y="436"/>
                  </a:lnTo>
                  <a:lnTo>
                    <a:pt x="636" y="436"/>
                  </a:lnTo>
                  <a:lnTo>
                    <a:pt x="636" y="436"/>
                  </a:lnTo>
                  <a:lnTo>
                    <a:pt x="636" y="438"/>
                  </a:lnTo>
                  <a:lnTo>
                    <a:pt x="636" y="438"/>
                  </a:lnTo>
                  <a:lnTo>
                    <a:pt x="638" y="440"/>
                  </a:lnTo>
                  <a:lnTo>
                    <a:pt x="640" y="440"/>
                  </a:lnTo>
                  <a:lnTo>
                    <a:pt x="642" y="440"/>
                  </a:lnTo>
                  <a:lnTo>
                    <a:pt x="644" y="440"/>
                  </a:lnTo>
                  <a:lnTo>
                    <a:pt x="642" y="442"/>
                  </a:lnTo>
                  <a:lnTo>
                    <a:pt x="640" y="442"/>
                  </a:lnTo>
                  <a:lnTo>
                    <a:pt x="636" y="444"/>
                  </a:lnTo>
                  <a:lnTo>
                    <a:pt x="636" y="446"/>
                  </a:lnTo>
                  <a:lnTo>
                    <a:pt x="636" y="442"/>
                  </a:lnTo>
                  <a:lnTo>
                    <a:pt x="634" y="442"/>
                  </a:lnTo>
                  <a:lnTo>
                    <a:pt x="634" y="442"/>
                  </a:lnTo>
                  <a:lnTo>
                    <a:pt x="634" y="444"/>
                  </a:lnTo>
                  <a:lnTo>
                    <a:pt x="634" y="446"/>
                  </a:lnTo>
                  <a:lnTo>
                    <a:pt x="634" y="448"/>
                  </a:lnTo>
                  <a:lnTo>
                    <a:pt x="636" y="452"/>
                  </a:lnTo>
                  <a:lnTo>
                    <a:pt x="636" y="454"/>
                  </a:lnTo>
                  <a:lnTo>
                    <a:pt x="638" y="454"/>
                  </a:lnTo>
                  <a:lnTo>
                    <a:pt x="636" y="458"/>
                  </a:lnTo>
                  <a:lnTo>
                    <a:pt x="636" y="458"/>
                  </a:lnTo>
                  <a:lnTo>
                    <a:pt x="634" y="460"/>
                  </a:lnTo>
                  <a:lnTo>
                    <a:pt x="634" y="464"/>
                  </a:lnTo>
                  <a:lnTo>
                    <a:pt x="632" y="466"/>
                  </a:lnTo>
                  <a:lnTo>
                    <a:pt x="632" y="468"/>
                  </a:lnTo>
                  <a:lnTo>
                    <a:pt x="632" y="470"/>
                  </a:lnTo>
                  <a:lnTo>
                    <a:pt x="632" y="472"/>
                  </a:lnTo>
                  <a:lnTo>
                    <a:pt x="632" y="472"/>
                  </a:lnTo>
                  <a:lnTo>
                    <a:pt x="634" y="472"/>
                  </a:lnTo>
                  <a:lnTo>
                    <a:pt x="636" y="470"/>
                  </a:lnTo>
                  <a:lnTo>
                    <a:pt x="636" y="468"/>
                  </a:lnTo>
                  <a:lnTo>
                    <a:pt x="640" y="468"/>
                  </a:lnTo>
                  <a:lnTo>
                    <a:pt x="640" y="466"/>
                  </a:lnTo>
                  <a:lnTo>
                    <a:pt x="640" y="466"/>
                  </a:lnTo>
                  <a:lnTo>
                    <a:pt x="640" y="464"/>
                  </a:lnTo>
                  <a:lnTo>
                    <a:pt x="642" y="464"/>
                  </a:lnTo>
                  <a:lnTo>
                    <a:pt x="644" y="464"/>
                  </a:lnTo>
                  <a:lnTo>
                    <a:pt x="644" y="460"/>
                  </a:lnTo>
                  <a:lnTo>
                    <a:pt x="644" y="456"/>
                  </a:lnTo>
                  <a:lnTo>
                    <a:pt x="648" y="454"/>
                  </a:lnTo>
                  <a:lnTo>
                    <a:pt x="650" y="450"/>
                  </a:lnTo>
                  <a:lnTo>
                    <a:pt x="650" y="448"/>
                  </a:lnTo>
                  <a:lnTo>
                    <a:pt x="652" y="446"/>
                  </a:lnTo>
                  <a:lnTo>
                    <a:pt x="654" y="448"/>
                  </a:lnTo>
                  <a:lnTo>
                    <a:pt x="654" y="450"/>
                  </a:lnTo>
                  <a:lnTo>
                    <a:pt x="656" y="454"/>
                  </a:lnTo>
                  <a:lnTo>
                    <a:pt x="656" y="458"/>
                  </a:lnTo>
                  <a:lnTo>
                    <a:pt x="658" y="460"/>
                  </a:lnTo>
                  <a:lnTo>
                    <a:pt x="658" y="464"/>
                  </a:lnTo>
                  <a:lnTo>
                    <a:pt x="658" y="466"/>
                  </a:lnTo>
                  <a:lnTo>
                    <a:pt x="658" y="470"/>
                  </a:lnTo>
                  <a:lnTo>
                    <a:pt x="656" y="474"/>
                  </a:lnTo>
                  <a:lnTo>
                    <a:pt x="654" y="474"/>
                  </a:lnTo>
                  <a:lnTo>
                    <a:pt x="654" y="472"/>
                  </a:lnTo>
                  <a:lnTo>
                    <a:pt x="652" y="474"/>
                  </a:lnTo>
                  <a:lnTo>
                    <a:pt x="650" y="476"/>
                  </a:lnTo>
                  <a:lnTo>
                    <a:pt x="652" y="478"/>
                  </a:lnTo>
                  <a:lnTo>
                    <a:pt x="650" y="482"/>
                  </a:lnTo>
                  <a:lnTo>
                    <a:pt x="648" y="484"/>
                  </a:lnTo>
                  <a:lnTo>
                    <a:pt x="650" y="486"/>
                  </a:lnTo>
                  <a:lnTo>
                    <a:pt x="650" y="490"/>
                  </a:lnTo>
                  <a:lnTo>
                    <a:pt x="652" y="498"/>
                  </a:lnTo>
                  <a:lnTo>
                    <a:pt x="654" y="502"/>
                  </a:lnTo>
                  <a:lnTo>
                    <a:pt x="652" y="504"/>
                  </a:lnTo>
                  <a:lnTo>
                    <a:pt x="654" y="506"/>
                  </a:lnTo>
                  <a:lnTo>
                    <a:pt x="656" y="506"/>
                  </a:lnTo>
                  <a:lnTo>
                    <a:pt x="656" y="504"/>
                  </a:lnTo>
                  <a:lnTo>
                    <a:pt x="654" y="502"/>
                  </a:lnTo>
                  <a:lnTo>
                    <a:pt x="656" y="500"/>
                  </a:lnTo>
                  <a:lnTo>
                    <a:pt x="658" y="500"/>
                  </a:lnTo>
                  <a:lnTo>
                    <a:pt x="660" y="504"/>
                  </a:lnTo>
                  <a:lnTo>
                    <a:pt x="660" y="504"/>
                  </a:lnTo>
                  <a:lnTo>
                    <a:pt x="662" y="500"/>
                  </a:lnTo>
                  <a:lnTo>
                    <a:pt x="664" y="498"/>
                  </a:lnTo>
                  <a:lnTo>
                    <a:pt x="664" y="494"/>
                  </a:lnTo>
                  <a:lnTo>
                    <a:pt x="666" y="494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70" y="488"/>
                  </a:lnTo>
                  <a:lnTo>
                    <a:pt x="674" y="484"/>
                  </a:lnTo>
                  <a:lnTo>
                    <a:pt x="678" y="480"/>
                  </a:lnTo>
                  <a:lnTo>
                    <a:pt x="680" y="474"/>
                  </a:lnTo>
                  <a:lnTo>
                    <a:pt x="682" y="470"/>
                  </a:lnTo>
                  <a:lnTo>
                    <a:pt x="684" y="468"/>
                  </a:lnTo>
                  <a:lnTo>
                    <a:pt x="686" y="472"/>
                  </a:lnTo>
                  <a:lnTo>
                    <a:pt x="688" y="470"/>
                  </a:lnTo>
                  <a:lnTo>
                    <a:pt x="688" y="470"/>
                  </a:lnTo>
                  <a:lnTo>
                    <a:pt x="692" y="470"/>
                  </a:lnTo>
                  <a:lnTo>
                    <a:pt x="692" y="468"/>
                  </a:lnTo>
                  <a:lnTo>
                    <a:pt x="690" y="468"/>
                  </a:lnTo>
                  <a:lnTo>
                    <a:pt x="688" y="466"/>
                  </a:lnTo>
                  <a:lnTo>
                    <a:pt x="688" y="466"/>
                  </a:lnTo>
                  <a:lnTo>
                    <a:pt x="692" y="464"/>
                  </a:lnTo>
                  <a:lnTo>
                    <a:pt x="692" y="466"/>
                  </a:lnTo>
                  <a:lnTo>
                    <a:pt x="694" y="466"/>
                  </a:lnTo>
                  <a:lnTo>
                    <a:pt x="696" y="466"/>
                  </a:lnTo>
                  <a:lnTo>
                    <a:pt x="696" y="464"/>
                  </a:lnTo>
                  <a:lnTo>
                    <a:pt x="696" y="462"/>
                  </a:lnTo>
                  <a:lnTo>
                    <a:pt x="694" y="462"/>
                  </a:lnTo>
                  <a:lnTo>
                    <a:pt x="694" y="460"/>
                  </a:lnTo>
                  <a:lnTo>
                    <a:pt x="692" y="460"/>
                  </a:lnTo>
                  <a:lnTo>
                    <a:pt x="692" y="456"/>
                  </a:lnTo>
                  <a:lnTo>
                    <a:pt x="694" y="454"/>
                  </a:lnTo>
                  <a:lnTo>
                    <a:pt x="694" y="452"/>
                  </a:lnTo>
                  <a:lnTo>
                    <a:pt x="696" y="452"/>
                  </a:lnTo>
                  <a:lnTo>
                    <a:pt x="694" y="450"/>
                  </a:lnTo>
                  <a:lnTo>
                    <a:pt x="694" y="448"/>
                  </a:lnTo>
                  <a:lnTo>
                    <a:pt x="696" y="446"/>
                  </a:lnTo>
                  <a:lnTo>
                    <a:pt x="696" y="446"/>
                  </a:lnTo>
                  <a:lnTo>
                    <a:pt x="696" y="444"/>
                  </a:lnTo>
                  <a:lnTo>
                    <a:pt x="698" y="444"/>
                  </a:lnTo>
                  <a:lnTo>
                    <a:pt x="698" y="442"/>
                  </a:lnTo>
                  <a:lnTo>
                    <a:pt x="696" y="442"/>
                  </a:lnTo>
                  <a:lnTo>
                    <a:pt x="696" y="440"/>
                  </a:lnTo>
                  <a:lnTo>
                    <a:pt x="698" y="440"/>
                  </a:lnTo>
                  <a:lnTo>
                    <a:pt x="700" y="442"/>
                  </a:lnTo>
                  <a:lnTo>
                    <a:pt x="702" y="442"/>
                  </a:lnTo>
                  <a:lnTo>
                    <a:pt x="704" y="442"/>
                  </a:lnTo>
                  <a:lnTo>
                    <a:pt x="708" y="442"/>
                  </a:lnTo>
                  <a:lnTo>
                    <a:pt x="710" y="444"/>
                  </a:lnTo>
                  <a:lnTo>
                    <a:pt x="710" y="446"/>
                  </a:lnTo>
                  <a:lnTo>
                    <a:pt x="712" y="448"/>
                  </a:lnTo>
                  <a:lnTo>
                    <a:pt x="716" y="450"/>
                  </a:lnTo>
                  <a:lnTo>
                    <a:pt x="718" y="448"/>
                  </a:lnTo>
                  <a:lnTo>
                    <a:pt x="722" y="450"/>
                  </a:lnTo>
                  <a:lnTo>
                    <a:pt x="724" y="452"/>
                  </a:lnTo>
                  <a:lnTo>
                    <a:pt x="724" y="452"/>
                  </a:lnTo>
                  <a:lnTo>
                    <a:pt x="724" y="454"/>
                  </a:lnTo>
                  <a:lnTo>
                    <a:pt x="724" y="454"/>
                  </a:lnTo>
                  <a:lnTo>
                    <a:pt x="722" y="456"/>
                  </a:lnTo>
                  <a:lnTo>
                    <a:pt x="722" y="454"/>
                  </a:lnTo>
                  <a:lnTo>
                    <a:pt x="720" y="454"/>
                  </a:lnTo>
                  <a:lnTo>
                    <a:pt x="720" y="456"/>
                  </a:lnTo>
                  <a:lnTo>
                    <a:pt x="726" y="458"/>
                  </a:lnTo>
                  <a:lnTo>
                    <a:pt x="726" y="462"/>
                  </a:lnTo>
                  <a:lnTo>
                    <a:pt x="724" y="462"/>
                  </a:lnTo>
                  <a:lnTo>
                    <a:pt x="724" y="462"/>
                  </a:lnTo>
                  <a:lnTo>
                    <a:pt x="726" y="462"/>
                  </a:lnTo>
                  <a:lnTo>
                    <a:pt x="730" y="462"/>
                  </a:lnTo>
                  <a:lnTo>
                    <a:pt x="732" y="464"/>
                  </a:lnTo>
                  <a:lnTo>
                    <a:pt x="732" y="464"/>
                  </a:lnTo>
                  <a:lnTo>
                    <a:pt x="732" y="466"/>
                  </a:lnTo>
                  <a:lnTo>
                    <a:pt x="732" y="468"/>
                  </a:lnTo>
                  <a:lnTo>
                    <a:pt x="728" y="472"/>
                  </a:lnTo>
                  <a:lnTo>
                    <a:pt x="726" y="472"/>
                  </a:lnTo>
                  <a:lnTo>
                    <a:pt x="724" y="472"/>
                  </a:lnTo>
                  <a:lnTo>
                    <a:pt x="726" y="472"/>
                  </a:lnTo>
                  <a:lnTo>
                    <a:pt x="728" y="474"/>
                  </a:lnTo>
                  <a:lnTo>
                    <a:pt x="728" y="476"/>
                  </a:lnTo>
                  <a:lnTo>
                    <a:pt x="730" y="476"/>
                  </a:lnTo>
                  <a:lnTo>
                    <a:pt x="730" y="476"/>
                  </a:lnTo>
                  <a:lnTo>
                    <a:pt x="728" y="478"/>
                  </a:lnTo>
                  <a:lnTo>
                    <a:pt x="730" y="480"/>
                  </a:lnTo>
                  <a:lnTo>
                    <a:pt x="726" y="482"/>
                  </a:lnTo>
                  <a:lnTo>
                    <a:pt x="722" y="482"/>
                  </a:lnTo>
                  <a:lnTo>
                    <a:pt x="722" y="482"/>
                  </a:lnTo>
                  <a:lnTo>
                    <a:pt x="720" y="484"/>
                  </a:lnTo>
                  <a:lnTo>
                    <a:pt x="718" y="484"/>
                  </a:lnTo>
                  <a:lnTo>
                    <a:pt x="716" y="480"/>
                  </a:lnTo>
                  <a:lnTo>
                    <a:pt x="714" y="480"/>
                  </a:lnTo>
                  <a:lnTo>
                    <a:pt x="714" y="480"/>
                  </a:lnTo>
                  <a:lnTo>
                    <a:pt x="712" y="480"/>
                  </a:lnTo>
                  <a:lnTo>
                    <a:pt x="712" y="482"/>
                  </a:lnTo>
                  <a:lnTo>
                    <a:pt x="710" y="482"/>
                  </a:lnTo>
                  <a:lnTo>
                    <a:pt x="712" y="482"/>
                  </a:lnTo>
                  <a:lnTo>
                    <a:pt x="714" y="484"/>
                  </a:lnTo>
                  <a:lnTo>
                    <a:pt x="714" y="486"/>
                  </a:lnTo>
                  <a:lnTo>
                    <a:pt x="712" y="488"/>
                  </a:lnTo>
                  <a:lnTo>
                    <a:pt x="714" y="488"/>
                  </a:lnTo>
                  <a:lnTo>
                    <a:pt x="712" y="490"/>
                  </a:lnTo>
                  <a:lnTo>
                    <a:pt x="712" y="492"/>
                  </a:lnTo>
                  <a:lnTo>
                    <a:pt x="714" y="492"/>
                  </a:lnTo>
                  <a:lnTo>
                    <a:pt x="714" y="490"/>
                  </a:lnTo>
                  <a:lnTo>
                    <a:pt x="716" y="490"/>
                  </a:lnTo>
                  <a:lnTo>
                    <a:pt x="716" y="492"/>
                  </a:lnTo>
                  <a:lnTo>
                    <a:pt x="712" y="492"/>
                  </a:lnTo>
                  <a:lnTo>
                    <a:pt x="712" y="496"/>
                  </a:lnTo>
                  <a:lnTo>
                    <a:pt x="712" y="498"/>
                  </a:lnTo>
                  <a:lnTo>
                    <a:pt x="714" y="500"/>
                  </a:lnTo>
                  <a:lnTo>
                    <a:pt x="714" y="502"/>
                  </a:lnTo>
                  <a:lnTo>
                    <a:pt x="716" y="508"/>
                  </a:lnTo>
                  <a:lnTo>
                    <a:pt x="716" y="510"/>
                  </a:lnTo>
                  <a:lnTo>
                    <a:pt x="716" y="510"/>
                  </a:lnTo>
                  <a:lnTo>
                    <a:pt x="716" y="512"/>
                  </a:lnTo>
                  <a:lnTo>
                    <a:pt x="712" y="516"/>
                  </a:lnTo>
                  <a:lnTo>
                    <a:pt x="712" y="518"/>
                  </a:lnTo>
                  <a:lnTo>
                    <a:pt x="712" y="520"/>
                  </a:lnTo>
                  <a:lnTo>
                    <a:pt x="710" y="518"/>
                  </a:lnTo>
                  <a:lnTo>
                    <a:pt x="706" y="518"/>
                  </a:lnTo>
                  <a:lnTo>
                    <a:pt x="704" y="520"/>
                  </a:lnTo>
                  <a:lnTo>
                    <a:pt x="702" y="522"/>
                  </a:lnTo>
                  <a:lnTo>
                    <a:pt x="700" y="524"/>
                  </a:lnTo>
                  <a:lnTo>
                    <a:pt x="700" y="526"/>
                  </a:lnTo>
                  <a:lnTo>
                    <a:pt x="698" y="526"/>
                  </a:lnTo>
                  <a:lnTo>
                    <a:pt x="694" y="530"/>
                  </a:lnTo>
                  <a:lnTo>
                    <a:pt x="692" y="530"/>
                  </a:lnTo>
                  <a:lnTo>
                    <a:pt x="690" y="530"/>
                  </a:lnTo>
                  <a:lnTo>
                    <a:pt x="690" y="532"/>
                  </a:lnTo>
                  <a:lnTo>
                    <a:pt x="682" y="534"/>
                  </a:lnTo>
                  <a:lnTo>
                    <a:pt x="682" y="532"/>
                  </a:lnTo>
                  <a:lnTo>
                    <a:pt x="682" y="530"/>
                  </a:lnTo>
                  <a:lnTo>
                    <a:pt x="682" y="528"/>
                  </a:lnTo>
                  <a:lnTo>
                    <a:pt x="680" y="526"/>
                  </a:lnTo>
                  <a:lnTo>
                    <a:pt x="680" y="524"/>
                  </a:lnTo>
                  <a:lnTo>
                    <a:pt x="682" y="524"/>
                  </a:lnTo>
                  <a:lnTo>
                    <a:pt x="682" y="522"/>
                  </a:lnTo>
                  <a:lnTo>
                    <a:pt x="684" y="518"/>
                  </a:lnTo>
                  <a:lnTo>
                    <a:pt x="682" y="522"/>
                  </a:lnTo>
                  <a:lnTo>
                    <a:pt x="680" y="522"/>
                  </a:lnTo>
                  <a:lnTo>
                    <a:pt x="680" y="516"/>
                  </a:lnTo>
                  <a:lnTo>
                    <a:pt x="678" y="516"/>
                  </a:lnTo>
                  <a:lnTo>
                    <a:pt x="678" y="514"/>
                  </a:lnTo>
                  <a:lnTo>
                    <a:pt x="674" y="514"/>
                  </a:lnTo>
                  <a:lnTo>
                    <a:pt x="674" y="514"/>
                  </a:lnTo>
                  <a:lnTo>
                    <a:pt x="672" y="514"/>
                  </a:lnTo>
                  <a:lnTo>
                    <a:pt x="670" y="518"/>
                  </a:lnTo>
                  <a:lnTo>
                    <a:pt x="670" y="518"/>
                  </a:lnTo>
                  <a:lnTo>
                    <a:pt x="674" y="516"/>
                  </a:lnTo>
                  <a:lnTo>
                    <a:pt x="676" y="516"/>
                  </a:lnTo>
                  <a:lnTo>
                    <a:pt x="676" y="518"/>
                  </a:lnTo>
                  <a:lnTo>
                    <a:pt x="678" y="520"/>
                  </a:lnTo>
                  <a:lnTo>
                    <a:pt x="678" y="524"/>
                  </a:lnTo>
                  <a:lnTo>
                    <a:pt x="678" y="526"/>
                  </a:lnTo>
                  <a:lnTo>
                    <a:pt x="680" y="528"/>
                  </a:lnTo>
                  <a:lnTo>
                    <a:pt x="680" y="532"/>
                  </a:lnTo>
                  <a:lnTo>
                    <a:pt x="678" y="532"/>
                  </a:lnTo>
                  <a:lnTo>
                    <a:pt x="680" y="534"/>
                  </a:lnTo>
                  <a:lnTo>
                    <a:pt x="680" y="536"/>
                  </a:lnTo>
                  <a:lnTo>
                    <a:pt x="678" y="536"/>
                  </a:lnTo>
                  <a:lnTo>
                    <a:pt x="674" y="532"/>
                  </a:lnTo>
                  <a:lnTo>
                    <a:pt x="674" y="530"/>
                  </a:lnTo>
                  <a:lnTo>
                    <a:pt x="672" y="530"/>
                  </a:lnTo>
                  <a:lnTo>
                    <a:pt x="672" y="528"/>
                  </a:lnTo>
                  <a:lnTo>
                    <a:pt x="670" y="530"/>
                  </a:lnTo>
                  <a:lnTo>
                    <a:pt x="672" y="532"/>
                  </a:lnTo>
                  <a:lnTo>
                    <a:pt x="672" y="534"/>
                  </a:lnTo>
                  <a:lnTo>
                    <a:pt x="670" y="532"/>
                  </a:lnTo>
                  <a:lnTo>
                    <a:pt x="668" y="532"/>
                  </a:lnTo>
                  <a:lnTo>
                    <a:pt x="666" y="530"/>
                  </a:lnTo>
                  <a:lnTo>
                    <a:pt x="666" y="532"/>
                  </a:lnTo>
                  <a:lnTo>
                    <a:pt x="666" y="530"/>
                  </a:lnTo>
                  <a:lnTo>
                    <a:pt x="666" y="526"/>
                  </a:lnTo>
                  <a:lnTo>
                    <a:pt x="666" y="526"/>
                  </a:lnTo>
                  <a:lnTo>
                    <a:pt x="666" y="524"/>
                  </a:lnTo>
                  <a:lnTo>
                    <a:pt x="666" y="524"/>
                  </a:lnTo>
                  <a:lnTo>
                    <a:pt x="662" y="524"/>
                  </a:lnTo>
                  <a:lnTo>
                    <a:pt x="658" y="524"/>
                  </a:lnTo>
                  <a:lnTo>
                    <a:pt x="656" y="524"/>
                  </a:lnTo>
                  <a:lnTo>
                    <a:pt x="654" y="524"/>
                  </a:lnTo>
                  <a:lnTo>
                    <a:pt x="652" y="522"/>
                  </a:lnTo>
                  <a:lnTo>
                    <a:pt x="652" y="524"/>
                  </a:lnTo>
                  <a:lnTo>
                    <a:pt x="652" y="526"/>
                  </a:lnTo>
                  <a:lnTo>
                    <a:pt x="652" y="526"/>
                  </a:lnTo>
                  <a:lnTo>
                    <a:pt x="652" y="528"/>
                  </a:lnTo>
                  <a:lnTo>
                    <a:pt x="652" y="530"/>
                  </a:lnTo>
                  <a:lnTo>
                    <a:pt x="656" y="532"/>
                  </a:lnTo>
                  <a:lnTo>
                    <a:pt x="656" y="534"/>
                  </a:lnTo>
                  <a:lnTo>
                    <a:pt x="654" y="536"/>
                  </a:lnTo>
                  <a:lnTo>
                    <a:pt x="654" y="538"/>
                  </a:lnTo>
                  <a:lnTo>
                    <a:pt x="648" y="542"/>
                  </a:lnTo>
                  <a:lnTo>
                    <a:pt x="644" y="544"/>
                  </a:lnTo>
                  <a:lnTo>
                    <a:pt x="642" y="548"/>
                  </a:lnTo>
                  <a:lnTo>
                    <a:pt x="640" y="548"/>
                  </a:lnTo>
                  <a:lnTo>
                    <a:pt x="638" y="548"/>
                  </a:lnTo>
                  <a:lnTo>
                    <a:pt x="638" y="552"/>
                  </a:lnTo>
                  <a:lnTo>
                    <a:pt x="634" y="552"/>
                  </a:lnTo>
                  <a:lnTo>
                    <a:pt x="628" y="552"/>
                  </a:lnTo>
                  <a:lnTo>
                    <a:pt x="626" y="548"/>
                  </a:lnTo>
                  <a:lnTo>
                    <a:pt x="624" y="546"/>
                  </a:lnTo>
                  <a:lnTo>
                    <a:pt x="620" y="544"/>
                  </a:lnTo>
                  <a:lnTo>
                    <a:pt x="620" y="544"/>
                  </a:lnTo>
                  <a:lnTo>
                    <a:pt x="622" y="542"/>
                  </a:lnTo>
                  <a:lnTo>
                    <a:pt x="622" y="542"/>
                  </a:lnTo>
                  <a:lnTo>
                    <a:pt x="622" y="540"/>
                  </a:lnTo>
                  <a:lnTo>
                    <a:pt x="620" y="540"/>
                  </a:lnTo>
                  <a:lnTo>
                    <a:pt x="616" y="536"/>
                  </a:lnTo>
                  <a:lnTo>
                    <a:pt x="614" y="532"/>
                  </a:lnTo>
                  <a:lnTo>
                    <a:pt x="608" y="532"/>
                  </a:lnTo>
                  <a:lnTo>
                    <a:pt x="604" y="530"/>
                  </a:lnTo>
                  <a:lnTo>
                    <a:pt x="598" y="530"/>
                  </a:lnTo>
                  <a:lnTo>
                    <a:pt x="596" y="530"/>
                  </a:lnTo>
                  <a:lnTo>
                    <a:pt x="596" y="532"/>
                  </a:lnTo>
                  <a:lnTo>
                    <a:pt x="598" y="532"/>
                  </a:lnTo>
                  <a:lnTo>
                    <a:pt x="598" y="532"/>
                  </a:lnTo>
                  <a:lnTo>
                    <a:pt x="600" y="532"/>
                  </a:lnTo>
                  <a:lnTo>
                    <a:pt x="606" y="534"/>
                  </a:lnTo>
                  <a:lnTo>
                    <a:pt x="612" y="534"/>
                  </a:lnTo>
                  <a:lnTo>
                    <a:pt x="612" y="534"/>
                  </a:lnTo>
                  <a:lnTo>
                    <a:pt x="612" y="536"/>
                  </a:lnTo>
                  <a:lnTo>
                    <a:pt x="612" y="536"/>
                  </a:lnTo>
                  <a:lnTo>
                    <a:pt x="610" y="536"/>
                  </a:lnTo>
                  <a:lnTo>
                    <a:pt x="612" y="538"/>
                  </a:lnTo>
                  <a:lnTo>
                    <a:pt x="612" y="542"/>
                  </a:lnTo>
                  <a:lnTo>
                    <a:pt x="612" y="542"/>
                  </a:lnTo>
                  <a:lnTo>
                    <a:pt x="616" y="548"/>
                  </a:lnTo>
                  <a:lnTo>
                    <a:pt x="618" y="550"/>
                  </a:lnTo>
                  <a:lnTo>
                    <a:pt x="622" y="552"/>
                  </a:lnTo>
                  <a:lnTo>
                    <a:pt x="626" y="554"/>
                  </a:lnTo>
                  <a:lnTo>
                    <a:pt x="636" y="556"/>
                  </a:lnTo>
                  <a:lnTo>
                    <a:pt x="636" y="558"/>
                  </a:lnTo>
                  <a:lnTo>
                    <a:pt x="634" y="560"/>
                  </a:lnTo>
                  <a:lnTo>
                    <a:pt x="632" y="562"/>
                  </a:lnTo>
                  <a:lnTo>
                    <a:pt x="630" y="562"/>
                  </a:lnTo>
                  <a:lnTo>
                    <a:pt x="626" y="568"/>
                  </a:lnTo>
                  <a:lnTo>
                    <a:pt x="626" y="566"/>
                  </a:lnTo>
                  <a:lnTo>
                    <a:pt x="624" y="568"/>
                  </a:lnTo>
                  <a:lnTo>
                    <a:pt x="624" y="568"/>
                  </a:lnTo>
                  <a:lnTo>
                    <a:pt x="616" y="578"/>
                  </a:lnTo>
                  <a:lnTo>
                    <a:pt x="612" y="578"/>
                  </a:lnTo>
                  <a:lnTo>
                    <a:pt x="610" y="582"/>
                  </a:lnTo>
                  <a:lnTo>
                    <a:pt x="608" y="582"/>
                  </a:lnTo>
                  <a:lnTo>
                    <a:pt x="608" y="582"/>
                  </a:lnTo>
                  <a:lnTo>
                    <a:pt x="606" y="582"/>
                  </a:lnTo>
                  <a:lnTo>
                    <a:pt x="606" y="584"/>
                  </a:lnTo>
                  <a:lnTo>
                    <a:pt x="602" y="580"/>
                  </a:lnTo>
                  <a:lnTo>
                    <a:pt x="600" y="578"/>
                  </a:lnTo>
                  <a:lnTo>
                    <a:pt x="598" y="580"/>
                  </a:lnTo>
                  <a:lnTo>
                    <a:pt x="598" y="578"/>
                  </a:lnTo>
                  <a:lnTo>
                    <a:pt x="598" y="578"/>
                  </a:lnTo>
                  <a:lnTo>
                    <a:pt x="600" y="576"/>
                  </a:lnTo>
                  <a:lnTo>
                    <a:pt x="598" y="576"/>
                  </a:lnTo>
                  <a:lnTo>
                    <a:pt x="598" y="574"/>
                  </a:lnTo>
                  <a:lnTo>
                    <a:pt x="596" y="576"/>
                  </a:lnTo>
                  <a:lnTo>
                    <a:pt x="594" y="580"/>
                  </a:lnTo>
                  <a:lnTo>
                    <a:pt x="594" y="578"/>
                  </a:lnTo>
                  <a:lnTo>
                    <a:pt x="592" y="574"/>
                  </a:lnTo>
                  <a:lnTo>
                    <a:pt x="590" y="578"/>
                  </a:lnTo>
                  <a:lnTo>
                    <a:pt x="592" y="580"/>
                  </a:lnTo>
                  <a:lnTo>
                    <a:pt x="592" y="584"/>
                  </a:lnTo>
                  <a:lnTo>
                    <a:pt x="588" y="588"/>
                  </a:lnTo>
                  <a:lnTo>
                    <a:pt x="588" y="588"/>
                  </a:lnTo>
                  <a:lnTo>
                    <a:pt x="586" y="586"/>
                  </a:lnTo>
                  <a:lnTo>
                    <a:pt x="584" y="584"/>
                  </a:lnTo>
                  <a:lnTo>
                    <a:pt x="584" y="586"/>
                  </a:lnTo>
                  <a:lnTo>
                    <a:pt x="586" y="586"/>
                  </a:lnTo>
                  <a:lnTo>
                    <a:pt x="584" y="588"/>
                  </a:lnTo>
                  <a:lnTo>
                    <a:pt x="584" y="590"/>
                  </a:lnTo>
                  <a:lnTo>
                    <a:pt x="582" y="590"/>
                  </a:lnTo>
                  <a:lnTo>
                    <a:pt x="580" y="590"/>
                  </a:lnTo>
                  <a:lnTo>
                    <a:pt x="580" y="588"/>
                  </a:lnTo>
                  <a:lnTo>
                    <a:pt x="578" y="586"/>
                  </a:lnTo>
                  <a:lnTo>
                    <a:pt x="574" y="582"/>
                  </a:lnTo>
                  <a:lnTo>
                    <a:pt x="570" y="580"/>
                  </a:lnTo>
                  <a:lnTo>
                    <a:pt x="564" y="578"/>
                  </a:lnTo>
                  <a:lnTo>
                    <a:pt x="564" y="574"/>
                  </a:lnTo>
                  <a:lnTo>
                    <a:pt x="562" y="574"/>
                  </a:lnTo>
                  <a:lnTo>
                    <a:pt x="558" y="572"/>
                  </a:lnTo>
                  <a:lnTo>
                    <a:pt x="556" y="570"/>
                  </a:lnTo>
                  <a:lnTo>
                    <a:pt x="556" y="572"/>
                  </a:lnTo>
                  <a:lnTo>
                    <a:pt x="554" y="572"/>
                  </a:lnTo>
                  <a:lnTo>
                    <a:pt x="556" y="576"/>
                  </a:lnTo>
                  <a:lnTo>
                    <a:pt x="558" y="578"/>
                  </a:lnTo>
                  <a:lnTo>
                    <a:pt x="558" y="576"/>
                  </a:lnTo>
                  <a:lnTo>
                    <a:pt x="558" y="576"/>
                  </a:lnTo>
                  <a:lnTo>
                    <a:pt x="558" y="574"/>
                  </a:lnTo>
                  <a:lnTo>
                    <a:pt x="560" y="574"/>
                  </a:lnTo>
                  <a:lnTo>
                    <a:pt x="564" y="580"/>
                  </a:lnTo>
                  <a:lnTo>
                    <a:pt x="568" y="582"/>
                  </a:lnTo>
                  <a:lnTo>
                    <a:pt x="570" y="584"/>
                  </a:lnTo>
                  <a:lnTo>
                    <a:pt x="566" y="586"/>
                  </a:lnTo>
                  <a:lnTo>
                    <a:pt x="564" y="586"/>
                  </a:lnTo>
                  <a:lnTo>
                    <a:pt x="562" y="586"/>
                  </a:lnTo>
                  <a:lnTo>
                    <a:pt x="562" y="586"/>
                  </a:lnTo>
                  <a:lnTo>
                    <a:pt x="562" y="588"/>
                  </a:lnTo>
                  <a:lnTo>
                    <a:pt x="564" y="586"/>
                  </a:lnTo>
                  <a:lnTo>
                    <a:pt x="568" y="586"/>
                  </a:lnTo>
                  <a:lnTo>
                    <a:pt x="572" y="584"/>
                  </a:lnTo>
                  <a:lnTo>
                    <a:pt x="572" y="584"/>
                  </a:lnTo>
                  <a:lnTo>
                    <a:pt x="574" y="586"/>
                  </a:lnTo>
                  <a:lnTo>
                    <a:pt x="574" y="588"/>
                  </a:lnTo>
                  <a:lnTo>
                    <a:pt x="580" y="594"/>
                  </a:lnTo>
                  <a:lnTo>
                    <a:pt x="578" y="600"/>
                  </a:lnTo>
                  <a:lnTo>
                    <a:pt x="576" y="604"/>
                  </a:lnTo>
                  <a:lnTo>
                    <a:pt x="574" y="604"/>
                  </a:lnTo>
                  <a:lnTo>
                    <a:pt x="572" y="604"/>
                  </a:lnTo>
                  <a:lnTo>
                    <a:pt x="568" y="604"/>
                  </a:lnTo>
                  <a:lnTo>
                    <a:pt x="566" y="602"/>
                  </a:lnTo>
                  <a:lnTo>
                    <a:pt x="562" y="602"/>
                  </a:lnTo>
                  <a:lnTo>
                    <a:pt x="558" y="598"/>
                  </a:lnTo>
                  <a:lnTo>
                    <a:pt x="556" y="594"/>
                  </a:lnTo>
                  <a:lnTo>
                    <a:pt x="554" y="592"/>
                  </a:lnTo>
                  <a:lnTo>
                    <a:pt x="554" y="592"/>
                  </a:lnTo>
                  <a:lnTo>
                    <a:pt x="554" y="594"/>
                  </a:lnTo>
                  <a:lnTo>
                    <a:pt x="554" y="596"/>
                  </a:lnTo>
                  <a:lnTo>
                    <a:pt x="556" y="600"/>
                  </a:lnTo>
                  <a:lnTo>
                    <a:pt x="558" y="604"/>
                  </a:lnTo>
                  <a:lnTo>
                    <a:pt x="562" y="610"/>
                  </a:lnTo>
                  <a:lnTo>
                    <a:pt x="560" y="610"/>
                  </a:lnTo>
                  <a:lnTo>
                    <a:pt x="558" y="610"/>
                  </a:lnTo>
                  <a:lnTo>
                    <a:pt x="556" y="610"/>
                  </a:lnTo>
                  <a:lnTo>
                    <a:pt x="556" y="606"/>
                  </a:lnTo>
                  <a:lnTo>
                    <a:pt x="554" y="608"/>
                  </a:lnTo>
                  <a:lnTo>
                    <a:pt x="554" y="610"/>
                  </a:lnTo>
                  <a:lnTo>
                    <a:pt x="554" y="610"/>
                  </a:lnTo>
                  <a:lnTo>
                    <a:pt x="556" y="612"/>
                  </a:lnTo>
                  <a:lnTo>
                    <a:pt x="558" y="614"/>
                  </a:lnTo>
                  <a:lnTo>
                    <a:pt x="552" y="612"/>
                  </a:lnTo>
                  <a:lnTo>
                    <a:pt x="552" y="612"/>
                  </a:lnTo>
                  <a:lnTo>
                    <a:pt x="552" y="614"/>
                  </a:lnTo>
                  <a:lnTo>
                    <a:pt x="552" y="614"/>
                  </a:lnTo>
                  <a:lnTo>
                    <a:pt x="552" y="616"/>
                  </a:lnTo>
                  <a:lnTo>
                    <a:pt x="552" y="618"/>
                  </a:lnTo>
                  <a:lnTo>
                    <a:pt x="550" y="616"/>
                  </a:lnTo>
                  <a:lnTo>
                    <a:pt x="550" y="616"/>
                  </a:lnTo>
                  <a:lnTo>
                    <a:pt x="550" y="616"/>
                  </a:lnTo>
                  <a:lnTo>
                    <a:pt x="550" y="618"/>
                  </a:lnTo>
                  <a:lnTo>
                    <a:pt x="548" y="618"/>
                  </a:lnTo>
                  <a:lnTo>
                    <a:pt x="546" y="618"/>
                  </a:lnTo>
                  <a:lnTo>
                    <a:pt x="544" y="620"/>
                  </a:lnTo>
                  <a:lnTo>
                    <a:pt x="540" y="620"/>
                  </a:lnTo>
                  <a:lnTo>
                    <a:pt x="542" y="622"/>
                  </a:lnTo>
                  <a:lnTo>
                    <a:pt x="544" y="624"/>
                  </a:lnTo>
                  <a:lnTo>
                    <a:pt x="542" y="624"/>
                  </a:lnTo>
                  <a:lnTo>
                    <a:pt x="542" y="624"/>
                  </a:lnTo>
                  <a:lnTo>
                    <a:pt x="538" y="622"/>
                  </a:lnTo>
                  <a:lnTo>
                    <a:pt x="536" y="620"/>
                  </a:lnTo>
                  <a:lnTo>
                    <a:pt x="536" y="622"/>
                  </a:lnTo>
                  <a:lnTo>
                    <a:pt x="536" y="624"/>
                  </a:lnTo>
                  <a:lnTo>
                    <a:pt x="538" y="626"/>
                  </a:lnTo>
                  <a:lnTo>
                    <a:pt x="538" y="626"/>
                  </a:lnTo>
                  <a:lnTo>
                    <a:pt x="538" y="628"/>
                  </a:lnTo>
                  <a:lnTo>
                    <a:pt x="534" y="628"/>
                  </a:lnTo>
                  <a:lnTo>
                    <a:pt x="532" y="632"/>
                  </a:lnTo>
                  <a:lnTo>
                    <a:pt x="530" y="632"/>
                  </a:lnTo>
                  <a:lnTo>
                    <a:pt x="532" y="634"/>
                  </a:lnTo>
                  <a:lnTo>
                    <a:pt x="530" y="636"/>
                  </a:lnTo>
                  <a:lnTo>
                    <a:pt x="528" y="636"/>
                  </a:lnTo>
                  <a:lnTo>
                    <a:pt x="528" y="638"/>
                  </a:lnTo>
                  <a:lnTo>
                    <a:pt x="528" y="640"/>
                  </a:lnTo>
                  <a:lnTo>
                    <a:pt x="526" y="640"/>
                  </a:lnTo>
                  <a:lnTo>
                    <a:pt x="522" y="646"/>
                  </a:lnTo>
                  <a:lnTo>
                    <a:pt x="520" y="646"/>
                  </a:lnTo>
                  <a:lnTo>
                    <a:pt x="520" y="648"/>
                  </a:lnTo>
                  <a:lnTo>
                    <a:pt x="516" y="650"/>
                  </a:lnTo>
                  <a:lnTo>
                    <a:pt x="514" y="648"/>
                  </a:lnTo>
                  <a:lnTo>
                    <a:pt x="514" y="650"/>
                  </a:lnTo>
                  <a:lnTo>
                    <a:pt x="514" y="652"/>
                  </a:lnTo>
                  <a:lnTo>
                    <a:pt x="512" y="656"/>
                  </a:lnTo>
                  <a:lnTo>
                    <a:pt x="512" y="660"/>
                  </a:lnTo>
                  <a:lnTo>
                    <a:pt x="510" y="662"/>
                  </a:lnTo>
                  <a:lnTo>
                    <a:pt x="510" y="666"/>
                  </a:lnTo>
                  <a:lnTo>
                    <a:pt x="508" y="666"/>
                  </a:lnTo>
                  <a:lnTo>
                    <a:pt x="506" y="672"/>
                  </a:lnTo>
                  <a:lnTo>
                    <a:pt x="506" y="672"/>
                  </a:lnTo>
                  <a:lnTo>
                    <a:pt x="506" y="676"/>
                  </a:lnTo>
                  <a:lnTo>
                    <a:pt x="504" y="680"/>
                  </a:lnTo>
                  <a:lnTo>
                    <a:pt x="504" y="682"/>
                  </a:lnTo>
                  <a:lnTo>
                    <a:pt x="500" y="682"/>
                  </a:lnTo>
                  <a:lnTo>
                    <a:pt x="500" y="684"/>
                  </a:lnTo>
                  <a:lnTo>
                    <a:pt x="502" y="684"/>
                  </a:lnTo>
                  <a:lnTo>
                    <a:pt x="504" y="686"/>
                  </a:lnTo>
                  <a:lnTo>
                    <a:pt x="502" y="688"/>
                  </a:lnTo>
                  <a:lnTo>
                    <a:pt x="504" y="690"/>
                  </a:lnTo>
                  <a:lnTo>
                    <a:pt x="504" y="694"/>
                  </a:lnTo>
                  <a:lnTo>
                    <a:pt x="504" y="694"/>
                  </a:lnTo>
                  <a:lnTo>
                    <a:pt x="502" y="700"/>
                  </a:lnTo>
                  <a:lnTo>
                    <a:pt x="498" y="704"/>
                  </a:lnTo>
                  <a:lnTo>
                    <a:pt x="492" y="704"/>
                  </a:lnTo>
                  <a:lnTo>
                    <a:pt x="492" y="708"/>
                  </a:lnTo>
                  <a:lnTo>
                    <a:pt x="494" y="704"/>
                  </a:lnTo>
                  <a:lnTo>
                    <a:pt x="500" y="704"/>
                  </a:lnTo>
                  <a:lnTo>
                    <a:pt x="504" y="698"/>
                  </a:lnTo>
                  <a:lnTo>
                    <a:pt x="508" y="692"/>
                  </a:lnTo>
                  <a:lnTo>
                    <a:pt x="516" y="692"/>
                  </a:lnTo>
                  <a:lnTo>
                    <a:pt x="518" y="692"/>
                  </a:lnTo>
                  <a:lnTo>
                    <a:pt x="518" y="696"/>
                  </a:lnTo>
                  <a:lnTo>
                    <a:pt x="516" y="698"/>
                  </a:lnTo>
                  <a:lnTo>
                    <a:pt x="516" y="700"/>
                  </a:lnTo>
                  <a:lnTo>
                    <a:pt x="518" y="704"/>
                  </a:lnTo>
                  <a:lnTo>
                    <a:pt x="518" y="710"/>
                  </a:lnTo>
                  <a:lnTo>
                    <a:pt x="516" y="714"/>
                  </a:lnTo>
                  <a:lnTo>
                    <a:pt x="518" y="716"/>
                  </a:lnTo>
                  <a:lnTo>
                    <a:pt x="518" y="722"/>
                  </a:lnTo>
                  <a:lnTo>
                    <a:pt x="518" y="724"/>
                  </a:lnTo>
                  <a:lnTo>
                    <a:pt x="510" y="732"/>
                  </a:lnTo>
                  <a:lnTo>
                    <a:pt x="506" y="732"/>
                  </a:lnTo>
                  <a:lnTo>
                    <a:pt x="504" y="732"/>
                  </a:lnTo>
                  <a:lnTo>
                    <a:pt x="506" y="734"/>
                  </a:lnTo>
                  <a:lnTo>
                    <a:pt x="510" y="734"/>
                  </a:lnTo>
                  <a:lnTo>
                    <a:pt x="518" y="730"/>
                  </a:lnTo>
                  <a:lnTo>
                    <a:pt x="528" y="728"/>
                  </a:lnTo>
                  <a:lnTo>
                    <a:pt x="532" y="726"/>
                  </a:lnTo>
                  <a:lnTo>
                    <a:pt x="538" y="730"/>
                  </a:lnTo>
                  <a:lnTo>
                    <a:pt x="542" y="734"/>
                  </a:lnTo>
                  <a:lnTo>
                    <a:pt x="546" y="736"/>
                  </a:lnTo>
                  <a:lnTo>
                    <a:pt x="548" y="736"/>
                  </a:lnTo>
                  <a:lnTo>
                    <a:pt x="550" y="738"/>
                  </a:lnTo>
                  <a:lnTo>
                    <a:pt x="554" y="742"/>
                  </a:lnTo>
                  <a:lnTo>
                    <a:pt x="556" y="742"/>
                  </a:lnTo>
                  <a:lnTo>
                    <a:pt x="558" y="746"/>
                  </a:lnTo>
                  <a:lnTo>
                    <a:pt x="560" y="748"/>
                  </a:lnTo>
                  <a:lnTo>
                    <a:pt x="560" y="750"/>
                  </a:lnTo>
                  <a:lnTo>
                    <a:pt x="562" y="752"/>
                  </a:lnTo>
                  <a:lnTo>
                    <a:pt x="564" y="756"/>
                  </a:lnTo>
                  <a:lnTo>
                    <a:pt x="564" y="756"/>
                  </a:lnTo>
                  <a:lnTo>
                    <a:pt x="566" y="756"/>
                  </a:lnTo>
                  <a:lnTo>
                    <a:pt x="566" y="758"/>
                  </a:lnTo>
                  <a:lnTo>
                    <a:pt x="572" y="760"/>
                  </a:lnTo>
                  <a:lnTo>
                    <a:pt x="574" y="762"/>
                  </a:lnTo>
                  <a:lnTo>
                    <a:pt x="578" y="764"/>
                  </a:lnTo>
                  <a:lnTo>
                    <a:pt x="580" y="764"/>
                  </a:lnTo>
                  <a:lnTo>
                    <a:pt x="584" y="768"/>
                  </a:lnTo>
                  <a:lnTo>
                    <a:pt x="584" y="770"/>
                  </a:lnTo>
                  <a:lnTo>
                    <a:pt x="588" y="774"/>
                  </a:lnTo>
                  <a:lnTo>
                    <a:pt x="586" y="774"/>
                  </a:lnTo>
                  <a:lnTo>
                    <a:pt x="588" y="776"/>
                  </a:lnTo>
                  <a:lnTo>
                    <a:pt x="592" y="776"/>
                  </a:lnTo>
                  <a:lnTo>
                    <a:pt x="592" y="776"/>
                  </a:lnTo>
                  <a:lnTo>
                    <a:pt x="596" y="776"/>
                  </a:lnTo>
                  <a:lnTo>
                    <a:pt x="602" y="776"/>
                  </a:lnTo>
                  <a:lnTo>
                    <a:pt x="602" y="776"/>
                  </a:lnTo>
                  <a:lnTo>
                    <a:pt x="604" y="776"/>
                  </a:lnTo>
                  <a:lnTo>
                    <a:pt x="608" y="778"/>
                  </a:lnTo>
                  <a:lnTo>
                    <a:pt x="612" y="778"/>
                  </a:lnTo>
                  <a:lnTo>
                    <a:pt x="614" y="778"/>
                  </a:lnTo>
                  <a:lnTo>
                    <a:pt x="616" y="778"/>
                  </a:lnTo>
                  <a:lnTo>
                    <a:pt x="616" y="778"/>
                  </a:lnTo>
                  <a:lnTo>
                    <a:pt x="618" y="778"/>
                  </a:lnTo>
                  <a:lnTo>
                    <a:pt x="618" y="778"/>
                  </a:lnTo>
                  <a:lnTo>
                    <a:pt x="618" y="782"/>
                  </a:lnTo>
                  <a:lnTo>
                    <a:pt x="616" y="788"/>
                  </a:lnTo>
                  <a:lnTo>
                    <a:pt x="616" y="790"/>
                  </a:lnTo>
                  <a:lnTo>
                    <a:pt x="614" y="792"/>
                  </a:lnTo>
                  <a:lnTo>
                    <a:pt x="612" y="796"/>
                  </a:lnTo>
                  <a:lnTo>
                    <a:pt x="612" y="798"/>
                  </a:lnTo>
                  <a:lnTo>
                    <a:pt x="614" y="800"/>
                  </a:lnTo>
                  <a:lnTo>
                    <a:pt x="614" y="804"/>
                  </a:lnTo>
                  <a:lnTo>
                    <a:pt x="610" y="810"/>
                  </a:lnTo>
                  <a:lnTo>
                    <a:pt x="610" y="812"/>
                  </a:lnTo>
                  <a:lnTo>
                    <a:pt x="610" y="816"/>
                  </a:lnTo>
                  <a:lnTo>
                    <a:pt x="606" y="818"/>
                  </a:lnTo>
                  <a:lnTo>
                    <a:pt x="606" y="822"/>
                  </a:lnTo>
                  <a:lnTo>
                    <a:pt x="606" y="824"/>
                  </a:lnTo>
                  <a:lnTo>
                    <a:pt x="608" y="826"/>
                  </a:lnTo>
                  <a:lnTo>
                    <a:pt x="608" y="830"/>
                  </a:lnTo>
                  <a:lnTo>
                    <a:pt x="610" y="830"/>
                  </a:lnTo>
                  <a:lnTo>
                    <a:pt x="612" y="832"/>
                  </a:lnTo>
                  <a:lnTo>
                    <a:pt x="612" y="834"/>
                  </a:lnTo>
                  <a:lnTo>
                    <a:pt x="612" y="836"/>
                  </a:lnTo>
                  <a:lnTo>
                    <a:pt x="612" y="838"/>
                  </a:lnTo>
                  <a:lnTo>
                    <a:pt x="614" y="838"/>
                  </a:lnTo>
                  <a:lnTo>
                    <a:pt x="618" y="840"/>
                  </a:lnTo>
                  <a:lnTo>
                    <a:pt x="618" y="840"/>
                  </a:lnTo>
                  <a:lnTo>
                    <a:pt x="618" y="842"/>
                  </a:lnTo>
                  <a:lnTo>
                    <a:pt x="620" y="844"/>
                  </a:lnTo>
                  <a:lnTo>
                    <a:pt x="620" y="848"/>
                  </a:lnTo>
                  <a:lnTo>
                    <a:pt x="620" y="850"/>
                  </a:lnTo>
                  <a:lnTo>
                    <a:pt x="620" y="852"/>
                  </a:lnTo>
                  <a:lnTo>
                    <a:pt x="616" y="858"/>
                  </a:lnTo>
                  <a:lnTo>
                    <a:pt x="618" y="856"/>
                  </a:lnTo>
                  <a:lnTo>
                    <a:pt x="622" y="854"/>
                  </a:lnTo>
                  <a:lnTo>
                    <a:pt x="626" y="854"/>
                  </a:lnTo>
                  <a:lnTo>
                    <a:pt x="628" y="856"/>
                  </a:lnTo>
                  <a:lnTo>
                    <a:pt x="630" y="856"/>
                  </a:lnTo>
                  <a:lnTo>
                    <a:pt x="630" y="854"/>
                  </a:lnTo>
                  <a:lnTo>
                    <a:pt x="630" y="852"/>
                  </a:lnTo>
                  <a:lnTo>
                    <a:pt x="634" y="846"/>
                  </a:lnTo>
                  <a:lnTo>
                    <a:pt x="636" y="846"/>
                  </a:lnTo>
                  <a:lnTo>
                    <a:pt x="634" y="848"/>
                  </a:lnTo>
                  <a:lnTo>
                    <a:pt x="636" y="850"/>
                  </a:lnTo>
                  <a:lnTo>
                    <a:pt x="636" y="850"/>
                  </a:lnTo>
                  <a:lnTo>
                    <a:pt x="638" y="856"/>
                  </a:lnTo>
                  <a:lnTo>
                    <a:pt x="636" y="858"/>
                  </a:lnTo>
                  <a:lnTo>
                    <a:pt x="640" y="860"/>
                  </a:lnTo>
                  <a:lnTo>
                    <a:pt x="644" y="862"/>
                  </a:lnTo>
                  <a:lnTo>
                    <a:pt x="642" y="860"/>
                  </a:lnTo>
                  <a:lnTo>
                    <a:pt x="640" y="858"/>
                  </a:lnTo>
                  <a:lnTo>
                    <a:pt x="638" y="854"/>
                  </a:lnTo>
                  <a:lnTo>
                    <a:pt x="640" y="850"/>
                  </a:lnTo>
                  <a:lnTo>
                    <a:pt x="640" y="848"/>
                  </a:lnTo>
                  <a:lnTo>
                    <a:pt x="640" y="848"/>
                  </a:lnTo>
                  <a:lnTo>
                    <a:pt x="640" y="844"/>
                  </a:lnTo>
                  <a:lnTo>
                    <a:pt x="640" y="846"/>
                  </a:lnTo>
                  <a:lnTo>
                    <a:pt x="642" y="846"/>
                  </a:lnTo>
                  <a:lnTo>
                    <a:pt x="642" y="842"/>
                  </a:lnTo>
                  <a:lnTo>
                    <a:pt x="646" y="838"/>
                  </a:lnTo>
                  <a:lnTo>
                    <a:pt x="644" y="838"/>
                  </a:lnTo>
                  <a:lnTo>
                    <a:pt x="644" y="834"/>
                  </a:lnTo>
                  <a:lnTo>
                    <a:pt x="644" y="832"/>
                  </a:lnTo>
                  <a:lnTo>
                    <a:pt x="644" y="830"/>
                  </a:lnTo>
                  <a:lnTo>
                    <a:pt x="646" y="828"/>
                  </a:lnTo>
                  <a:lnTo>
                    <a:pt x="644" y="826"/>
                  </a:lnTo>
                  <a:lnTo>
                    <a:pt x="644" y="824"/>
                  </a:lnTo>
                  <a:lnTo>
                    <a:pt x="644" y="824"/>
                  </a:lnTo>
                  <a:lnTo>
                    <a:pt x="642" y="822"/>
                  </a:lnTo>
                  <a:lnTo>
                    <a:pt x="644" y="816"/>
                  </a:lnTo>
                  <a:lnTo>
                    <a:pt x="644" y="814"/>
                  </a:lnTo>
                  <a:lnTo>
                    <a:pt x="644" y="810"/>
                  </a:lnTo>
                  <a:lnTo>
                    <a:pt x="646" y="808"/>
                  </a:lnTo>
                  <a:lnTo>
                    <a:pt x="646" y="806"/>
                  </a:lnTo>
                  <a:lnTo>
                    <a:pt x="646" y="806"/>
                  </a:lnTo>
                  <a:lnTo>
                    <a:pt x="646" y="804"/>
                  </a:lnTo>
                  <a:lnTo>
                    <a:pt x="648" y="802"/>
                  </a:lnTo>
                  <a:lnTo>
                    <a:pt x="646" y="802"/>
                  </a:lnTo>
                  <a:lnTo>
                    <a:pt x="646" y="800"/>
                  </a:lnTo>
                  <a:lnTo>
                    <a:pt x="646" y="800"/>
                  </a:lnTo>
                  <a:lnTo>
                    <a:pt x="646" y="798"/>
                  </a:lnTo>
                  <a:lnTo>
                    <a:pt x="646" y="796"/>
                  </a:lnTo>
                  <a:lnTo>
                    <a:pt x="644" y="794"/>
                  </a:lnTo>
                  <a:lnTo>
                    <a:pt x="644" y="790"/>
                  </a:lnTo>
                  <a:lnTo>
                    <a:pt x="644" y="790"/>
                  </a:lnTo>
                  <a:lnTo>
                    <a:pt x="646" y="788"/>
                  </a:lnTo>
                  <a:lnTo>
                    <a:pt x="652" y="788"/>
                  </a:lnTo>
                  <a:lnTo>
                    <a:pt x="654" y="786"/>
                  </a:lnTo>
                  <a:lnTo>
                    <a:pt x="658" y="786"/>
                  </a:lnTo>
                  <a:lnTo>
                    <a:pt x="658" y="784"/>
                  </a:lnTo>
                  <a:lnTo>
                    <a:pt x="664" y="782"/>
                  </a:lnTo>
                  <a:lnTo>
                    <a:pt x="672" y="778"/>
                  </a:lnTo>
                  <a:lnTo>
                    <a:pt x="672" y="778"/>
                  </a:lnTo>
                  <a:lnTo>
                    <a:pt x="672" y="776"/>
                  </a:lnTo>
                  <a:lnTo>
                    <a:pt x="678" y="774"/>
                  </a:lnTo>
                  <a:lnTo>
                    <a:pt x="680" y="772"/>
                  </a:lnTo>
                  <a:lnTo>
                    <a:pt x="682" y="770"/>
                  </a:lnTo>
                  <a:lnTo>
                    <a:pt x="686" y="764"/>
                  </a:lnTo>
                  <a:lnTo>
                    <a:pt x="688" y="766"/>
                  </a:lnTo>
                  <a:lnTo>
                    <a:pt x="688" y="766"/>
                  </a:lnTo>
                  <a:lnTo>
                    <a:pt x="690" y="766"/>
                  </a:lnTo>
                  <a:lnTo>
                    <a:pt x="692" y="764"/>
                  </a:lnTo>
                  <a:lnTo>
                    <a:pt x="690" y="762"/>
                  </a:lnTo>
                  <a:lnTo>
                    <a:pt x="690" y="758"/>
                  </a:lnTo>
                  <a:lnTo>
                    <a:pt x="688" y="760"/>
                  </a:lnTo>
                  <a:lnTo>
                    <a:pt x="688" y="762"/>
                  </a:lnTo>
                  <a:lnTo>
                    <a:pt x="688" y="762"/>
                  </a:lnTo>
                  <a:lnTo>
                    <a:pt x="688" y="758"/>
                  </a:lnTo>
                  <a:lnTo>
                    <a:pt x="690" y="752"/>
                  </a:lnTo>
                  <a:lnTo>
                    <a:pt x="692" y="752"/>
                  </a:lnTo>
                  <a:lnTo>
                    <a:pt x="692" y="748"/>
                  </a:lnTo>
                  <a:lnTo>
                    <a:pt x="692" y="744"/>
                  </a:lnTo>
                  <a:lnTo>
                    <a:pt x="690" y="740"/>
                  </a:lnTo>
                  <a:lnTo>
                    <a:pt x="690" y="732"/>
                  </a:lnTo>
                  <a:lnTo>
                    <a:pt x="690" y="726"/>
                  </a:lnTo>
                  <a:lnTo>
                    <a:pt x="686" y="720"/>
                  </a:lnTo>
                  <a:lnTo>
                    <a:pt x="682" y="718"/>
                  </a:lnTo>
                  <a:lnTo>
                    <a:pt x="682" y="716"/>
                  </a:lnTo>
                  <a:lnTo>
                    <a:pt x="680" y="716"/>
                  </a:lnTo>
                  <a:lnTo>
                    <a:pt x="678" y="714"/>
                  </a:lnTo>
                  <a:lnTo>
                    <a:pt x="680" y="708"/>
                  </a:lnTo>
                  <a:lnTo>
                    <a:pt x="682" y="708"/>
                  </a:lnTo>
                  <a:lnTo>
                    <a:pt x="690" y="700"/>
                  </a:lnTo>
                  <a:lnTo>
                    <a:pt x="692" y="700"/>
                  </a:lnTo>
                  <a:lnTo>
                    <a:pt x="692" y="698"/>
                  </a:lnTo>
                  <a:lnTo>
                    <a:pt x="692" y="696"/>
                  </a:lnTo>
                  <a:lnTo>
                    <a:pt x="692" y="696"/>
                  </a:lnTo>
                  <a:lnTo>
                    <a:pt x="692" y="694"/>
                  </a:lnTo>
                  <a:lnTo>
                    <a:pt x="694" y="692"/>
                  </a:lnTo>
                  <a:lnTo>
                    <a:pt x="696" y="692"/>
                  </a:lnTo>
                  <a:lnTo>
                    <a:pt x="698" y="694"/>
                  </a:lnTo>
                  <a:lnTo>
                    <a:pt x="698" y="696"/>
                  </a:lnTo>
                  <a:lnTo>
                    <a:pt x="698" y="694"/>
                  </a:lnTo>
                  <a:lnTo>
                    <a:pt x="698" y="692"/>
                  </a:lnTo>
                  <a:lnTo>
                    <a:pt x="700" y="690"/>
                  </a:lnTo>
                  <a:lnTo>
                    <a:pt x="704" y="686"/>
                  </a:lnTo>
                  <a:lnTo>
                    <a:pt x="702" y="684"/>
                  </a:lnTo>
                  <a:lnTo>
                    <a:pt x="700" y="684"/>
                  </a:lnTo>
                  <a:lnTo>
                    <a:pt x="700" y="682"/>
                  </a:lnTo>
                  <a:lnTo>
                    <a:pt x="702" y="680"/>
                  </a:lnTo>
                  <a:lnTo>
                    <a:pt x="700" y="678"/>
                  </a:lnTo>
                  <a:lnTo>
                    <a:pt x="700" y="676"/>
                  </a:lnTo>
                  <a:lnTo>
                    <a:pt x="702" y="674"/>
                  </a:lnTo>
                  <a:lnTo>
                    <a:pt x="704" y="674"/>
                  </a:lnTo>
                  <a:lnTo>
                    <a:pt x="700" y="674"/>
                  </a:lnTo>
                  <a:lnTo>
                    <a:pt x="700" y="672"/>
                  </a:lnTo>
                  <a:lnTo>
                    <a:pt x="702" y="668"/>
                  </a:lnTo>
                  <a:lnTo>
                    <a:pt x="704" y="668"/>
                  </a:lnTo>
                  <a:lnTo>
                    <a:pt x="702" y="666"/>
                  </a:lnTo>
                  <a:lnTo>
                    <a:pt x="698" y="668"/>
                  </a:lnTo>
                  <a:lnTo>
                    <a:pt x="696" y="666"/>
                  </a:lnTo>
                  <a:lnTo>
                    <a:pt x="696" y="664"/>
                  </a:lnTo>
                  <a:lnTo>
                    <a:pt x="702" y="660"/>
                  </a:lnTo>
                  <a:lnTo>
                    <a:pt x="706" y="656"/>
                  </a:lnTo>
                  <a:lnTo>
                    <a:pt x="706" y="652"/>
                  </a:lnTo>
                  <a:lnTo>
                    <a:pt x="708" y="654"/>
                  </a:lnTo>
                  <a:lnTo>
                    <a:pt x="708" y="652"/>
                  </a:lnTo>
                  <a:lnTo>
                    <a:pt x="708" y="648"/>
                  </a:lnTo>
                  <a:lnTo>
                    <a:pt x="708" y="648"/>
                  </a:lnTo>
                  <a:lnTo>
                    <a:pt x="708" y="648"/>
                  </a:lnTo>
                  <a:lnTo>
                    <a:pt x="706" y="648"/>
                  </a:lnTo>
                  <a:lnTo>
                    <a:pt x="704" y="644"/>
                  </a:lnTo>
                  <a:lnTo>
                    <a:pt x="704" y="640"/>
                  </a:lnTo>
                  <a:lnTo>
                    <a:pt x="706" y="636"/>
                  </a:lnTo>
                  <a:lnTo>
                    <a:pt x="706" y="632"/>
                  </a:lnTo>
                  <a:lnTo>
                    <a:pt x="708" y="632"/>
                  </a:lnTo>
                  <a:lnTo>
                    <a:pt x="710" y="632"/>
                  </a:lnTo>
                  <a:lnTo>
                    <a:pt x="710" y="632"/>
                  </a:lnTo>
                  <a:lnTo>
                    <a:pt x="710" y="630"/>
                  </a:lnTo>
                  <a:lnTo>
                    <a:pt x="712" y="630"/>
                  </a:lnTo>
                  <a:lnTo>
                    <a:pt x="714" y="630"/>
                  </a:lnTo>
                  <a:lnTo>
                    <a:pt x="716" y="628"/>
                  </a:lnTo>
                  <a:lnTo>
                    <a:pt x="718" y="630"/>
                  </a:lnTo>
                  <a:lnTo>
                    <a:pt x="722" y="630"/>
                  </a:lnTo>
                  <a:lnTo>
                    <a:pt x="726" y="632"/>
                  </a:lnTo>
                  <a:lnTo>
                    <a:pt x="732" y="636"/>
                  </a:lnTo>
                  <a:lnTo>
                    <a:pt x="734" y="636"/>
                  </a:lnTo>
                  <a:lnTo>
                    <a:pt x="734" y="638"/>
                  </a:lnTo>
                  <a:lnTo>
                    <a:pt x="730" y="638"/>
                  </a:lnTo>
                  <a:lnTo>
                    <a:pt x="734" y="638"/>
                  </a:lnTo>
                  <a:lnTo>
                    <a:pt x="738" y="636"/>
                  </a:lnTo>
                  <a:lnTo>
                    <a:pt x="740" y="636"/>
                  </a:lnTo>
                  <a:lnTo>
                    <a:pt x="742" y="638"/>
                  </a:lnTo>
                  <a:lnTo>
                    <a:pt x="744" y="638"/>
                  </a:lnTo>
                  <a:lnTo>
                    <a:pt x="746" y="640"/>
                  </a:lnTo>
                  <a:lnTo>
                    <a:pt x="746" y="638"/>
                  </a:lnTo>
                  <a:lnTo>
                    <a:pt x="748" y="638"/>
                  </a:lnTo>
                  <a:lnTo>
                    <a:pt x="750" y="638"/>
                  </a:lnTo>
                  <a:lnTo>
                    <a:pt x="752" y="638"/>
                  </a:lnTo>
                  <a:lnTo>
                    <a:pt x="754" y="636"/>
                  </a:lnTo>
                  <a:lnTo>
                    <a:pt x="758" y="638"/>
                  </a:lnTo>
                  <a:lnTo>
                    <a:pt x="758" y="642"/>
                  </a:lnTo>
                  <a:lnTo>
                    <a:pt x="762" y="644"/>
                  </a:lnTo>
                  <a:lnTo>
                    <a:pt x="764" y="644"/>
                  </a:lnTo>
                  <a:lnTo>
                    <a:pt x="764" y="648"/>
                  </a:lnTo>
                  <a:lnTo>
                    <a:pt x="762" y="650"/>
                  </a:lnTo>
                  <a:lnTo>
                    <a:pt x="762" y="652"/>
                  </a:lnTo>
                  <a:lnTo>
                    <a:pt x="764" y="650"/>
                  </a:lnTo>
                  <a:lnTo>
                    <a:pt x="766" y="652"/>
                  </a:lnTo>
                  <a:lnTo>
                    <a:pt x="768" y="656"/>
                  </a:lnTo>
                  <a:lnTo>
                    <a:pt x="766" y="656"/>
                  </a:lnTo>
                  <a:lnTo>
                    <a:pt x="768" y="658"/>
                  </a:lnTo>
                  <a:lnTo>
                    <a:pt x="770" y="656"/>
                  </a:lnTo>
                  <a:lnTo>
                    <a:pt x="772" y="658"/>
                  </a:lnTo>
                  <a:lnTo>
                    <a:pt x="772" y="660"/>
                  </a:lnTo>
                  <a:lnTo>
                    <a:pt x="770" y="658"/>
                  </a:lnTo>
                  <a:lnTo>
                    <a:pt x="768" y="662"/>
                  </a:lnTo>
                  <a:lnTo>
                    <a:pt x="766" y="662"/>
                  </a:lnTo>
                  <a:lnTo>
                    <a:pt x="770" y="664"/>
                  </a:lnTo>
                  <a:lnTo>
                    <a:pt x="770" y="666"/>
                  </a:lnTo>
                  <a:lnTo>
                    <a:pt x="772" y="664"/>
                  </a:lnTo>
                  <a:lnTo>
                    <a:pt x="772" y="666"/>
                  </a:lnTo>
                  <a:lnTo>
                    <a:pt x="774" y="666"/>
                  </a:lnTo>
                  <a:lnTo>
                    <a:pt x="778" y="668"/>
                  </a:lnTo>
                  <a:lnTo>
                    <a:pt x="780" y="668"/>
                  </a:lnTo>
                  <a:lnTo>
                    <a:pt x="780" y="670"/>
                  </a:lnTo>
                  <a:lnTo>
                    <a:pt x="782" y="668"/>
                  </a:lnTo>
                  <a:lnTo>
                    <a:pt x="786" y="670"/>
                  </a:lnTo>
                  <a:lnTo>
                    <a:pt x="786" y="674"/>
                  </a:lnTo>
                  <a:lnTo>
                    <a:pt x="786" y="676"/>
                  </a:lnTo>
                  <a:lnTo>
                    <a:pt x="790" y="674"/>
                  </a:lnTo>
                  <a:lnTo>
                    <a:pt x="790" y="670"/>
                  </a:lnTo>
                  <a:lnTo>
                    <a:pt x="792" y="670"/>
                  </a:lnTo>
                  <a:lnTo>
                    <a:pt x="792" y="674"/>
                  </a:lnTo>
                  <a:lnTo>
                    <a:pt x="792" y="678"/>
                  </a:lnTo>
                  <a:lnTo>
                    <a:pt x="788" y="678"/>
                  </a:lnTo>
                  <a:lnTo>
                    <a:pt x="786" y="682"/>
                  </a:lnTo>
                  <a:lnTo>
                    <a:pt x="786" y="688"/>
                  </a:lnTo>
                  <a:lnTo>
                    <a:pt x="786" y="690"/>
                  </a:lnTo>
                  <a:lnTo>
                    <a:pt x="786" y="688"/>
                  </a:lnTo>
                  <a:lnTo>
                    <a:pt x="784" y="690"/>
                  </a:lnTo>
                  <a:lnTo>
                    <a:pt x="784" y="692"/>
                  </a:lnTo>
                  <a:lnTo>
                    <a:pt x="778" y="692"/>
                  </a:lnTo>
                  <a:lnTo>
                    <a:pt x="772" y="690"/>
                  </a:lnTo>
                  <a:lnTo>
                    <a:pt x="778" y="694"/>
                  </a:lnTo>
                  <a:lnTo>
                    <a:pt x="782" y="694"/>
                  </a:lnTo>
                  <a:lnTo>
                    <a:pt x="786" y="696"/>
                  </a:lnTo>
                  <a:lnTo>
                    <a:pt x="784" y="702"/>
                  </a:lnTo>
                  <a:lnTo>
                    <a:pt x="782" y="704"/>
                  </a:lnTo>
                  <a:lnTo>
                    <a:pt x="782" y="706"/>
                  </a:lnTo>
                  <a:lnTo>
                    <a:pt x="780" y="710"/>
                  </a:lnTo>
                  <a:lnTo>
                    <a:pt x="780" y="710"/>
                  </a:lnTo>
                  <a:lnTo>
                    <a:pt x="784" y="714"/>
                  </a:lnTo>
                  <a:lnTo>
                    <a:pt x="786" y="716"/>
                  </a:lnTo>
                  <a:lnTo>
                    <a:pt x="784" y="716"/>
                  </a:lnTo>
                  <a:lnTo>
                    <a:pt x="780" y="714"/>
                  </a:lnTo>
                  <a:lnTo>
                    <a:pt x="782" y="718"/>
                  </a:lnTo>
                  <a:lnTo>
                    <a:pt x="786" y="720"/>
                  </a:lnTo>
                  <a:lnTo>
                    <a:pt x="786" y="720"/>
                  </a:lnTo>
                  <a:lnTo>
                    <a:pt x="786" y="716"/>
                  </a:lnTo>
                  <a:lnTo>
                    <a:pt x="788" y="716"/>
                  </a:lnTo>
                  <a:lnTo>
                    <a:pt x="790" y="720"/>
                  </a:lnTo>
                  <a:lnTo>
                    <a:pt x="792" y="722"/>
                  </a:lnTo>
                  <a:lnTo>
                    <a:pt x="790" y="724"/>
                  </a:lnTo>
                  <a:lnTo>
                    <a:pt x="790" y="728"/>
                  </a:lnTo>
                  <a:lnTo>
                    <a:pt x="788" y="732"/>
                  </a:lnTo>
                  <a:lnTo>
                    <a:pt x="788" y="734"/>
                  </a:lnTo>
                  <a:lnTo>
                    <a:pt x="786" y="736"/>
                  </a:lnTo>
                  <a:lnTo>
                    <a:pt x="788" y="736"/>
                  </a:lnTo>
                  <a:lnTo>
                    <a:pt x="792" y="728"/>
                  </a:lnTo>
                  <a:lnTo>
                    <a:pt x="796" y="726"/>
                  </a:lnTo>
                  <a:lnTo>
                    <a:pt x="796" y="726"/>
                  </a:lnTo>
                  <a:lnTo>
                    <a:pt x="796" y="728"/>
                  </a:lnTo>
                  <a:lnTo>
                    <a:pt x="796" y="732"/>
                  </a:lnTo>
                  <a:lnTo>
                    <a:pt x="794" y="734"/>
                  </a:lnTo>
                  <a:lnTo>
                    <a:pt x="796" y="736"/>
                  </a:lnTo>
                  <a:lnTo>
                    <a:pt x="794" y="738"/>
                  </a:lnTo>
                  <a:lnTo>
                    <a:pt x="796" y="736"/>
                  </a:lnTo>
                  <a:lnTo>
                    <a:pt x="798" y="732"/>
                  </a:lnTo>
                  <a:lnTo>
                    <a:pt x="800" y="730"/>
                  </a:lnTo>
                  <a:lnTo>
                    <a:pt x="802" y="730"/>
                  </a:lnTo>
                  <a:lnTo>
                    <a:pt x="804" y="728"/>
                  </a:lnTo>
                  <a:lnTo>
                    <a:pt x="806" y="728"/>
                  </a:lnTo>
                  <a:lnTo>
                    <a:pt x="806" y="730"/>
                  </a:lnTo>
                  <a:lnTo>
                    <a:pt x="808" y="728"/>
                  </a:lnTo>
                  <a:lnTo>
                    <a:pt x="810" y="728"/>
                  </a:lnTo>
                  <a:lnTo>
                    <a:pt x="810" y="726"/>
                  </a:lnTo>
                  <a:lnTo>
                    <a:pt x="812" y="724"/>
                  </a:lnTo>
                  <a:lnTo>
                    <a:pt x="816" y="720"/>
                  </a:lnTo>
                  <a:lnTo>
                    <a:pt x="816" y="722"/>
                  </a:lnTo>
                  <a:lnTo>
                    <a:pt x="818" y="726"/>
                  </a:lnTo>
                  <a:lnTo>
                    <a:pt x="818" y="728"/>
                  </a:lnTo>
                  <a:lnTo>
                    <a:pt x="818" y="724"/>
                  </a:lnTo>
                  <a:lnTo>
                    <a:pt x="818" y="722"/>
                  </a:lnTo>
                  <a:lnTo>
                    <a:pt x="820" y="720"/>
                  </a:lnTo>
                  <a:lnTo>
                    <a:pt x="820" y="720"/>
                  </a:lnTo>
                  <a:lnTo>
                    <a:pt x="822" y="718"/>
                  </a:lnTo>
                  <a:lnTo>
                    <a:pt x="824" y="716"/>
                  </a:lnTo>
                  <a:lnTo>
                    <a:pt x="824" y="714"/>
                  </a:lnTo>
                  <a:lnTo>
                    <a:pt x="826" y="712"/>
                  </a:lnTo>
                  <a:lnTo>
                    <a:pt x="828" y="710"/>
                  </a:lnTo>
                  <a:lnTo>
                    <a:pt x="828" y="708"/>
                  </a:lnTo>
                  <a:lnTo>
                    <a:pt x="830" y="708"/>
                  </a:lnTo>
                  <a:lnTo>
                    <a:pt x="832" y="710"/>
                  </a:lnTo>
                  <a:lnTo>
                    <a:pt x="832" y="710"/>
                  </a:lnTo>
                  <a:lnTo>
                    <a:pt x="830" y="708"/>
                  </a:lnTo>
                  <a:lnTo>
                    <a:pt x="828" y="708"/>
                  </a:lnTo>
                  <a:lnTo>
                    <a:pt x="828" y="706"/>
                  </a:lnTo>
                  <a:lnTo>
                    <a:pt x="830" y="702"/>
                  </a:lnTo>
                  <a:lnTo>
                    <a:pt x="832" y="702"/>
                  </a:lnTo>
                  <a:lnTo>
                    <a:pt x="832" y="702"/>
                  </a:lnTo>
                  <a:lnTo>
                    <a:pt x="832" y="700"/>
                  </a:lnTo>
                  <a:lnTo>
                    <a:pt x="834" y="700"/>
                  </a:lnTo>
                  <a:lnTo>
                    <a:pt x="834" y="698"/>
                  </a:lnTo>
                  <a:lnTo>
                    <a:pt x="836" y="694"/>
                  </a:lnTo>
                  <a:lnTo>
                    <a:pt x="838" y="692"/>
                  </a:lnTo>
                  <a:lnTo>
                    <a:pt x="838" y="690"/>
                  </a:lnTo>
                  <a:lnTo>
                    <a:pt x="840" y="688"/>
                  </a:lnTo>
                  <a:lnTo>
                    <a:pt x="842" y="686"/>
                  </a:lnTo>
                  <a:lnTo>
                    <a:pt x="844" y="688"/>
                  </a:lnTo>
                  <a:lnTo>
                    <a:pt x="842" y="690"/>
                  </a:lnTo>
                  <a:lnTo>
                    <a:pt x="844" y="688"/>
                  </a:lnTo>
                  <a:lnTo>
                    <a:pt x="844" y="690"/>
                  </a:lnTo>
                  <a:lnTo>
                    <a:pt x="842" y="690"/>
                  </a:lnTo>
                  <a:lnTo>
                    <a:pt x="842" y="692"/>
                  </a:lnTo>
                  <a:lnTo>
                    <a:pt x="844" y="694"/>
                  </a:lnTo>
                  <a:lnTo>
                    <a:pt x="842" y="696"/>
                  </a:lnTo>
                  <a:lnTo>
                    <a:pt x="842" y="696"/>
                  </a:lnTo>
                  <a:lnTo>
                    <a:pt x="842" y="696"/>
                  </a:lnTo>
                  <a:lnTo>
                    <a:pt x="842" y="696"/>
                  </a:lnTo>
                  <a:lnTo>
                    <a:pt x="844" y="696"/>
                  </a:lnTo>
                  <a:lnTo>
                    <a:pt x="844" y="700"/>
                  </a:lnTo>
                  <a:lnTo>
                    <a:pt x="842" y="700"/>
                  </a:lnTo>
                  <a:lnTo>
                    <a:pt x="844" y="700"/>
                  </a:lnTo>
                  <a:lnTo>
                    <a:pt x="844" y="702"/>
                  </a:lnTo>
                  <a:lnTo>
                    <a:pt x="844" y="704"/>
                  </a:lnTo>
                  <a:lnTo>
                    <a:pt x="844" y="706"/>
                  </a:lnTo>
                  <a:lnTo>
                    <a:pt x="846" y="708"/>
                  </a:lnTo>
                  <a:lnTo>
                    <a:pt x="846" y="710"/>
                  </a:lnTo>
                  <a:lnTo>
                    <a:pt x="846" y="712"/>
                  </a:lnTo>
                  <a:lnTo>
                    <a:pt x="844" y="710"/>
                  </a:lnTo>
                  <a:lnTo>
                    <a:pt x="842" y="712"/>
                  </a:lnTo>
                  <a:lnTo>
                    <a:pt x="844" y="714"/>
                  </a:lnTo>
                  <a:lnTo>
                    <a:pt x="844" y="714"/>
                  </a:lnTo>
                  <a:lnTo>
                    <a:pt x="846" y="714"/>
                  </a:lnTo>
                  <a:lnTo>
                    <a:pt x="848" y="712"/>
                  </a:lnTo>
                  <a:lnTo>
                    <a:pt x="848" y="714"/>
                  </a:lnTo>
                  <a:lnTo>
                    <a:pt x="850" y="716"/>
                  </a:lnTo>
                  <a:lnTo>
                    <a:pt x="848" y="718"/>
                  </a:lnTo>
                  <a:lnTo>
                    <a:pt x="846" y="720"/>
                  </a:lnTo>
                  <a:lnTo>
                    <a:pt x="842" y="718"/>
                  </a:lnTo>
                  <a:lnTo>
                    <a:pt x="842" y="720"/>
                  </a:lnTo>
                  <a:lnTo>
                    <a:pt x="844" y="722"/>
                  </a:lnTo>
                  <a:lnTo>
                    <a:pt x="848" y="720"/>
                  </a:lnTo>
                  <a:lnTo>
                    <a:pt x="850" y="720"/>
                  </a:lnTo>
                  <a:lnTo>
                    <a:pt x="850" y="722"/>
                  </a:lnTo>
                  <a:lnTo>
                    <a:pt x="848" y="726"/>
                  </a:lnTo>
                  <a:lnTo>
                    <a:pt x="850" y="726"/>
                  </a:lnTo>
                  <a:lnTo>
                    <a:pt x="852" y="724"/>
                  </a:lnTo>
                  <a:lnTo>
                    <a:pt x="852" y="728"/>
                  </a:lnTo>
                  <a:lnTo>
                    <a:pt x="850" y="730"/>
                  </a:lnTo>
                  <a:lnTo>
                    <a:pt x="846" y="730"/>
                  </a:lnTo>
                  <a:lnTo>
                    <a:pt x="844" y="730"/>
                  </a:lnTo>
                  <a:lnTo>
                    <a:pt x="844" y="730"/>
                  </a:lnTo>
                  <a:lnTo>
                    <a:pt x="844" y="732"/>
                  </a:lnTo>
                  <a:lnTo>
                    <a:pt x="842" y="734"/>
                  </a:lnTo>
                  <a:lnTo>
                    <a:pt x="846" y="734"/>
                  </a:lnTo>
                  <a:lnTo>
                    <a:pt x="850" y="734"/>
                  </a:lnTo>
                  <a:lnTo>
                    <a:pt x="852" y="732"/>
                  </a:lnTo>
                  <a:lnTo>
                    <a:pt x="854" y="732"/>
                  </a:lnTo>
                  <a:lnTo>
                    <a:pt x="852" y="734"/>
                  </a:lnTo>
                  <a:lnTo>
                    <a:pt x="852" y="736"/>
                  </a:lnTo>
                  <a:lnTo>
                    <a:pt x="850" y="736"/>
                  </a:lnTo>
                  <a:lnTo>
                    <a:pt x="848" y="736"/>
                  </a:lnTo>
                  <a:lnTo>
                    <a:pt x="844" y="742"/>
                  </a:lnTo>
                  <a:lnTo>
                    <a:pt x="848" y="740"/>
                  </a:lnTo>
                  <a:lnTo>
                    <a:pt x="850" y="740"/>
                  </a:lnTo>
                  <a:lnTo>
                    <a:pt x="852" y="738"/>
                  </a:lnTo>
                  <a:lnTo>
                    <a:pt x="854" y="740"/>
                  </a:lnTo>
                  <a:lnTo>
                    <a:pt x="854" y="742"/>
                  </a:lnTo>
                  <a:lnTo>
                    <a:pt x="852" y="742"/>
                  </a:lnTo>
                  <a:lnTo>
                    <a:pt x="850" y="744"/>
                  </a:lnTo>
                  <a:lnTo>
                    <a:pt x="850" y="746"/>
                  </a:lnTo>
                  <a:lnTo>
                    <a:pt x="850" y="744"/>
                  </a:lnTo>
                  <a:lnTo>
                    <a:pt x="854" y="746"/>
                  </a:lnTo>
                  <a:lnTo>
                    <a:pt x="854" y="744"/>
                  </a:lnTo>
                  <a:lnTo>
                    <a:pt x="856" y="746"/>
                  </a:lnTo>
                  <a:lnTo>
                    <a:pt x="858" y="750"/>
                  </a:lnTo>
                  <a:lnTo>
                    <a:pt x="856" y="752"/>
                  </a:lnTo>
                  <a:lnTo>
                    <a:pt x="854" y="752"/>
                  </a:lnTo>
                  <a:lnTo>
                    <a:pt x="852" y="752"/>
                  </a:lnTo>
                  <a:lnTo>
                    <a:pt x="850" y="752"/>
                  </a:lnTo>
                  <a:lnTo>
                    <a:pt x="852" y="754"/>
                  </a:lnTo>
                  <a:lnTo>
                    <a:pt x="854" y="754"/>
                  </a:lnTo>
                  <a:lnTo>
                    <a:pt x="854" y="754"/>
                  </a:lnTo>
                  <a:lnTo>
                    <a:pt x="858" y="754"/>
                  </a:lnTo>
                  <a:lnTo>
                    <a:pt x="858" y="756"/>
                  </a:lnTo>
                  <a:lnTo>
                    <a:pt x="858" y="758"/>
                  </a:lnTo>
                  <a:lnTo>
                    <a:pt x="856" y="758"/>
                  </a:lnTo>
                  <a:lnTo>
                    <a:pt x="858" y="760"/>
                  </a:lnTo>
                  <a:lnTo>
                    <a:pt x="860" y="760"/>
                  </a:lnTo>
                  <a:lnTo>
                    <a:pt x="862" y="762"/>
                  </a:lnTo>
                  <a:lnTo>
                    <a:pt x="862" y="764"/>
                  </a:lnTo>
                  <a:lnTo>
                    <a:pt x="860" y="764"/>
                  </a:lnTo>
                  <a:lnTo>
                    <a:pt x="856" y="768"/>
                  </a:lnTo>
                  <a:lnTo>
                    <a:pt x="856" y="766"/>
                  </a:lnTo>
                  <a:lnTo>
                    <a:pt x="854" y="768"/>
                  </a:lnTo>
                  <a:lnTo>
                    <a:pt x="856" y="768"/>
                  </a:lnTo>
                  <a:lnTo>
                    <a:pt x="856" y="770"/>
                  </a:lnTo>
                  <a:lnTo>
                    <a:pt x="854" y="770"/>
                  </a:lnTo>
                  <a:lnTo>
                    <a:pt x="850" y="768"/>
                  </a:lnTo>
                  <a:lnTo>
                    <a:pt x="848" y="768"/>
                  </a:lnTo>
                  <a:lnTo>
                    <a:pt x="850" y="770"/>
                  </a:lnTo>
                  <a:lnTo>
                    <a:pt x="850" y="772"/>
                  </a:lnTo>
                  <a:lnTo>
                    <a:pt x="854" y="774"/>
                  </a:lnTo>
                  <a:lnTo>
                    <a:pt x="854" y="776"/>
                  </a:lnTo>
                  <a:lnTo>
                    <a:pt x="854" y="778"/>
                  </a:lnTo>
                  <a:lnTo>
                    <a:pt x="852" y="778"/>
                  </a:lnTo>
                  <a:lnTo>
                    <a:pt x="850" y="780"/>
                  </a:lnTo>
                  <a:lnTo>
                    <a:pt x="846" y="780"/>
                  </a:lnTo>
                  <a:lnTo>
                    <a:pt x="852" y="780"/>
                  </a:lnTo>
                  <a:lnTo>
                    <a:pt x="852" y="780"/>
                  </a:lnTo>
                  <a:lnTo>
                    <a:pt x="854" y="780"/>
                  </a:lnTo>
                  <a:lnTo>
                    <a:pt x="856" y="778"/>
                  </a:lnTo>
                  <a:lnTo>
                    <a:pt x="858" y="778"/>
                  </a:lnTo>
                  <a:lnTo>
                    <a:pt x="858" y="780"/>
                  </a:lnTo>
                  <a:lnTo>
                    <a:pt x="858" y="782"/>
                  </a:lnTo>
                  <a:lnTo>
                    <a:pt x="858" y="782"/>
                  </a:lnTo>
                  <a:lnTo>
                    <a:pt x="860" y="782"/>
                  </a:lnTo>
                  <a:lnTo>
                    <a:pt x="860" y="784"/>
                  </a:lnTo>
                  <a:lnTo>
                    <a:pt x="860" y="786"/>
                  </a:lnTo>
                  <a:lnTo>
                    <a:pt x="860" y="786"/>
                  </a:lnTo>
                  <a:lnTo>
                    <a:pt x="862" y="784"/>
                  </a:lnTo>
                  <a:lnTo>
                    <a:pt x="864" y="786"/>
                  </a:lnTo>
                  <a:lnTo>
                    <a:pt x="864" y="786"/>
                  </a:lnTo>
                  <a:lnTo>
                    <a:pt x="864" y="788"/>
                  </a:lnTo>
                  <a:lnTo>
                    <a:pt x="864" y="790"/>
                  </a:lnTo>
                  <a:lnTo>
                    <a:pt x="864" y="792"/>
                  </a:lnTo>
                  <a:lnTo>
                    <a:pt x="864" y="792"/>
                  </a:lnTo>
                  <a:lnTo>
                    <a:pt x="868" y="788"/>
                  </a:lnTo>
                  <a:lnTo>
                    <a:pt x="868" y="788"/>
                  </a:lnTo>
                  <a:lnTo>
                    <a:pt x="868" y="790"/>
                  </a:lnTo>
                  <a:lnTo>
                    <a:pt x="868" y="792"/>
                  </a:lnTo>
                  <a:lnTo>
                    <a:pt x="866" y="794"/>
                  </a:lnTo>
                  <a:lnTo>
                    <a:pt x="862" y="798"/>
                  </a:lnTo>
                  <a:lnTo>
                    <a:pt x="860" y="800"/>
                  </a:lnTo>
                  <a:lnTo>
                    <a:pt x="858" y="800"/>
                  </a:lnTo>
                  <a:lnTo>
                    <a:pt x="860" y="802"/>
                  </a:lnTo>
                  <a:lnTo>
                    <a:pt x="862" y="800"/>
                  </a:lnTo>
                  <a:lnTo>
                    <a:pt x="866" y="796"/>
                  </a:lnTo>
                  <a:lnTo>
                    <a:pt x="868" y="796"/>
                  </a:lnTo>
                  <a:lnTo>
                    <a:pt x="868" y="798"/>
                  </a:lnTo>
                  <a:lnTo>
                    <a:pt x="866" y="800"/>
                  </a:lnTo>
                  <a:lnTo>
                    <a:pt x="866" y="802"/>
                  </a:lnTo>
                  <a:lnTo>
                    <a:pt x="866" y="802"/>
                  </a:lnTo>
                  <a:lnTo>
                    <a:pt x="868" y="800"/>
                  </a:lnTo>
                  <a:lnTo>
                    <a:pt x="872" y="796"/>
                  </a:lnTo>
                  <a:lnTo>
                    <a:pt x="874" y="796"/>
                  </a:lnTo>
                  <a:lnTo>
                    <a:pt x="874" y="798"/>
                  </a:lnTo>
                  <a:lnTo>
                    <a:pt x="872" y="798"/>
                  </a:lnTo>
                  <a:lnTo>
                    <a:pt x="870" y="800"/>
                  </a:lnTo>
                  <a:lnTo>
                    <a:pt x="872" y="800"/>
                  </a:lnTo>
                  <a:lnTo>
                    <a:pt x="876" y="798"/>
                  </a:lnTo>
                  <a:lnTo>
                    <a:pt x="876" y="800"/>
                  </a:lnTo>
                  <a:lnTo>
                    <a:pt x="872" y="802"/>
                  </a:lnTo>
                  <a:lnTo>
                    <a:pt x="870" y="804"/>
                  </a:lnTo>
                  <a:lnTo>
                    <a:pt x="872" y="804"/>
                  </a:lnTo>
                  <a:lnTo>
                    <a:pt x="874" y="802"/>
                  </a:lnTo>
                  <a:lnTo>
                    <a:pt x="878" y="798"/>
                  </a:lnTo>
                  <a:lnTo>
                    <a:pt x="880" y="798"/>
                  </a:lnTo>
                  <a:lnTo>
                    <a:pt x="878" y="800"/>
                  </a:lnTo>
                  <a:lnTo>
                    <a:pt x="878" y="802"/>
                  </a:lnTo>
                  <a:lnTo>
                    <a:pt x="882" y="798"/>
                  </a:lnTo>
                  <a:lnTo>
                    <a:pt x="882" y="800"/>
                  </a:lnTo>
                  <a:lnTo>
                    <a:pt x="882" y="804"/>
                  </a:lnTo>
                  <a:lnTo>
                    <a:pt x="880" y="804"/>
                  </a:lnTo>
                  <a:lnTo>
                    <a:pt x="880" y="806"/>
                  </a:lnTo>
                  <a:lnTo>
                    <a:pt x="882" y="806"/>
                  </a:lnTo>
                  <a:lnTo>
                    <a:pt x="886" y="808"/>
                  </a:lnTo>
                  <a:lnTo>
                    <a:pt x="888" y="806"/>
                  </a:lnTo>
                  <a:lnTo>
                    <a:pt x="892" y="804"/>
                  </a:lnTo>
                  <a:lnTo>
                    <a:pt x="892" y="806"/>
                  </a:lnTo>
                  <a:lnTo>
                    <a:pt x="892" y="808"/>
                  </a:lnTo>
                  <a:lnTo>
                    <a:pt x="890" y="808"/>
                  </a:lnTo>
                  <a:lnTo>
                    <a:pt x="890" y="808"/>
                  </a:lnTo>
                  <a:lnTo>
                    <a:pt x="896" y="810"/>
                  </a:lnTo>
                  <a:lnTo>
                    <a:pt x="898" y="812"/>
                  </a:lnTo>
                  <a:lnTo>
                    <a:pt x="894" y="812"/>
                  </a:lnTo>
                  <a:lnTo>
                    <a:pt x="894" y="814"/>
                  </a:lnTo>
                  <a:lnTo>
                    <a:pt x="888" y="814"/>
                  </a:lnTo>
                  <a:lnTo>
                    <a:pt x="888" y="814"/>
                  </a:lnTo>
                  <a:lnTo>
                    <a:pt x="884" y="816"/>
                  </a:lnTo>
                  <a:lnTo>
                    <a:pt x="882" y="818"/>
                  </a:lnTo>
                  <a:lnTo>
                    <a:pt x="876" y="818"/>
                  </a:lnTo>
                  <a:lnTo>
                    <a:pt x="870" y="818"/>
                  </a:lnTo>
                  <a:lnTo>
                    <a:pt x="870" y="820"/>
                  </a:lnTo>
                  <a:lnTo>
                    <a:pt x="874" y="820"/>
                  </a:lnTo>
                  <a:lnTo>
                    <a:pt x="880" y="818"/>
                  </a:lnTo>
                  <a:lnTo>
                    <a:pt x="882" y="818"/>
                  </a:lnTo>
                  <a:lnTo>
                    <a:pt x="882" y="820"/>
                  </a:lnTo>
                  <a:lnTo>
                    <a:pt x="876" y="820"/>
                  </a:lnTo>
                  <a:lnTo>
                    <a:pt x="872" y="822"/>
                  </a:lnTo>
                  <a:lnTo>
                    <a:pt x="868" y="824"/>
                  </a:lnTo>
                  <a:lnTo>
                    <a:pt x="866" y="824"/>
                  </a:lnTo>
                  <a:lnTo>
                    <a:pt x="864" y="824"/>
                  </a:lnTo>
                  <a:lnTo>
                    <a:pt x="864" y="828"/>
                  </a:lnTo>
                  <a:lnTo>
                    <a:pt x="862" y="828"/>
                  </a:lnTo>
                  <a:lnTo>
                    <a:pt x="858" y="826"/>
                  </a:lnTo>
                  <a:lnTo>
                    <a:pt x="856" y="820"/>
                  </a:lnTo>
                  <a:lnTo>
                    <a:pt x="856" y="824"/>
                  </a:lnTo>
                  <a:lnTo>
                    <a:pt x="854" y="824"/>
                  </a:lnTo>
                  <a:lnTo>
                    <a:pt x="856" y="826"/>
                  </a:lnTo>
                  <a:lnTo>
                    <a:pt x="856" y="826"/>
                  </a:lnTo>
                  <a:lnTo>
                    <a:pt x="862" y="830"/>
                  </a:lnTo>
                  <a:lnTo>
                    <a:pt x="862" y="832"/>
                  </a:lnTo>
                  <a:lnTo>
                    <a:pt x="860" y="832"/>
                  </a:lnTo>
                  <a:lnTo>
                    <a:pt x="858" y="832"/>
                  </a:lnTo>
                  <a:lnTo>
                    <a:pt x="860" y="834"/>
                  </a:lnTo>
                  <a:lnTo>
                    <a:pt x="860" y="836"/>
                  </a:lnTo>
                  <a:lnTo>
                    <a:pt x="862" y="834"/>
                  </a:lnTo>
                  <a:lnTo>
                    <a:pt x="862" y="834"/>
                  </a:lnTo>
                  <a:lnTo>
                    <a:pt x="864" y="830"/>
                  </a:lnTo>
                  <a:lnTo>
                    <a:pt x="868" y="830"/>
                  </a:lnTo>
                  <a:lnTo>
                    <a:pt x="872" y="828"/>
                  </a:lnTo>
                  <a:lnTo>
                    <a:pt x="874" y="828"/>
                  </a:lnTo>
                  <a:lnTo>
                    <a:pt x="874" y="826"/>
                  </a:lnTo>
                  <a:lnTo>
                    <a:pt x="876" y="822"/>
                  </a:lnTo>
                  <a:lnTo>
                    <a:pt x="880" y="822"/>
                  </a:lnTo>
                  <a:lnTo>
                    <a:pt x="884" y="820"/>
                  </a:lnTo>
                  <a:lnTo>
                    <a:pt x="886" y="820"/>
                  </a:lnTo>
                  <a:lnTo>
                    <a:pt x="890" y="820"/>
                  </a:lnTo>
                  <a:lnTo>
                    <a:pt x="888" y="820"/>
                  </a:lnTo>
                  <a:lnTo>
                    <a:pt x="886" y="820"/>
                  </a:lnTo>
                  <a:lnTo>
                    <a:pt x="884" y="820"/>
                  </a:lnTo>
                  <a:lnTo>
                    <a:pt x="886" y="818"/>
                  </a:lnTo>
                  <a:lnTo>
                    <a:pt x="892" y="818"/>
                  </a:lnTo>
                  <a:lnTo>
                    <a:pt x="896" y="818"/>
                  </a:lnTo>
                  <a:lnTo>
                    <a:pt x="898" y="822"/>
                  </a:lnTo>
                  <a:lnTo>
                    <a:pt x="898" y="826"/>
                  </a:lnTo>
                  <a:lnTo>
                    <a:pt x="894" y="828"/>
                  </a:lnTo>
                  <a:lnTo>
                    <a:pt x="894" y="828"/>
                  </a:lnTo>
                  <a:lnTo>
                    <a:pt x="892" y="830"/>
                  </a:lnTo>
                  <a:lnTo>
                    <a:pt x="894" y="830"/>
                  </a:lnTo>
                  <a:lnTo>
                    <a:pt x="896" y="832"/>
                  </a:lnTo>
                  <a:lnTo>
                    <a:pt x="896" y="830"/>
                  </a:lnTo>
                  <a:lnTo>
                    <a:pt x="898" y="828"/>
                  </a:lnTo>
                  <a:lnTo>
                    <a:pt x="902" y="826"/>
                  </a:lnTo>
                  <a:lnTo>
                    <a:pt x="904" y="826"/>
                  </a:lnTo>
                  <a:lnTo>
                    <a:pt x="904" y="828"/>
                  </a:lnTo>
                  <a:lnTo>
                    <a:pt x="904" y="828"/>
                  </a:lnTo>
                  <a:lnTo>
                    <a:pt x="904" y="830"/>
                  </a:lnTo>
                  <a:lnTo>
                    <a:pt x="906" y="830"/>
                  </a:lnTo>
                  <a:lnTo>
                    <a:pt x="910" y="832"/>
                  </a:lnTo>
                  <a:lnTo>
                    <a:pt x="910" y="832"/>
                  </a:lnTo>
                  <a:lnTo>
                    <a:pt x="908" y="832"/>
                  </a:lnTo>
                  <a:lnTo>
                    <a:pt x="906" y="832"/>
                  </a:lnTo>
                  <a:lnTo>
                    <a:pt x="908" y="834"/>
                  </a:lnTo>
                  <a:lnTo>
                    <a:pt x="910" y="836"/>
                  </a:lnTo>
                  <a:lnTo>
                    <a:pt x="912" y="838"/>
                  </a:lnTo>
                  <a:lnTo>
                    <a:pt x="910" y="838"/>
                  </a:lnTo>
                  <a:lnTo>
                    <a:pt x="908" y="838"/>
                  </a:lnTo>
                  <a:lnTo>
                    <a:pt x="906" y="840"/>
                  </a:lnTo>
                  <a:lnTo>
                    <a:pt x="910" y="842"/>
                  </a:lnTo>
                  <a:lnTo>
                    <a:pt x="908" y="844"/>
                  </a:lnTo>
                  <a:lnTo>
                    <a:pt x="906" y="844"/>
                  </a:lnTo>
                  <a:lnTo>
                    <a:pt x="906" y="846"/>
                  </a:lnTo>
                  <a:lnTo>
                    <a:pt x="904" y="848"/>
                  </a:lnTo>
                  <a:lnTo>
                    <a:pt x="900" y="846"/>
                  </a:lnTo>
                  <a:lnTo>
                    <a:pt x="902" y="848"/>
                  </a:lnTo>
                  <a:lnTo>
                    <a:pt x="906" y="850"/>
                  </a:lnTo>
                  <a:lnTo>
                    <a:pt x="908" y="848"/>
                  </a:lnTo>
                  <a:lnTo>
                    <a:pt x="910" y="850"/>
                  </a:lnTo>
                  <a:lnTo>
                    <a:pt x="908" y="852"/>
                  </a:lnTo>
                  <a:lnTo>
                    <a:pt x="906" y="852"/>
                  </a:lnTo>
                  <a:lnTo>
                    <a:pt x="904" y="852"/>
                  </a:lnTo>
                  <a:lnTo>
                    <a:pt x="906" y="852"/>
                  </a:lnTo>
                  <a:lnTo>
                    <a:pt x="908" y="852"/>
                  </a:lnTo>
                  <a:lnTo>
                    <a:pt x="910" y="852"/>
                  </a:lnTo>
                  <a:lnTo>
                    <a:pt x="908" y="856"/>
                  </a:lnTo>
                  <a:lnTo>
                    <a:pt x="908" y="858"/>
                  </a:lnTo>
                  <a:lnTo>
                    <a:pt x="906" y="858"/>
                  </a:lnTo>
                  <a:lnTo>
                    <a:pt x="904" y="860"/>
                  </a:lnTo>
                  <a:lnTo>
                    <a:pt x="902" y="862"/>
                  </a:lnTo>
                  <a:lnTo>
                    <a:pt x="898" y="862"/>
                  </a:lnTo>
                  <a:lnTo>
                    <a:pt x="896" y="864"/>
                  </a:lnTo>
                  <a:lnTo>
                    <a:pt x="896" y="864"/>
                  </a:lnTo>
                  <a:lnTo>
                    <a:pt x="894" y="866"/>
                  </a:lnTo>
                  <a:lnTo>
                    <a:pt x="892" y="866"/>
                  </a:lnTo>
                  <a:lnTo>
                    <a:pt x="892" y="868"/>
                  </a:lnTo>
                  <a:lnTo>
                    <a:pt x="890" y="868"/>
                  </a:lnTo>
                  <a:lnTo>
                    <a:pt x="888" y="866"/>
                  </a:lnTo>
                  <a:lnTo>
                    <a:pt x="886" y="868"/>
                  </a:lnTo>
                  <a:lnTo>
                    <a:pt x="884" y="868"/>
                  </a:lnTo>
                  <a:lnTo>
                    <a:pt x="884" y="866"/>
                  </a:lnTo>
                  <a:lnTo>
                    <a:pt x="880" y="868"/>
                  </a:lnTo>
                  <a:lnTo>
                    <a:pt x="878" y="868"/>
                  </a:lnTo>
                  <a:lnTo>
                    <a:pt x="876" y="866"/>
                  </a:lnTo>
                  <a:lnTo>
                    <a:pt x="876" y="866"/>
                  </a:lnTo>
                  <a:lnTo>
                    <a:pt x="876" y="868"/>
                  </a:lnTo>
                  <a:lnTo>
                    <a:pt x="874" y="870"/>
                  </a:lnTo>
                  <a:lnTo>
                    <a:pt x="872" y="868"/>
                  </a:lnTo>
                  <a:lnTo>
                    <a:pt x="870" y="870"/>
                  </a:lnTo>
                  <a:lnTo>
                    <a:pt x="872" y="870"/>
                  </a:lnTo>
                  <a:lnTo>
                    <a:pt x="872" y="872"/>
                  </a:lnTo>
                  <a:lnTo>
                    <a:pt x="870" y="874"/>
                  </a:lnTo>
                  <a:lnTo>
                    <a:pt x="868" y="874"/>
                  </a:lnTo>
                  <a:lnTo>
                    <a:pt x="868" y="876"/>
                  </a:lnTo>
                  <a:lnTo>
                    <a:pt x="866" y="878"/>
                  </a:lnTo>
                  <a:lnTo>
                    <a:pt x="864" y="878"/>
                  </a:lnTo>
                  <a:lnTo>
                    <a:pt x="864" y="880"/>
                  </a:lnTo>
                  <a:lnTo>
                    <a:pt x="862" y="880"/>
                  </a:lnTo>
                  <a:lnTo>
                    <a:pt x="860" y="884"/>
                  </a:lnTo>
                  <a:lnTo>
                    <a:pt x="858" y="882"/>
                  </a:lnTo>
                  <a:lnTo>
                    <a:pt x="858" y="884"/>
                  </a:lnTo>
                  <a:lnTo>
                    <a:pt x="854" y="884"/>
                  </a:lnTo>
                  <a:lnTo>
                    <a:pt x="854" y="886"/>
                  </a:lnTo>
                  <a:lnTo>
                    <a:pt x="852" y="886"/>
                  </a:lnTo>
                  <a:lnTo>
                    <a:pt x="850" y="886"/>
                  </a:lnTo>
                  <a:lnTo>
                    <a:pt x="846" y="886"/>
                  </a:lnTo>
                  <a:lnTo>
                    <a:pt x="846" y="884"/>
                  </a:lnTo>
                  <a:lnTo>
                    <a:pt x="842" y="886"/>
                  </a:lnTo>
                  <a:lnTo>
                    <a:pt x="840" y="886"/>
                  </a:lnTo>
                  <a:lnTo>
                    <a:pt x="836" y="888"/>
                  </a:lnTo>
                  <a:lnTo>
                    <a:pt x="832" y="886"/>
                  </a:lnTo>
                  <a:lnTo>
                    <a:pt x="834" y="886"/>
                  </a:lnTo>
                  <a:lnTo>
                    <a:pt x="832" y="884"/>
                  </a:lnTo>
                  <a:lnTo>
                    <a:pt x="830" y="886"/>
                  </a:lnTo>
                  <a:lnTo>
                    <a:pt x="828" y="886"/>
                  </a:lnTo>
                  <a:lnTo>
                    <a:pt x="824" y="884"/>
                  </a:lnTo>
                  <a:lnTo>
                    <a:pt x="822" y="884"/>
                  </a:lnTo>
                  <a:lnTo>
                    <a:pt x="820" y="884"/>
                  </a:lnTo>
                  <a:lnTo>
                    <a:pt x="818" y="882"/>
                  </a:lnTo>
                  <a:lnTo>
                    <a:pt x="816" y="882"/>
                  </a:lnTo>
                  <a:lnTo>
                    <a:pt x="814" y="884"/>
                  </a:lnTo>
                  <a:lnTo>
                    <a:pt x="810" y="884"/>
                  </a:lnTo>
                  <a:lnTo>
                    <a:pt x="808" y="882"/>
                  </a:lnTo>
                  <a:lnTo>
                    <a:pt x="806" y="884"/>
                  </a:lnTo>
                  <a:lnTo>
                    <a:pt x="804" y="884"/>
                  </a:lnTo>
                  <a:lnTo>
                    <a:pt x="802" y="882"/>
                  </a:lnTo>
                  <a:lnTo>
                    <a:pt x="800" y="884"/>
                  </a:lnTo>
                  <a:lnTo>
                    <a:pt x="798" y="882"/>
                  </a:lnTo>
                  <a:lnTo>
                    <a:pt x="796" y="882"/>
                  </a:lnTo>
                  <a:lnTo>
                    <a:pt x="792" y="882"/>
                  </a:lnTo>
                  <a:lnTo>
                    <a:pt x="788" y="882"/>
                  </a:lnTo>
                  <a:lnTo>
                    <a:pt x="784" y="882"/>
                  </a:lnTo>
                  <a:lnTo>
                    <a:pt x="782" y="878"/>
                  </a:lnTo>
                  <a:lnTo>
                    <a:pt x="780" y="880"/>
                  </a:lnTo>
                  <a:lnTo>
                    <a:pt x="778" y="882"/>
                  </a:lnTo>
                  <a:lnTo>
                    <a:pt x="780" y="882"/>
                  </a:lnTo>
                  <a:lnTo>
                    <a:pt x="778" y="884"/>
                  </a:lnTo>
                  <a:lnTo>
                    <a:pt x="776" y="884"/>
                  </a:lnTo>
                  <a:lnTo>
                    <a:pt x="772" y="888"/>
                  </a:lnTo>
                  <a:lnTo>
                    <a:pt x="768" y="890"/>
                  </a:lnTo>
                  <a:lnTo>
                    <a:pt x="768" y="892"/>
                  </a:lnTo>
                  <a:lnTo>
                    <a:pt x="768" y="892"/>
                  </a:lnTo>
                  <a:lnTo>
                    <a:pt x="768" y="896"/>
                  </a:lnTo>
                  <a:lnTo>
                    <a:pt x="766" y="898"/>
                  </a:lnTo>
                  <a:lnTo>
                    <a:pt x="762" y="898"/>
                  </a:lnTo>
                  <a:lnTo>
                    <a:pt x="760" y="898"/>
                  </a:lnTo>
                  <a:lnTo>
                    <a:pt x="756" y="900"/>
                  </a:lnTo>
                  <a:lnTo>
                    <a:pt x="754" y="902"/>
                  </a:lnTo>
                  <a:lnTo>
                    <a:pt x="752" y="902"/>
                  </a:lnTo>
                  <a:lnTo>
                    <a:pt x="752" y="902"/>
                  </a:lnTo>
                  <a:lnTo>
                    <a:pt x="750" y="902"/>
                  </a:lnTo>
                  <a:lnTo>
                    <a:pt x="748" y="906"/>
                  </a:lnTo>
                  <a:lnTo>
                    <a:pt x="746" y="906"/>
                  </a:lnTo>
                  <a:lnTo>
                    <a:pt x="742" y="908"/>
                  </a:lnTo>
                  <a:lnTo>
                    <a:pt x="742" y="908"/>
                  </a:lnTo>
                  <a:lnTo>
                    <a:pt x="740" y="910"/>
                  </a:lnTo>
                  <a:lnTo>
                    <a:pt x="738" y="914"/>
                  </a:lnTo>
                  <a:lnTo>
                    <a:pt x="732" y="916"/>
                  </a:lnTo>
                  <a:lnTo>
                    <a:pt x="732" y="920"/>
                  </a:lnTo>
                  <a:lnTo>
                    <a:pt x="728" y="922"/>
                  </a:lnTo>
                  <a:lnTo>
                    <a:pt x="726" y="926"/>
                  </a:lnTo>
                  <a:lnTo>
                    <a:pt x="724" y="926"/>
                  </a:lnTo>
                  <a:lnTo>
                    <a:pt x="722" y="930"/>
                  </a:lnTo>
                  <a:lnTo>
                    <a:pt x="720" y="932"/>
                  </a:lnTo>
                  <a:lnTo>
                    <a:pt x="714" y="936"/>
                  </a:lnTo>
                  <a:lnTo>
                    <a:pt x="714" y="938"/>
                  </a:lnTo>
                  <a:lnTo>
                    <a:pt x="708" y="940"/>
                  </a:lnTo>
                  <a:lnTo>
                    <a:pt x="704" y="940"/>
                  </a:lnTo>
                  <a:lnTo>
                    <a:pt x="706" y="942"/>
                  </a:lnTo>
                  <a:lnTo>
                    <a:pt x="714" y="938"/>
                  </a:lnTo>
                  <a:lnTo>
                    <a:pt x="718" y="936"/>
                  </a:lnTo>
                  <a:lnTo>
                    <a:pt x="724" y="932"/>
                  </a:lnTo>
                  <a:lnTo>
                    <a:pt x="726" y="928"/>
                  </a:lnTo>
                  <a:lnTo>
                    <a:pt x="730" y="926"/>
                  </a:lnTo>
                  <a:lnTo>
                    <a:pt x="732" y="924"/>
                  </a:lnTo>
                  <a:lnTo>
                    <a:pt x="738" y="918"/>
                  </a:lnTo>
                  <a:lnTo>
                    <a:pt x="746" y="914"/>
                  </a:lnTo>
                  <a:lnTo>
                    <a:pt x="752" y="910"/>
                  </a:lnTo>
                  <a:lnTo>
                    <a:pt x="756" y="908"/>
                  </a:lnTo>
                  <a:lnTo>
                    <a:pt x="758" y="908"/>
                  </a:lnTo>
                  <a:lnTo>
                    <a:pt x="766" y="906"/>
                  </a:lnTo>
                  <a:lnTo>
                    <a:pt x="772" y="904"/>
                  </a:lnTo>
                  <a:lnTo>
                    <a:pt x="776" y="904"/>
                  </a:lnTo>
                  <a:lnTo>
                    <a:pt x="778" y="902"/>
                  </a:lnTo>
                  <a:lnTo>
                    <a:pt x="786" y="902"/>
                  </a:lnTo>
                  <a:lnTo>
                    <a:pt x="792" y="904"/>
                  </a:lnTo>
                  <a:lnTo>
                    <a:pt x="796" y="906"/>
                  </a:lnTo>
                  <a:lnTo>
                    <a:pt x="796" y="908"/>
                  </a:lnTo>
                  <a:lnTo>
                    <a:pt x="792" y="908"/>
                  </a:lnTo>
                  <a:lnTo>
                    <a:pt x="792" y="908"/>
                  </a:lnTo>
                  <a:lnTo>
                    <a:pt x="792" y="908"/>
                  </a:lnTo>
                  <a:lnTo>
                    <a:pt x="794" y="908"/>
                  </a:lnTo>
                  <a:lnTo>
                    <a:pt x="796" y="910"/>
                  </a:lnTo>
                  <a:lnTo>
                    <a:pt x="798" y="910"/>
                  </a:lnTo>
                  <a:lnTo>
                    <a:pt x="796" y="912"/>
                  </a:lnTo>
                  <a:lnTo>
                    <a:pt x="798" y="912"/>
                  </a:lnTo>
                  <a:lnTo>
                    <a:pt x="796" y="916"/>
                  </a:lnTo>
                  <a:lnTo>
                    <a:pt x="792" y="918"/>
                  </a:lnTo>
                  <a:lnTo>
                    <a:pt x="790" y="920"/>
                  </a:lnTo>
                  <a:lnTo>
                    <a:pt x="788" y="920"/>
                  </a:lnTo>
                  <a:lnTo>
                    <a:pt x="786" y="922"/>
                  </a:lnTo>
                  <a:lnTo>
                    <a:pt x="782" y="922"/>
                  </a:lnTo>
                  <a:lnTo>
                    <a:pt x="780" y="920"/>
                  </a:lnTo>
                  <a:lnTo>
                    <a:pt x="778" y="920"/>
                  </a:lnTo>
                  <a:lnTo>
                    <a:pt x="776" y="920"/>
                  </a:lnTo>
                  <a:lnTo>
                    <a:pt x="772" y="922"/>
                  </a:lnTo>
                  <a:lnTo>
                    <a:pt x="770" y="920"/>
                  </a:lnTo>
                  <a:lnTo>
                    <a:pt x="766" y="922"/>
                  </a:lnTo>
                  <a:lnTo>
                    <a:pt x="770" y="922"/>
                  </a:lnTo>
                  <a:lnTo>
                    <a:pt x="774" y="922"/>
                  </a:lnTo>
                  <a:lnTo>
                    <a:pt x="778" y="924"/>
                  </a:lnTo>
                  <a:lnTo>
                    <a:pt x="780" y="926"/>
                  </a:lnTo>
                  <a:lnTo>
                    <a:pt x="780" y="928"/>
                  </a:lnTo>
                  <a:lnTo>
                    <a:pt x="784" y="926"/>
                  </a:lnTo>
                  <a:lnTo>
                    <a:pt x="786" y="924"/>
                  </a:lnTo>
                  <a:lnTo>
                    <a:pt x="788" y="924"/>
                  </a:lnTo>
                  <a:lnTo>
                    <a:pt x="788" y="926"/>
                  </a:lnTo>
                  <a:lnTo>
                    <a:pt x="790" y="926"/>
                  </a:lnTo>
                  <a:lnTo>
                    <a:pt x="792" y="926"/>
                  </a:lnTo>
                  <a:lnTo>
                    <a:pt x="788" y="928"/>
                  </a:lnTo>
                  <a:lnTo>
                    <a:pt x="786" y="936"/>
                  </a:lnTo>
                  <a:lnTo>
                    <a:pt x="784" y="936"/>
                  </a:lnTo>
                  <a:lnTo>
                    <a:pt x="782" y="938"/>
                  </a:lnTo>
                  <a:lnTo>
                    <a:pt x="788" y="938"/>
                  </a:lnTo>
                  <a:lnTo>
                    <a:pt x="788" y="938"/>
                  </a:lnTo>
                  <a:lnTo>
                    <a:pt x="786" y="940"/>
                  </a:lnTo>
                  <a:lnTo>
                    <a:pt x="788" y="942"/>
                  </a:lnTo>
                  <a:lnTo>
                    <a:pt x="788" y="944"/>
                  </a:lnTo>
                  <a:lnTo>
                    <a:pt x="788" y="948"/>
                  </a:lnTo>
                  <a:lnTo>
                    <a:pt x="788" y="948"/>
                  </a:lnTo>
                  <a:lnTo>
                    <a:pt x="790" y="952"/>
                  </a:lnTo>
                  <a:lnTo>
                    <a:pt x="792" y="952"/>
                  </a:lnTo>
                  <a:lnTo>
                    <a:pt x="794" y="954"/>
                  </a:lnTo>
                  <a:lnTo>
                    <a:pt x="798" y="954"/>
                  </a:lnTo>
                  <a:lnTo>
                    <a:pt x="796" y="956"/>
                  </a:lnTo>
                  <a:lnTo>
                    <a:pt x="794" y="956"/>
                  </a:lnTo>
                  <a:lnTo>
                    <a:pt x="798" y="958"/>
                  </a:lnTo>
                  <a:lnTo>
                    <a:pt x="802" y="958"/>
                  </a:lnTo>
                  <a:lnTo>
                    <a:pt x="804" y="960"/>
                  </a:lnTo>
                  <a:lnTo>
                    <a:pt x="804" y="958"/>
                  </a:lnTo>
                  <a:lnTo>
                    <a:pt x="808" y="960"/>
                  </a:lnTo>
                  <a:lnTo>
                    <a:pt x="808" y="962"/>
                  </a:lnTo>
                  <a:lnTo>
                    <a:pt x="812" y="962"/>
                  </a:lnTo>
                  <a:lnTo>
                    <a:pt x="814" y="960"/>
                  </a:lnTo>
                  <a:lnTo>
                    <a:pt x="818" y="958"/>
                  </a:lnTo>
                  <a:lnTo>
                    <a:pt x="818" y="960"/>
                  </a:lnTo>
                  <a:lnTo>
                    <a:pt x="816" y="962"/>
                  </a:lnTo>
                  <a:lnTo>
                    <a:pt x="820" y="962"/>
                  </a:lnTo>
                  <a:lnTo>
                    <a:pt x="824" y="964"/>
                  </a:lnTo>
                  <a:lnTo>
                    <a:pt x="824" y="966"/>
                  </a:lnTo>
                  <a:lnTo>
                    <a:pt x="822" y="966"/>
                  </a:lnTo>
                  <a:lnTo>
                    <a:pt x="822" y="966"/>
                  </a:lnTo>
                  <a:lnTo>
                    <a:pt x="824" y="968"/>
                  </a:lnTo>
                  <a:lnTo>
                    <a:pt x="826" y="968"/>
                  </a:lnTo>
                  <a:lnTo>
                    <a:pt x="828" y="968"/>
                  </a:lnTo>
                  <a:lnTo>
                    <a:pt x="826" y="970"/>
                  </a:lnTo>
                  <a:lnTo>
                    <a:pt x="824" y="968"/>
                  </a:lnTo>
                  <a:lnTo>
                    <a:pt x="822" y="970"/>
                  </a:lnTo>
                  <a:lnTo>
                    <a:pt x="818" y="970"/>
                  </a:lnTo>
                  <a:lnTo>
                    <a:pt x="812" y="974"/>
                  </a:lnTo>
                  <a:lnTo>
                    <a:pt x="810" y="974"/>
                  </a:lnTo>
                  <a:lnTo>
                    <a:pt x="806" y="974"/>
                  </a:lnTo>
                  <a:lnTo>
                    <a:pt x="802" y="976"/>
                  </a:lnTo>
                  <a:lnTo>
                    <a:pt x="798" y="978"/>
                  </a:lnTo>
                  <a:lnTo>
                    <a:pt x="796" y="978"/>
                  </a:lnTo>
                  <a:lnTo>
                    <a:pt x="796" y="978"/>
                  </a:lnTo>
                  <a:lnTo>
                    <a:pt x="792" y="978"/>
                  </a:lnTo>
                  <a:lnTo>
                    <a:pt x="792" y="976"/>
                  </a:lnTo>
                  <a:lnTo>
                    <a:pt x="790" y="976"/>
                  </a:lnTo>
                  <a:lnTo>
                    <a:pt x="790" y="978"/>
                  </a:lnTo>
                  <a:lnTo>
                    <a:pt x="788" y="976"/>
                  </a:lnTo>
                  <a:lnTo>
                    <a:pt x="786" y="980"/>
                  </a:lnTo>
                  <a:lnTo>
                    <a:pt x="788" y="982"/>
                  </a:lnTo>
                  <a:lnTo>
                    <a:pt x="784" y="984"/>
                  </a:lnTo>
                  <a:lnTo>
                    <a:pt x="780" y="988"/>
                  </a:lnTo>
                  <a:lnTo>
                    <a:pt x="778" y="990"/>
                  </a:lnTo>
                  <a:lnTo>
                    <a:pt x="774" y="992"/>
                  </a:lnTo>
                  <a:lnTo>
                    <a:pt x="774" y="992"/>
                  </a:lnTo>
                  <a:lnTo>
                    <a:pt x="772" y="992"/>
                  </a:lnTo>
                  <a:lnTo>
                    <a:pt x="772" y="994"/>
                  </a:lnTo>
                  <a:lnTo>
                    <a:pt x="772" y="994"/>
                  </a:lnTo>
                  <a:lnTo>
                    <a:pt x="770" y="994"/>
                  </a:lnTo>
                  <a:lnTo>
                    <a:pt x="768" y="994"/>
                  </a:lnTo>
                  <a:lnTo>
                    <a:pt x="766" y="994"/>
                  </a:lnTo>
                  <a:lnTo>
                    <a:pt x="766" y="990"/>
                  </a:lnTo>
                  <a:lnTo>
                    <a:pt x="764" y="990"/>
                  </a:lnTo>
                  <a:lnTo>
                    <a:pt x="764" y="990"/>
                  </a:lnTo>
                  <a:lnTo>
                    <a:pt x="764" y="988"/>
                  </a:lnTo>
                  <a:lnTo>
                    <a:pt x="762" y="986"/>
                  </a:lnTo>
                  <a:lnTo>
                    <a:pt x="762" y="982"/>
                  </a:lnTo>
                  <a:lnTo>
                    <a:pt x="764" y="978"/>
                  </a:lnTo>
                  <a:lnTo>
                    <a:pt x="768" y="976"/>
                  </a:lnTo>
                  <a:lnTo>
                    <a:pt x="768" y="974"/>
                  </a:lnTo>
                  <a:lnTo>
                    <a:pt x="772" y="972"/>
                  </a:lnTo>
                  <a:lnTo>
                    <a:pt x="778" y="970"/>
                  </a:lnTo>
                  <a:lnTo>
                    <a:pt x="782" y="968"/>
                  </a:lnTo>
                  <a:lnTo>
                    <a:pt x="786" y="966"/>
                  </a:lnTo>
                  <a:lnTo>
                    <a:pt x="788" y="968"/>
                  </a:lnTo>
                  <a:lnTo>
                    <a:pt x="788" y="970"/>
                  </a:lnTo>
                  <a:lnTo>
                    <a:pt x="790" y="970"/>
                  </a:lnTo>
                  <a:lnTo>
                    <a:pt x="790" y="970"/>
                  </a:lnTo>
                  <a:lnTo>
                    <a:pt x="790" y="968"/>
                  </a:lnTo>
                  <a:lnTo>
                    <a:pt x="792" y="968"/>
                  </a:lnTo>
                  <a:lnTo>
                    <a:pt x="796" y="966"/>
                  </a:lnTo>
                  <a:lnTo>
                    <a:pt x="798" y="966"/>
                  </a:lnTo>
                  <a:lnTo>
                    <a:pt x="794" y="966"/>
                  </a:lnTo>
                  <a:lnTo>
                    <a:pt x="790" y="966"/>
                  </a:lnTo>
                  <a:lnTo>
                    <a:pt x="788" y="964"/>
                  </a:lnTo>
                  <a:lnTo>
                    <a:pt x="786" y="964"/>
                  </a:lnTo>
                  <a:lnTo>
                    <a:pt x="784" y="966"/>
                  </a:lnTo>
                  <a:lnTo>
                    <a:pt x="780" y="966"/>
                  </a:lnTo>
                  <a:lnTo>
                    <a:pt x="784" y="962"/>
                  </a:lnTo>
                  <a:lnTo>
                    <a:pt x="786" y="962"/>
                  </a:lnTo>
                  <a:lnTo>
                    <a:pt x="788" y="960"/>
                  </a:lnTo>
                  <a:lnTo>
                    <a:pt x="788" y="958"/>
                  </a:lnTo>
                  <a:lnTo>
                    <a:pt x="786" y="958"/>
                  </a:lnTo>
                  <a:lnTo>
                    <a:pt x="786" y="958"/>
                  </a:lnTo>
                  <a:lnTo>
                    <a:pt x="784" y="960"/>
                  </a:lnTo>
                  <a:lnTo>
                    <a:pt x="782" y="962"/>
                  </a:lnTo>
                  <a:lnTo>
                    <a:pt x="780" y="964"/>
                  </a:lnTo>
                  <a:lnTo>
                    <a:pt x="776" y="964"/>
                  </a:lnTo>
                  <a:lnTo>
                    <a:pt x="776" y="966"/>
                  </a:lnTo>
                  <a:lnTo>
                    <a:pt x="770" y="968"/>
                  </a:lnTo>
                  <a:lnTo>
                    <a:pt x="768" y="966"/>
                  </a:lnTo>
                  <a:lnTo>
                    <a:pt x="770" y="966"/>
                  </a:lnTo>
                  <a:lnTo>
                    <a:pt x="768" y="966"/>
                  </a:lnTo>
                  <a:lnTo>
                    <a:pt x="770" y="962"/>
                  </a:lnTo>
                  <a:lnTo>
                    <a:pt x="768" y="966"/>
                  </a:lnTo>
                  <a:lnTo>
                    <a:pt x="766" y="968"/>
                  </a:lnTo>
                  <a:lnTo>
                    <a:pt x="764" y="968"/>
                  </a:lnTo>
                  <a:lnTo>
                    <a:pt x="762" y="968"/>
                  </a:lnTo>
                  <a:lnTo>
                    <a:pt x="760" y="970"/>
                  </a:lnTo>
                  <a:lnTo>
                    <a:pt x="758" y="968"/>
                  </a:lnTo>
                  <a:lnTo>
                    <a:pt x="758" y="966"/>
                  </a:lnTo>
                  <a:lnTo>
                    <a:pt x="756" y="968"/>
                  </a:lnTo>
                  <a:lnTo>
                    <a:pt x="752" y="966"/>
                  </a:lnTo>
                  <a:lnTo>
                    <a:pt x="752" y="966"/>
                  </a:lnTo>
                  <a:lnTo>
                    <a:pt x="750" y="966"/>
                  </a:lnTo>
                  <a:lnTo>
                    <a:pt x="752" y="964"/>
                  </a:lnTo>
                  <a:lnTo>
                    <a:pt x="752" y="964"/>
                  </a:lnTo>
                  <a:lnTo>
                    <a:pt x="752" y="962"/>
                  </a:lnTo>
                  <a:lnTo>
                    <a:pt x="752" y="960"/>
                  </a:lnTo>
                  <a:lnTo>
                    <a:pt x="750" y="958"/>
                  </a:lnTo>
                  <a:lnTo>
                    <a:pt x="750" y="958"/>
                  </a:lnTo>
                  <a:lnTo>
                    <a:pt x="748" y="956"/>
                  </a:lnTo>
                  <a:lnTo>
                    <a:pt x="750" y="956"/>
                  </a:lnTo>
                  <a:lnTo>
                    <a:pt x="752" y="940"/>
                  </a:lnTo>
                  <a:lnTo>
                    <a:pt x="752" y="936"/>
                  </a:lnTo>
                  <a:lnTo>
                    <a:pt x="746" y="930"/>
                  </a:lnTo>
                  <a:lnTo>
                    <a:pt x="746" y="932"/>
                  </a:lnTo>
                  <a:lnTo>
                    <a:pt x="742" y="930"/>
                  </a:lnTo>
                  <a:lnTo>
                    <a:pt x="740" y="932"/>
                  </a:lnTo>
                  <a:lnTo>
                    <a:pt x="738" y="930"/>
                  </a:lnTo>
                  <a:lnTo>
                    <a:pt x="736" y="928"/>
                  </a:lnTo>
                  <a:lnTo>
                    <a:pt x="736" y="928"/>
                  </a:lnTo>
                  <a:lnTo>
                    <a:pt x="734" y="930"/>
                  </a:lnTo>
                  <a:lnTo>
                    <a:pt x="732" y="932"/>
                  </a:lnTo>
                  <a:lnTo>
                    <a:pt x="728" y="938"/>
                  </a:lnTo>
                  <a:lnTo>
                    <a:pt x="726" y="940"/>
                  </a:lnTo>
                  <a:lnTo>
                    <a:pt x="726" y="942"/>
                  </a:lnTo>
                  <a:lnTo>
                    <a:pt x="724" y="944"/>
                  </a:lnTo>
                  <a:lnTo>
                    <a:pt x="722" y="948"/>
                  </a:lnTo>
                  <a:lnTo>
                    <a:pt x="722" y="950"/>
                  </a:lnTo>
                  <a:lnTo>
                    <a:pt x="718" y="954"/>
                  </a:lnTo>
                  <a:lnTo>
                    <a:pt x="716" y="954"/>
                  </a:lnTo>
                  <a:lnTo>
                    <a:pt x="712" y="960"/>
                  </a:lnTo>
                  <a:lnTo>
                    <a:pt x="712" y="960"/>
                  </a:lnTo>
                  <a:lnTo>
                    <a:pt x="710" y="962"/>
                  </a:lnTo>
                  <a:lnTo>
                    <a:pt x="708" y="962"/>
                  </a:lnTo>
                  <a:lnTo>
                    <a:pt x="706" y="962"/>
                  </a:lnTo>
                  <a:lnTo>
                    <a:pt x="706" y="962"/>
                  </a:lnTo>
                  <a:lnTo>
                    <a:pt x="704" y="962"/>
                  </a:lnTo>
                  <a:lnTo>
                    <a:pt x="702" y="966"/>
                  </a:lnTo>
                  <a:lnTo>
                    <a:pt x="666" y="964"/>
                  </a:lnTo>
                  <a:lnTo>
                    <a:pt x="660" y="966"/>
                  </a:lnTo>
                  <a:lnTo>
                    <a:pt x="658" y="968"/>
                  </a:lnTo>
                  <a:lnTo>
                    <a:pt x="656" y="968"/>
                  </a:lnTo>
                  <a:lnTo>
                    <a:pt x="652" y="970"/>
                  </a:lnTo>
                  <a:lnTo>
                    <a:pt x="648" y="976"/>
                  </a:lnTo>
                  <a:lnTo>
                    <a:pt x="644" y="976"/>
                  </a:lnTo>
                  <a:lnTo>
                    <a:pt x="642" y="978"/>
                  </a:lnTo>
                  <a:lnTo>
                    <a:pt x="632" y="986"/>
                  </a:lnTo>
                  <a:lnTo>
                    <a:pt x="608" y="994"/>
                  </a:lnTo>
                  <a:lnTo>
                    <a:pt x="606" y="1000"/>
                  </a:lnTo>
                  <a:lnTo>
                    <a:pt x="600" y="1002"/>
                  </a:lnTo>
                  <a:lnTo>
                    <a:pt x="558" y="1012"/>
                  </a:lnTo>
                  <a:lnTo>
                    <a:pt x="556" y="1008"/>
                  </a:lnTo>
                  <a:lnTo>
                    <a:pt x="558" y="1006"/>
                  </a:lnTo>
                  <a:lnTo>
                    <a:pt x="562" y="1004"/>
                  </a:lnTo>
                  <a:lnTo>
                    <a:pt x="564" y="1000"/>
                  </a:lnTo>
                  <a:lnTo>
                    <a:pt x="566" y="998"/>
                  </a:lnTo>
                  <a:lnTo>
                    <a:pt x="568" y="996"/>
                  </a:lnTo>
                  <a:lnTo>
                    <a:pt x="568" y="978"/>
                  </a:lnTo>
                  <a:lnTo>
                    <a:pt x="560" y="940"/>
                  </a:lnTo>
                  <a:lnTo>
                    <a:pt x="552" y="934"/>
                  </a:lnTo>
                  <a:lnTo>
                    <a:pt x="550" y="930"/>
                  </a:lnTo>
                  <a:lnTo>
                    <a:pt x="500" y="906"/>
                  </a:lnTo>
                  <a:lnTo>
                    <a:pt x="498" y="904"/>
                  </a:lnTo>
                  <a:lnTo>
                    <a:pt x="494" y="904"/>
                  </a:lnTo>
                  <a:lnTo>
                    <a:pt x="494" y="902"/>
                  </a:lnTo>
                  <a:lnTo>
                    <a:pt x="488" y="902"/>
                  </a:lnTo>
                  <a:lnTo>
                    <a:pt x="486" y="900"/>
                  </a:lnTo>
                  <a:lnTo>
                    <a:pt x="484" y="900"/>
                  </a:lnTo>
                  <a:lnTo>
                    <a:pt x="482" y="900"/>
                  </a:lnTo>
                  <a:lnTo>
                    <a:pt x="478" y="900"/>
                  </a:lnTo>
                  <a:lnTo>
                    <a:pt x="476" y="900"/>
                  </a:lnTo>
                  <a:lnTo>
                    <a:pt x="476" y="898"/>
                  </a:lnTo>
                  <a:lnTo>
                    <a:pt x="472" y="898"/>
                  </a:lnTo>
                  <a:lnTo>
                    <a:pt x="468" y="896"/>
                  </a:lnTo>
                  <a:lnTo>
                    <a:pt x="468" y="892"/>
                  </a:lnTo>
                  <a:lnTo>
                    <a:pt x="466" y="892"/>
                  </a:lnTo>
                  <a:lnTo>
                    <a:pt x="462" y="890"/>
                  </a:lnTo>
                  <a:lnTo>
                    <a:pt x="460" y="890"/>
                  </a:lnTo>
                  <a:lnTo>
                    <a:pt x="458" y="890"/>
                  </a:lnTo>
                  <a:lnTo>
                    <a:pt x="456" y="890"/>
                  </a:lnTo>
                  <a:lnTo>
                    <a:pt x="454" y="892"/>
                  </a:lnTo>
                  <a:lnTo>
                    <a:pt x="454" y="890"/>
                  </a:lnTo>
                  <a:lnTo>
                    <a:pt x="450" y="888"/>
                  </a:lnTo>
                  <a:lnTo>
                    <a:pt x="450" y="888"/>
                  </a:lnTo>
                  <a:lnTo>
                    <a:pt x="448" y="888"/>
                  </a:lnTo>
                  <a:lnTo>
                    <a:pt x="448" y="886"/>
                  </a:lnTo>
                  <a:lnTo>
                    <a:pt x="446" y="886"/>
                  </a:lnTo>
                  <a:lnTo>
                    <a:pt x="446" y="884"/>
                  </a:lnTo>
                  <a:lnTo>
                    <a:pt x="442" y="882"/>
                  </a:lnTo>
                  <a:lnTo>
                    <a:pt x="440" y="882"/>
                  </a:lnTo>
                  <a:lnTo>
                    <a:pt x="438" y="882"/>
                  </a:lnTo>
                  <a:lnTo>
                    <a:pt x="112" y="850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2" name="Country : Belize"/>
            <p:cNvSpPr>
              <a:spLocks/>
            </p:cNvSpPr>
            <p:nvPr/>
          </p:nvSpPr>
          <p:spPr bwMode="auto">
            <a:xfrm>
              <a:off x="2112642" y="3658174"/>
              <a:ext cx="28669" cy="65528"/>
            </a:xfrm>
            <a:custGeom>
              <a:avLst/>
              <a:gdLst>
                <a:gd name="T0" fmla="*/ 0 w 14"/>
                <a:gd name="T1" fmla="*/ 8 h 32"/>
                <a:gd name="T2" fmla="*/ 0 w 14"/>
                <a:gd name="T3" fmla="*/ 8 h 32"/>
                <a:gd name="T4" fmla="*/ 0 w 14"/>
                <a:gd name="T5" fmla="*/ 6 h 32"/>
                <a:gd name="T6" fmla="*/ 2 w 14"/>
                <a:gd name="T7" fmla="*/ 6 h 32"/>
                <a:gd name="T8" fmla="*/ 2 w 14"/>
                <a:gd name="T9" fmla="*/ 6 h 32"/>
                <a:gd name="T10" fmla="*/ 2 w 14"/>
                <a:gd name="T11" fmla="*/ 6 h 32"/>
                <a:gd name="T12" fmla="*/ 4 w 14"/>
                <a:gd name="T13" fmla="*/ 6 h 32"/>
                <a:gd name="T14" fmla="*/ 4 w 14"/>
                <a:gd name="T15" fmla="*/ 6 h 32"/>
                <a:gd name="T16" fmla="*/ 4 w 14"/>
                <a:gd name="T17" fmla="*/ 6 h 32"/>
                <a:gd name="T18" fmla="*/ 6 w 14"/>
                <a:gd name="T19" fmla="*/ 6 h 32"/>
                <a:gd name="T20" fmla="*/ 6 w 14"/>
                <a:gd name="T21" fmla="*/ 4 h 32"/>
                <a:gd name="T22" fmla="*/ 8 w 14"/>
                <a:gd name="T23" fmla="*/ 2 h 32"/>
                <a:gd name="T24" fmla="*/ 8 w 14"/>
                <a:gd name="T25" fmla="*/ 0 h 32"/>
                <a:gd name="T26" fmla="*/ 10 w 14"/>
                <a:gd name="T27" fmla="*/ 0 h 32"/>
                <a:gd name="T28" fmla="*/ 10 w 14"/>
                <a:gd name="T29" fmla="*/ 0 h 32"/>
                <a:gd name="T30" fmla="*/ 10 w 14"/>
                <a:gd name="T31" fmla="*/ 0 h 32"/>
                <a:gd name="T32" fmla="*/ 12 w 14"/>
                <a:gd name="T33" fmla="*/ 0 h 32"/>
                <a:gd name="T34" fmla="*/ 14 w 14"/>
                <a:gd name="T35" fmla="*/ 0 h 32"/>
                <a:gd name="T36" fmla="*/ 14 w 14"/>
                <a:gd name="T37" fmla="*/ 2 h 32"/>
                <a:gd name="T38" fmla="*/ 14 w 14"/>
                <a:gd name="T39" fmla="*/ 2 h 32"/>
                <a:gd name="T40" fmla="*/ 14 w 14"/>
                <a:gd name="T41" fmla="*/ 8 h 32"/>
                <a:gd name="T42" fmla="*/ 12 w 14"/>
                <a:gd name="T43" fmla="*/ 10 h 32"/>
                <a:gd name="T44" fmla="*/ 12 w 14"/>
                <a:gd name="T45" fmla="*/ 14 h 32"/>
                <a:gd name="T46" fmla="*/ 12 w 14"/>
                <a:gd name="T47" fmla="*/ 16 h 32"/>
                <a:gd name="T48" fmla="*/ 12 w 14"/>
                <a:gd name="T49" fmla="*/ 20 h 32"/>
                <a:gd name="T50" fmla="*/ 12 w 14"/>
                <a:gd name="T51" fmla="*/ 24 h 32"/>
                <a:gd name="T52" fmla="*/ 8 w 14"/>
                <a:gd name="T53" fmla="*/ 28 h 32"/>
                <a:gd name="T54" fmla="*/ 6 w 14"/>
                <a:gd name="T55" fmla="*/ 28 h 32"/>
                <a:gd name="T56" fmla="*/ 4 w 14"/>
                <a:gd name="T57" fmla="*/ 30 h 32"/>
                <a:gd name="T58" fmla="*/ 4 w 14"/>
                <a:gd name="T59" fmla="*/ 32 h 32"/>
                <a:gd name="T60" fmla="*/ 4 w 14"/>
                <a:gd name="T61" fmla="*/ 32 h 32"/>
                <a:gd name="T62" fmla="*/ 2 w 14"/>
                <a:gd name="T63" fmla="*/ 32 h 32"/>
                <a:gd name="T64" fmla="*/ 0 w 14"/>
                <a:gd name="T65" fmla="*/ 32 h 32"/>
                <a:gd name="T66" fmla="*/ 0 w 14"/>
                <a:gd name="T67" fmla="*/ 32 h 32"/>
                <a:gd name="T68" fmla="*/ 0 w 14"/>
                <a:gd name="T69" fmla="*/ 8 h 32"/>
                <a:gd name="T70" fmla="*/ 0 w 14"/>
                <a:gd name="T71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" h="32">
                  <a:moveTo>
                    <a:pt x="0" y="8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8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8" y="28"/>
                  </a:lnTo>
                  <a:lnTo>
                    <a:pt x="6" y="28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2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Country : Barbados"/>
            <p:cNvSpPr>
              <a:spLocks/>
            </p:cNvSpPr>
            <p:nvPr/>
          </p:nvSpPr>
          <p:spPr bwMode="auto">
            <a:xfrm>
              <a:off x="2866218" y="3793326"/>
              <a:ext cx="8191" cy="8191"/>
            </a:xfrm>
            <a:custGeom>
              <a:avLst/>
              <a:gdLst>
                <a:gd name="T0" fmla="*/ 2 w 4"/>
                <a:gd name="T1" fmla="*/ 0 h 4"/>
                <a:gd name="T2" fmla="*/ 0 w 4"/>
                <a:gd name="T3" fmla="*/ 2 h 4"/>
                <a:gd name="T4" fmla="*/ 2 w 4"/>
                <a:gd name="T5" fmla="*/ 4 h 4"/>
                <a:gd name="T6" fmla="*/ 4 w 4"/>
                <a:gd name="T7" fmla="*/ 4 h 4"/>
                <a:gd name="T8" fmla="*/ 4 w 4"/>
                <a:gd name="T9" fmla="*/ 2 h 4"/>
                <a:gd name="T10" fmla="*/ 2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4" name="Country : Bahamas"/>
            <p:cNvSpPr>
              <a:spLocks noEditPoints="1"/>
            </p:cNvSpPr>
            <p:nvPr/>
          </p:nvSpPr>
          <p:spPr bwMode="auto">
            <a:xfrm>
              <a:off x="2395233" y="3416539"/>
              <a:ext cx="147439" cy="172012"/>
            </a:xfrm>
            <a:custGeom>
              <a:avLst/>
              <a:gdLst>
                <a:gd name="T0" fmla="*/ 68 w 72"/>
                <a:gd name="T1" fmla="*/ 74 h 84"/>
                <a:gd name="T2" fmla="*/ 58 w 72"/>
                <a:gd name="T3" fmla="*/ 84 h 84"/>
                <a:gd name="T4" fmla="*/ 68 w 72"/>
                <a:gd name="T5" fmla="*/ 78 h 84"/>
                <a:gd name="T6" fmla="*/ 62 w 72"/>
                <a:gd name="T7" fmla="*/ 78 h 84"/>
                <a:gd name="T8" fmla="*/ 58 w 72"/>
                <a:gd name="T9" fmla="*/ 84 h 84"/>
                <a:gd name="T10" fmla="*/ 72 w 72"/>
                <a:gd name="T11" fmla="*/ 64 h 84"/>
                <a:gd name="T12" fmla="*/ 68 w 72"/>
                <a:gd name="T13" fmla="*/ 64 h 84"/>
                <a:gd name="T14" fmla="*/ 60 w 72"/>
                <a:gd name="T15" fmla="*/ 58 h 84"/>
                <a:gd name="T16" fmla="*/ 54 w 72"/>
                <a:gd name="T17" fmla="*/ 62 h 84"/>
                <a:gd name="T18" fmla="*/ 54 w 72"/>
                <a:gd name="T19" fmla="*/ 64 h 84"/>
                <a:gd name="T20" fmla="*/ 60 w 72"/>
                <a:gd name="T21" fmla="*/ 58 h 84"/>
                <a:gd name="T22" fmla="*/ 54 w 72"/>
                <a:gd name="T23" fmla="*/ 56 h 84"/>
                <a:gd name="T24" fmla="*/ 52 w 72"/>
                <a:gd name="T25" fmla="*/ 56 h 84"/>
                <a:gd name="T26" fmla="*/ 42 w 72"/>
                <a:gd name="T27" fmla="*/ 46 h 84"/>
                <a:gd name="T28" fmla="*/ 48 w 72"/>
                <a:gd name="T29" fmla="*/ 56 h 84"/>
                <a:gd name="T30" fmla="*/ 42 w 72"/>
                <a:gd name="T31" fmla="*/ 50 h 84"/>
                <a:gd name="T32" fmla="*/ 42 w 72"/>
                <a:gd name="T33" fmla="*/ 46 h 84"/>
                <a:gd name="T34" fmla="*/ 32 w 72"/>
                <a:gd name="T35" fmla="*/ 46 h 84"/>
                <a:gd name="T36" fmla="*/ 34 w 72"/>
                <a:gd name="T37" fmla="*/ 44 h 84"/>
                <a:gd name="T38" fmla="*/ 52 w 72"/>
                <a:gd name="T39" fmla="*/ 42 h 84"/>
                <a:gd name="T40" fmla="*/ 52 w 72"/>
                <a:gd name="T41" fmla="*/ 38 h 84"/>
                <a:gd name="T42" fmla="*/ 40 w 72"/>
                <a:gd name="T43" fmla="*/ 36 h 84"/>
                <a:gd name="T44" fmla="*/ 42 w 72"/>
                <a:gd name="T45" fmla="*/ 42 h 84"/>
                <a:gd name="T46" fmla="*/ 42 w 72"/>
                <a:gd name="T47" fmla="*/ 36 h 84"/>
                <a:gd name="T48" fmla="*/ 40 w 72"/>
                <a:gd name="T49" fmla="*/ 32 h 84"/>
                <a:gd name="T50" fmla="*/ 34 w 72"/>
                <a:gd name="T51" fmla="*/ 26 h 84"/>
                <a:gd name="T52" fmla="*/ 32 w 72"/>
                <a:gd name="T53" fmla="*/ 30 h 84"/>
                <a:gd name="T54" fmla="*/ 32 w 72"/>
                <a:gd name="T55" fmla="*/ 24 h 84"/>
                <a:gd name="T56" fmla="*/ 28 w 72"/>
                <a:gd name="T57" fmla="*/ 22 h 84"/>
                <a:gd name="T58" fmla="*/ 24 w 72"/>
                <a:gd name="T59" fmla="*/ 2 h 84"/>
                <a:gd name="T60" fmla="*/ 26 w 72"/>
                <a:gd name="T61" fmla="*/ 10 h 84"/>
                <a:gd name="T62" fmla="*/ 22 w 72"/>
                <a:gd name="T63" fmla="*/ 14 h 84"/>
                <a:gd name="T64" fmla="*/ 22 w 72"/>
                <a:gd name="T65" fmla="*/ 6 h 84"/>
                <a:gd name="T66" fmla="*/ 16 w 72"/>
                <a:gd name="T67" fmla="*/ 0 h 84"/>
                <a:gd name="T68" fmla="*/ 4 w 72"/>
                <a:gd name="T69" fmla="*/ 2 h 84"/>
                <a:gd name="T70" fmla="*/ 12 w 72"/>
                <a:gd name="T71" fmla="*/ 0 h 84"/>
                <a:gd name="T72" fmla="*/ 12 w 72"/>
                <a:gd name="T73" fmla="*/ 2 h 84"/>
                <a:gd name="T74" fmla="*/ 0 w 72"/>
                <a:gd name="T75" fmla="*/ 2 h 84"/>
                <a:gd name="T76" fmla="*/ 20 w 72"/>
                <a:gd name="T77" fmla="*/ 24 h 84"/>
                <a:gd name="T78" fmla="*/ 18 w 72"/>
                <a:gd name="T79" fmla="*/ 26 h 84"/>
                <a:gd name="T80" fmla="*/ 12 w 72"/>
                <a:gd name="T81" fmla="*/ 38 h 84"/>
                <a:gd name="T82" fmla="*/ 12 w 72"/>
                <a:gd name="T83" fmla="*/ 38 h 84"/>
                <a:gd name="T84" fmla="*/ 12 w 72"/>
                <a:gd name="T85" fmla="*/ 38 h 84"/>
                <a:gd name="T86" fmla="*/ 10 w 72"/>
                <a:gd name="T87" fmla="*/ 38 h 84"/>
                <a:gd name="T88" fmla="*/ 12 w 72"/>
                <a:gd name="T89" fmla="*/ 30 h 84"/>
                <a:gd name="T90" fmla="*/ 8 w 72"/>
                <a:gd name="T91" fmla="*/ 28 h 84"/>
                <a:gd name="T92" fmla="*/ 10 w 72"/>
                <a:gd name="T93" fmla="*/ 32 h 84"/>
                <a:gd name="T94" fmla="*/ 14 w 72"/>
                <a:gd name="T95" fmla="*/ 38 h 84"/>
                <a:gd name="T96" fmla="*/ 12 w 72"/>
                <a:gd name="T97" fmla="*/ 46 h 84"/>
                <a:gd name="T98" fmla="*/ 16 w 72"/>
                <a:gd name="T99" fmla="*/ 4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" h="84">
                  <a:moveTo>
                    <a:pt x="68" y="76"/>
                  </a:moveTo>
                  <a:lnTo>
                    <a:pt x="68" y="76"/>
                  </a:lnTo>
                  <a:lnTo>
                    <a:pt x="68" y="74"/>
                  </a:lnTo>
                  <a:lnTo>
                    <a:pt x="68" y="76"/>
                  </a:lnTo>
                  <a:lnTo>
                    <a:pt x="68" y="76"/>
                  </a:lnTo>
                  <a:close/>
                  <a:moveTo>
                    <a:pt x="58" y="84"/>
                  </a:moveTo>
                  <a:lnTo>
                    <a:pt x="66" y="84"/>
                  </a:lnTo>
                  <a:lnTo>
                    <a:pt x="68" y="80"/>
                  </a:lnTo>
                  <a:lnTo>
                    <a:pt x="68" y="78"/>
                  </a:lnTo>
                  <a:lnTo>
                    <a:pt x="66" y="78"/>
                  </a:lnTo>
                  <a:lnTo>
                    <a:pt x="66" y="80"/>
                  </a:lnTo>
                  <a:lnTo>
                    <a:pt x="62" y="78"/>
                  </a:lnTo>
                  <a:lnTo>
                    <a:pt x="60" y="80"/>
                  </a:lnTo>
                  <a:lnTo>
                    <a:pt x="58" y="84"/>
                  </a:lnTo>
                  <a:lnTo>
                    <a:pt x="58" y="84"/>
                  </a:lnTo>
                  <a:close/>
                  <a:moveTo>
                    <a:pt x="66" y="64"/>
                  </a:moveTo>
                  <a:lnTo>
                    <a:pt x="68" y="62"/>
                  </a:lnTo>
                  <a:lnTo>
                    <a:pt x="72" y="64"/>
                  </a:lnTo>
                  <a:lnTo>
                    <a:pt x="72" y="66"/>
                  </a:lnTo>
                  <a:lnTo>
                    <a:pt x="70" y="64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6" y="64"/>
                  </a:lnTo>
                  <a:close/>
                  <a:moveTo>
                    <a:pt x="60" y="58"/>
                  </a:moveTo>
                  <a:lnTo>
                    <a:pt x="56" y="58"/>
                  </a:lnTo>
                  <a:lnTo>
                    <a:pt x="56" y="60"/>
                  </a:lnTo>
                  <a:lnTo>
                    <a:pt x="54" y="62"/>
                  </a:lnTo>
                  <a:lnTo>
                    <a:pt x="54" y="64"/>
                  </a:lnTo>
                  <a:lnTo>
                    <a:pt x="52" y="64"/>
                  </a:lnTo>
                  <a:lnTo>
                    <a:pt x="54" y="64"/>
                  </a:lnTo>
                  <a:lnTo>
                    <a:pt x="60" y="62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60" y="58"/>
                  </a:lnTo>
                  <a:close/>
                  <a:moveTo>
                    <a:pt x="52" y="56"/>
                  </a:moveTo>
                  <a:lnTo>
                    <a:pt x="54" y="56"/>
                  </a:lnTo>
                  <a:lnTo>
                    <a:pt x="56" y="58"/>
                  </a:lnTo>
                  <a:lnTo>
                    <a:pt x="54" y="58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close/>
                  <a:moveTo>
                    <a:pt x="42" y="46"/>
                  </a:moveTo>
                  <a:lnTo>
                    <a:pt x="44" y="50"/>
                  </a:lnTo>
                  <a:lnTo>
                    <a:pt x="46" y="52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4" y="54"/>
                  </a:lnTo>
                  <a:lnTo>
                    <a:pt x="42" y="50"/>
                  </a:lnTo>
                  <a:lnTo>
                    <a:pt x="44" y="50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2" y="46"/>
                  </a:lnTo>
                  <a:close/>
                  <a:moveTo>
                    <a:pt x="34" y="44"/>
                  </a:moveTo>
                  <a:lnTo>
                    <a:pt x="32" y="46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4"/>
                  </a:lnTo>
                  <a:close/>
                  <a:moveTo>
                    <a:pt x="52" y="38"/>
                  </a:moveTo>
                  <a:lnTo>
                    <a:pt x="52" y="42"/>
                  </a:lnTo>
                  <a:lnTo>
                    <a:pt x="52" y="42"/>
                  </a:lnTo>
                  <a:lnTo>
                    <a:pt x="54" y="40"/>
                  </a:lnTo>
                  <a:lnTo>
                    <a:pt x="52" y="38"/>
                  </a:lnTo>
                  <a:lnTo>
                    <a:pt x="52" y="38"/>
                  </a:lnTo>
                  <a:close/>
                  <a:moveTo>
                    <a:pt x="40" y="32"/>
                  </a:moveTo>
                  <a:lnTo>
                    <a:pt x="38" y="34"/>
                  </a:lnTo>
                  <a:lnTo>
                    <a:pt x="40" y="36"/>
                  </a:lnTo>
                  <a:lnTo>
                    <a:pt x="42" y="40"/>
                  </a:lnTo>
                  <a:lnTo>
                    <a:pt x="40" y="40"/>
                  </a:lnTo>
                  <a:lnTo>
                    <a:pt x="42" y="42"/>
                  </a:lnTo>
                  <a:lnTo>
                    <a:pt x="44" y="42"/>
                  </a:lnTo>
                  <a:lnTo>
                    <a:pt x="44" y="40"/>
                  </a:lnTo>
                  <a:lnTo>
                    <a:pt x="42" y="36"/>
                  </a:lnTo>
                  <a:lnTo>
                    <a:pt x="42" y="34"/>
                  </a:lnTo>
                  <a:lnTo>
                    <a:pt x="40" y="32"/>
                  </a:lnTo>
                  <a:lnTo>
                    <a:pt x="40" y="32"/>
                  </a:lnTo>
                  <a:close/>
                  <a:moveTo>
                    <a:pt x="28" y="22"/>
                  </a:moveTo>
                  <a:lnTo>
                    <a:pt x="32" y="24"/>
                  </a:lnTo>
                  <a:lnTo>
                    <a:pt x="34" y="26"/>
                  </a:lnTo>
                  <a:lnTo>
                    <a:pt x="34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28"/>
                  </a:lnTo>
                  <a:lnTo>
                    <a:pt x="34" y="26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2"/>
                  </a:lnTo>
                  <a:lnTo>
                    <a:pt x="28" y="22"/>
                  </a:lnTo>
                  <a:close/>
                  <a:moveTo>
                    <a:pt x="16" y="0"/>
                  </a:moveTo>
                  <a:lnTo>
                    <a:pt x="20" y="0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6" y="6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2" y="14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0"/>
                  </a:lnTo>
                  <a:close/>
                  <a:moveTo>
                    <a:pt x="0" y="2"/>
                  </a:moveTo>
                  <a:lnTo>
                    <a:pt x="4" y="2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4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6" y="6"/>
                  </a:lnTo>
                  <a:lnTo>
                    <a:pt x="4" y="6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6" y="26"/>
                  </a:moveTo>
                  <a:lnTo>
                    <a:pt x="20" y="24"/>
                  </a:lnTo>
                  <a:lnTo>
                    <a:pt x="22" y="24"/>
                  </a:lnTo>
                  <a:lnTo>
                    <a:pt x="22" y="26"/>
                  </a:lnTo>
                  <a:lnTo>
                    <a:pt x="18" y="26"/>
                  </a:lnTo>
                  <a:lnTo>
                    <a:pt x="16" y="26"/>
                  </a:lnTo>
                  <a:lnTo>
                    <a:pt x="16" y="26"/>
                  </a:lnTo>
                  <a:close/>
                  <a:moveTo>
                    <a:pt x="12" y="38"/>
                  </a:moveTo>
                  <a:lnTo>
                    <a:pt x="12" y="36"/>
                  </a:lnTo>
                  <a:lnTo>
                    <a:pt x="14" y="36"/>
                  </a:lnTo>
                  <a:lnTo>
                    <a:pt x="12" y="38"/>
                  </a:lnTo>
                  <a:lnTo>
                    <a:pt x="12" y="38"/>
                  </a:lnTo>
                  <a:close/>
                  <a:moveTo>
                    <a:pt x="10" y="38"/>
                  </a:moveTo>
                  <a:lnTo>
                    <a:pt x="12" y="38"/>
                  </a:lnTo>
                  <a:lnTo>
                    <a:pt x="12" y="40"/>
                  </a:lnTo>
                  <a:lnTo>
                    <a:pt x="10" y="38"/>
                  </a:lnTo>
                  <a:lnTo>
                    <a:pt x="10" y="38"/>
                  </a:lnTo>
                  <a:close/>
                  <a:moveTo>
                    <a:pt x="10" y="36"/>
                  </a:moveTo>
                  <a:lnTo>
                    <a:pt x="14" y="34"/>
                  </a:lnTo>
                  <a:lnTo>
                    <a:pt x="12" y="30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8" y="28"/>
                  </a:lnTo>
                  <a:lnTo>
                    <a:pt x="6" y="32"/>
                  </a:lnTo>
                  <a:lnTo>
                    <a:pt x="8" y="34"/>
                  </a:lnTo>
                  <a:lnTo>
                    <a:pt x="10" y="32"/>
                  </a:lnTo>
                  <a:lnTo>
                    <a:pt x="10" y="36"/>
                  </a:lnTo>
                  <a:lnTo>
                    <a:pt x="10" y="36"/>
                  </a:lnTo>
                  <a:close/>
                  <a:moveTo>
                    <a:pt x="14" y="38"/>
                  </a:moveTo>
                  <a:lnTo>
                    <a:pt x="12" y="40"/>
                  </a:lnTo>
                  <a:lnTo>
                    <a:pt x="12" y="42"/>
                  </a:lnTo>
                  <a:lnTo>
                    <a:pt x="12" y="46"/>
                  </a:lnTo>
                  <a:lnTo>
                    <a:pt x="14" y="46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0"/>
                  </a:lnTo>
                  <a:lnTo>
                    <a:pt x="14" y="3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9" name="Country : Alaska (USA)"/>
            <p:cNvSpPr>
              <a:spLocks noEditPoints="1"/>
            </p:cNvSpPr>
            <p:nvPr/>
          </p:nvSpPr>
          <p:spPr bwMode="auto">
            <a:xfrm>
              <a:off x="138603" y="1282774"/>
              <a:ext cx="1384285" cy="1056644"/>
            </a:xfrm>
            <a:custGeom>
              <a:avLst/>
              <a:gdLst>
                <a:gd name="T0" fmla="*/ 590 w 676"/>
                <a:gd name="T1" fmla="*/ 410 h 516"/>
                <a:gd name="T2" fmla="*/ 662 w 676"/>
                <a:gd name="T3" fmla="*/ 82 h 516"/>
                <a:gd name="T4" fmla="*/ 620 w 676"/>
                <a:gd name="T5" fmla="*/ 64 h 516"/>
                <a:gd name="T6" fmla="*/ 588 w 676"/>
                <a:gd name="T7" fmla="*/ 28 h 516"/>
                <a:gd name="T8" fmla="*/ 556 w 676"/>
                <a:gd name="T9" fmla="*/ 20 h 516"/>
                <a:gd name="T10" fmla="*/ 528 w 676"/>
                <a:gd name="T11" fmla="*/ 6 h 516"/>
                <a:gd name="T12" fmla="*/ 442 w 676"/>
                <a:gd name="T13" fmla="*/ 48 h 516"/>
                <a:gd name="T14" fmla="*/ 412 w 676"/>
                <a:gd name="T15" fmla="*/ 132 h 516"/>
                <a:gd name="T16" fmla="*/ 410 w 676"/>
                <a:gd name="T17" fmla="*/ 144 h 516"/>
                <a:gd name="T18" fmla="*/ 364 w 676"/>
                <a:gd name="T19" fmla="*/ 132 h 516"/>
                <a:gd name="T20" fmla="*/ 330 w 676"/>
                <a:gd name="T21" fmla="*/ 160 h 516"/>
                <a:gd name="T22" fmla="*/ 378 w 676"/>
                <a:gd name="T23" fmla="*/ 184 h 516"/>
                <a:gd name="T24" fmla="*/ 342 w 676"/>
                <a:gd name="T25" fmla="*/ 226 h 516"/>
                <a:gd name="T26" fmla="*/ 274 w 676"/>
                <a:gd name="T27" fmla="*/ 264 h 516"/>
                <a:gd name="T28" fmla="*/ 286 w 676"/>
                <a:gd name="T29" fmla="*/ 286 h 516"/>
                <a:gd name="T30" fmla="*/ 300 w 676"/>
                <a:gd name="T31" fmla="*/ 306 h 516"/>
                <a:gd name="T32" fmla="*/ 300 w 676"/>
                <a:gd name="T33" fmla="*/ 346 h 516"/>
                <a:gd name="T34" fmla="*/ 340 w 676"/>
                <a:gd name="T35" fmla="*/ 356 h 516"/>
                <a:gd name="T36" fmla="*/ 280 w 676"/>
                <a:gd name="T37" fmla="*/ 410 h 516"/>
                <a:gd name="T38" fmla="*/ 224 w 676"/>
                <a:gd name="T39" fmla="*/ 444 h 516"/>
                <a:gd name="T40" fmla="*/ 258 w 676"/>
                <a:gd name="T41" fmla="*/ 436 h 516"/>
                <a:gd name="T42" fmla="*/ 302 w 676"/>
                <a:gd name="T43" fmla="*/ 416 h 516"/>
                <a:gd name="T44" fmla="*/ 344 w 676"/>
                <a:gd name="T45" fmla="*/ 388 h 516"/>
                <a:gd name="T46" fmla="*/ 376 w 676"/>
                <a:gd name="T47" fmla="*/ 358 h 516"/>
                <a:gd name="T48" fmla="*/ 420 w 676"/>
                <a:gd name="T49" fmla="*/ 324 h 516"/>
                <a:gd name="T50" fmla="*/ 408 w 676"/>
                <a:gd name="T51" fmla="*/ 348 h 516"/>
                <a:gd name="T52" fmla="*/ 428 w 676"/>
                <a:gd name="T53" fmla="*/ 358 h 516"/>
                <a:gd name="T54" fmla="*/ 458 w 676"/>
                <a:gd name="T55" fmla="*/ 330 h 516"/>
                <a:gd name="T56" fmla="*/ 478 w 676"/>
                <a:gd name="T57" fmla="*/ 340 h 516"/>
                <a:gd name="T58" fmla="*/ 510 w 676"/>
                <a:gd name="T59" fmla="*/ 364 h 516"/>
                <a:gd name="T60" fmla="*/ 542 w 676"/>
                <a:gd name="T61" fmla="*/ 394 h 516"/>
                <a:gd name="T62" fmla="*/ 560 w 676"/>
                <a:gd name="T63" fmla="*/ 408 h 516"/>
                <a:gd name="T64" fmla="*/ 584 w 676"/>
                <a:gd name="T65" fmla="*/ 398 h 516"/>
                <a:gd name="T66" fmla="*/ 586 w 676"/>
                <a:gd name="T67" fmla="*/ 454 h 516"/>
                <a:gd name="T68" fmla="*/ 594 w 676"/>
                <a:gd name="T69" fmla="*/ 486 h 516"/>
                <a:gd name="T70" fmla="*/ 572 w 676"/>
                <a:gd name="T71" fmla="*/ 506 h 516"/>
                <a:gd name="T72" fmla="*/ 590 w 676"/>
                <a:gd name="T73" fmla="*/ 504 h 516"/>
                <a:gd name="T74" fmla="*/ 562 w 676"/>
                <a:gd name="T75" fmla="*/ 484 h 516"/>
                <a:gd name="T76" fmla="*/ 582 w 676"/>
                <a:gd name="T77" fmla="*/ 502 h 516"/>
                <a:gd name="T78" fmla="*/ 574 w 676"/>
                <a:gd name="T79" fmla="*/ 486 h 516"/>
                <a:gd name="T80" fmla="*/ 584 w 676"/>
                <a:gd name="T81" fmla="*/ 472 h 516"/>
                <a:gd name="T82" fmla="*/ 576 w 676"/>
                <a:gd name="T83" fmla="*/ 466 h 516"/>
                <a:gd name="T84" fmla="*/ 560 w 676"/>
                <a:gd name="T85" fmla="*/ 472 h 516"/>
                <a:gd name="T86" fmla="*/ 574 w 676"/>
                <a:gd name="T87" fmla="*/ 444 h 516"/>
                <a:gd name="T88" fmla="*/ 568 w 676"/>
                <a:gd name="T89" fmla="*/ 436 h 516"/>
                <a:gd name="T90" fmla="*/ 188 w 676"/>
                <a:gd name="T91" fmla="*/ 270 h 516"/>
                <a:gd name="T92" fmla="*/ 324 w 676"/>
                <a:gd name="T93" fmla="*/ 220 h 516"/>
                <a:gd name="T94" fmla="*/ 470 w 676"/>
                <a:gd name="T95" fmla="*/ 350 h 516"/>
                <a:gd name="T96" fmla="*/ 450 w 676"/>
                <a:gd name="T97" fmla="*/ 354 h 516"/>
                <a:gd name="T98" fmla="*/ 246 w 676"/>
                <a:gd name="T99" fmla="*/ 192 h 516"/>
                <a:gd name="T100" fmla="*/ 260 w 676"/>
                <a:gd name="T101" fmla="*/ 306 h 516"/>
                <a:gd name="T102" fmla="*/ 382 w 676"/>
                <a:gd name="T103" fmla="*/ 378 h 516"/>
                <a:gd name="T104" fmla="*/ 362 w 676"/>
                <a:gd name="T105" fmla="*/ 396 h 516"/>
                <a:gd name="T106" fmla="*/ 370 w 676"/>
                <a:gd name="T107" fmla="*/ 404 h 516"/>
                <a:gd name="T108" fmla="*/ 336 w 676"/>
                <a:gd name="T109" fmla="*/ 424 h 516"/>
                <a:gd name="T110" fmla="*/ 268 w 676"/>
                <a:gd name="T111" fmla="*/ 446 h 516"/>
                <a:gd name="T112" fmla="*/ 224 w 676"/>
                <a:gd name="T113" fmla="*/ 454 h 516"/>
                <a:gd name="T114" fmla="*/ 36 w 676"/>
                <a:gd name="T115" fmla="*/ 490 h 516"/>
                <a:gd name="T116" fmla="*/ 92 w 676"/>
                <a:gd name="T117" fmla="*/ 488 h 516"/>
                <a:gd name="T118" fmla="*/ 152 w 676"/>
                <a:gd name="T119" fmla="*/ 470 h 516"/>
                <a:gd name="T120" fmla="*/ 166 w 676"/>
                <a:gd name="T121" fmla="*/ 472 h 516"/>
                <a:gd name="T122" fmla="*/ 188 w 676"/>
                <a:gd name="T123" fmla="*/ 458 h 516"/>
                <a:gd name="T124" fmla="*/ 220 w 676"/>
                <a:gd name="T125" fmla="*/ 44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6" h="516">
                  <a:moveTo>
                    <a:pt x="608" y="492"/>
                  </a:moveTo>
                  <a:lnTo>
                    <a:pt x="608" y="492"/>
                  </a:lnTo>
                  <a:lnTo>
                    <a:pt x="608" y="490"/>
                  </a:lnTo>
                  <a:lnTo>
                    <a:pt x="610" y="490"/>
                  </a:lnTo>
                  <a:lnTo>
                    <a:pt x="610" y="488"/>
                  </a:lnTo>
                  <a:lnTo>
                    <a:pt x="610" y="488"/>
                  </a:lnTo>
                  <a:lnTo>
                    <a:pt x="610" y="486"/>
                  </a:lnTo>
                  <a:lnTo>
                    <a:pt x="608" y="486"/>
                  </a:lnTo>
                  <a:lnTo>
                    <a:pt x="608" y="482"/>
                  </a:lnTo>
                  <a:lnTo>
                    <a:pt x="606" y="480"/>
                  </a:lnTo>
                  <a:lnTo>
                    <a:pt x="604" y="478"/>
                  </a:lnTo>
                  <a:lnTo>
                    <a:pt x="602" y="478"/>
                  </a:lnTo>
                  <a:lnTo>
                    <a:pt x="602" y="476"/>
                  </a:lnTo>
                  <a:lnTo>
                    <a:pt x="600" y="472"/>
                  </a:lnTo>
                  <a:lnTo>
                    <a:pt x="598" y="472"/>
                  </a:lnTo>
                  <a:lnTo>
                    <a:pt x="596" y="472"/>
                  </a:lnTo>
                  <a:lnTo>
                    <a:pt x="596" y="470"/>
                  </a:lnTo>
                  <a:lnTo>
                    <a:pt x="596" y="470"/>
                  </a:lnTo>
                  <a:lnTo>
                    <a:pt x="596" y="468"/>
                  </a:lnTo>
                  <a:lnTo>
                    <a:pt x="596" y="466"/>
                  </a:lnTo>
                  <a:lnTo>
                    <a:pt x="594" y="466"/>
                  </a:lnTo>
                  <a:lnTo>
                    <a:pt x="596" y="464"/>
                  </a:lnTo>
                  <a:lnTo>
                    <a:pt x="596" y="464"/>
                  </a:lnTo>
                  <a:lnTo>
                    <a:pt x="596" y="462"/>
                  </a:lnTo>
                  <a:lnTo>
                    <a:pt x="594" y="462"/>
                  </a:lnTo>
                  <a:lnTo>
                    <a:pt x="594" y="462"/>
                  </a:lnTo>
                  <a:lnTo>
                    <a:pt x="594" y="460"/>
                  </a:lnTo>
                  <a:lnTo>
                    <a:pt x="596" y="458"/>
                  </a:lnTo>
                  <a:lnTo>
                    <a:pt x="596" y="450"/>
                  </a:lnTo>
                  <a:lnTo>
                    <a:pt x="596" y="440"/>
                  </a:lnTo>
                  <a:lnTo>
                    <a:pt x="596" y="434"/>
                  </a:lnTo>
                  <a:lnTo>
                    <a:pt x="596" y="432"/>
                  </a:lnTo>
                  <a:lnTo>
                    <a:pt x="596" y="430"/>
                  </a:lnTo>
                  <a:lnTo>
                    <a:pt x="596" y="426"/>
                  </a:lnTo>
                  <a:lnTo>
                    <a:pt x="596" y="424"/>
                  </a:lnTo>
                  <a:lnTo>
                    <a:pt x="594" y="422"/>
                  </a:lnTo>
                  <a:lnTo>
                    <a:pt x="594" y="418"/>
                  </a:lnTo>
                  <a:lnTo>
                    <a:pt x="592" y="414"/>
                  </a:lnTo>
                  <a:lnTo>
                    <a:pt x="590" y="410"/>
                  </a:lnTo>
                  <a:lnTo>
                    <a:pt x="592" y="408"/>
                  </a:lnTo>
                  <a:lnTo>
                    <a:pt x="588" y="400"/>
                  </a:lnTo>
                  <a:lnTo>
                    <a:pt x="590" y="400"/>
                  </a:lnTo>
                  <a:lnTo>
                    <a:pt x="592" y="396"/>
                  </a:lnTo>
                  <a:lnTo>
                    <a:pt x="590" y="394"/>
                  </a:lnTo>
                  <a:lnTo>
                    <a:pt x="590" y="392"/>
                  </a:lnTo>
                  <a:lnTo>
                    <a:pt x="588" y="390"/>
                  </a:lnTo>
                  <a:lnTo>
                    <a:pt x="584" y="390"/>
                  </a:lnTo>
                  <a:lnTo>
                    <a:pt x="580" y="390"/>
                  </a:lnTo>
                  <a:lnTo>
                    <a:pt x="578" y="392"/>
                  </a:lnTo>
                  <a:lnTo>
                    <a:pt x="574" y="392"/>
                  </a:lnTo>
                  <a:lnTo>
                    <a:pt x="572" y="396"/>
                  </a:lnTo>
                  <a:lnTo>
                    <a:pt x="568" y="400"/>
                  </a:lnTo>
                  <a:lnTo>
                    <a:pt x="564" y="402"/>
                  </a:lnTo>
                  <a:lnTo>
                    <a:pt x="560" y="404"/>
                  </a:lnTo>
                  <a:lnTo>
                    <a:pt x="556" y="404"/>
                  </a:lnTo>
                  <a:lnTo>
                    <a:pt x="556" y="404"/>
                  </a:lnTo>
                  <a:lnTo>
                    <a:pt x="556" y="402"/>
                  </a:lnTo>
                  <a:lnTo>
                    <a:pt x="558" y="398"/>
                  </a:lnTo>
                  <a:lnTo>
                    <a:pt x="556" y="396"/>
                  </a:lnTo>
                  <a:lnTo>
                    <a:pt x="552" y="382"/>
                  </a:lnTo>
                  <a:lnTo>
                    <a:pt x="550" y="374"/>
                  </a:lnTo>
                  <a:lnTo>
                    <a:pt x="550" y="372"/>
                  </a:lnTo>
                  <a:lnTo>
                    <a:pt x="552" y="366"/>
                  </a:lnTo>
                  <a:lnTo>
                    <a:pt x="546" y="366"/>
                  </a:lnTo>
                  <a:lnTo>
                    <a:pt x="540" y="368"/>
                  </a:lnTo>
                  <a:lnTo>
                    <a:pt x="538" y="366"/>
                  </a:lnTo>
                  <a:lnTo>
                    <a:pt x="530" y="366"/>
                  </a:lnTo>
                  <a:lnTo>
                    <a:pt x="676" y="100"/>
                  </a:lnTo>
                  <a:lnTo>
                    <a:pt x="676" y="100"/>
                  </a:lnTo>
                  <a:lnTo>
                    <a:pt x="672" y="100"/>
                  </a:lnTo>
                  <a:lnTo>
                    <a:pt x="670" y="100"/>
                  </a:lnTo>
                  <a:lnTo>
                    <a:pt x="670" y="98"/>
                  </a:lnTo>
                  <a:lnTo>
                    <a:pt x="668" y="92"/>
                  </a:lnTo>
                  <a:lnTo>
                    <a:pt x="666" y="90"/>
                  </a:lnTo>
                  <a:lnTo>
                    <a:pt x="666" y="90"/>
                  </a:lnTo>
                  <a:lnTo>
                    <a:pt x="664" y="86"/>
                  </a:lnTo>
                  <a:lnTo>
                    <a:pt x="664" y="84"/>
                  </a:lnTo>
                  <a:lnTo>
                    <a:pt x="662" y="82"/>
                  </a:lnTo>
                  <a:lnTo>
                    <a:pt x="658" y="82"/>
                  </a:lnTo>
                  <a:lnTo>
                    <a:pt x="656" y="82"/>
                  </a:lnTo>
                  <a:lnTo>
                    <a:pt x="654" y="82"/>
                  </a:lnTo>
                  <a:lnTo>
                    <a:pt x="650" y="84"/>
                  </a:lnTo>
                  <a:lnTo>
                    <a:pt x="648" y="82"/>
                  </a:lnTo>
                  <a:lnTo>
                    <a:pt x="648" y="82"/>
                  </a:lnTo>
                  <a:lnTo>
                    <a:pt x="646" y="82"/>
                  </a:lnTo>
                  <a:lnTo>
                    <a:pt x="646" y="82"/>
                  </a:lnTo>
                  <a:lnTo>
                    <a:pt x="644" y="82"/>
                  </a:lnTo>
                  <a:lnTo>
                    <a:pt x="644" y="82"/>
                  </a:lnTo>
                  <a:lnTo>
                    <a:pt x="646" y="82"/>
                  </a:lnTo>
                  <a:lnTo>
                    <a:pt x="646" y="80"/>
                  </a:lnTo>
                  <a:lnTo>
                    <a:pt x="644" y="78"/>
                  </a:lnTo>
                  <a:lnTo>
                    <a:pt x="642" y="80"/>
                  </a:lnTo>
                  <a:lnTo>
                    <a:pt x="640" y="78"/>
                  </a:lnTo>
                  <a:lnTo>
                    <a:pt x="640" y="78"/>
                  </a:lnTo>
                  <a:lnTo>
                    <a:pt x="642" y="78"/>
                  </a:lnTo>
                  <a:lnTo>
                    <a:pt x="640" y="76"/>
                  </a:lnTo>
                  <a:lnTo>
                    <a:pt x="640" y="76"/>
                  </a:lnTo>
                  <a:lnTo>
                    <a:pt x="638" y="76"/>
                  </a:lnTo>
                  <a:lnTo>
                    <a:pt x="638" y="74"/>
                  </a:lnTo>
                  <a:lnTo>
                    <a:pt x="636" y="72"/>
                  </a:lnTo>
                  <a:lnTo>
                    <a:pt x="632" y="70"/>
                  </a:lnTo>
                  <a:lnTo>
                    <a:pt x="632" y="70"/>
                  </a:lnTo>
                  <a:lnTo>
                    <a:pt x="630" y="70"/>
                  </a:lnTo>
                  <a:lnTo>
                    <a:pt x="630" y="70"/>
                  </a:lnTo>
                  <a:lnTo>
                    <a:pt x="628" y="70"/>
                  </a:lnTo>
                  <a:lnTo>
                    <a:pt x="628" y="70"/>
                  </a:lnTo>
                  <a:lnTo>
                    <a:pt x="628" y="70"/>
                  </a:lnTo>
                  <a:lnTo>
                    <a:pt x="626" y="68"/>
                  </a:lnTo>
                  <a:lnTo>
                    <a:pt x="624" y="70"/>
                  </a:lnTo>
                  <a:lnTo>
                    <a:pt x="624" y="70"/>
                  </a:lnTo>
                  <a:lnTo>
                    <a:pt x="624" y="68"/>
                  </a:lnTo>
                  <a:lnTo>
                    <a:pt x="624" y="68"/>
                  </a:lnTo>
                  <a:lnTo>
                    <a:pt x="624" y="66"/>
                  </a:lnTo>
                  <a:lnTo>
                    <a:pt x="622" y="66"/>
                  </a:lnTo>
                  <a:lnTo>
                    <a:pt x="620" y="66"/>
                  </a:lnTo>
                  <a:lnTo>
                    <a:pt x="620" y="64"/>
                  </a:lnTo>
                  <a:lnTo>
                    <a:pt x="620" y="64"/>
                  </a:lnTo>
                  <a:lnTo>
                    <a:pt x="618" y="62"/>
                  </a:lnTo>
                  <a:lnTo>
                    <a:pt x="616" y="60"/>
                  </a:lnTo>
                  <a:lnTo>
                    <a:pt x="616" y="60"/>
                  </a:lnTo>
                  <a:lnTo>
                    <a:pt x="616" y="58"/>
                  </a:lnTo>
                  <a:lnTo>
                    <a:pt x="614" y="58"/>
                  </a:lnTo>
                  <a:lnTo>
                    <a:pt x="614" y="60"/>
                  </a:lnTo>
                  <a:lnTo>
                    <a:pt x="608" y="64"/>
                  </a:lnTo>
                  <a:lnTo>
                    <a:pt x="604" y="66"/>
                  </a:lnTo>
                  <a:lnTo>
                    <a:pt x="608" y="64"/>
                  </a:lnTo>
                  <a:lnTo>
                    <a:pt x="610" y="58"/>
                  </a:lnTo>
                  <a:lnTo>
                    <a:pt x="614" y="56"/>
                  </a:lnTo>
                  <a:lnTo>
                    <a:pt x="614" y="52"/>
                  </a:lnTo>
                  <a:lnTo>
                    <a:pt x="612" y="52"/>
                  </a:lnTo>
                  <a:lnTo>
                    <a:pt x="610" y="50"/>
                  </a:lnTo>
                  <a:lnTo>
                    <a:pt x="606" y="50"/>
                  </a:lnTo>
                  <a:lnTo>
                    <a:pt x="602" y="50"/>
                  </a:lnTo>
                  <a:lnTo>
                    <a:pt x="600" y="50"/>
                  </a:lnTo>
                  <a:lnTo>
                    <a:pt x="600" y="52"/>
                  </a:lnTo>
                  <a:lnTo>
                    <a:pt x="596" y="52"/>
                  </a:lnTo>
                  <a:lnTo>
                    <a:pt x="594" y="56"/>
                  </a:lnTo>
                  <a:lnTo>
                    <a:pt x="590" y="58"/>
                  </a:lnTo>
                  <a:lnTo>
                    <a:pt x="592" y="56"/>
                  </a:lnTo>
                  <a:lnTo>
                    <a:pt x="592" y="52"/>
                  </a:lnTo>
                  <a:lnTo>
                    <a:pt x="592" y="48"/>
                  </a:lnTo>
                  <a:lnTo>
                    <a:pt x="592" y="46"/>
                  </a:lnTo>
                  <a:lnTo>
                    <a:pt x="588" y="44"/>
                  </a:lnTo>
                  <a:lnTo>
                    <a:pt x="588" y="44"/>
                  </a:lnTo>
                  <a:lnTo>
                    <a:pt x="590" y="42"/>
                  </a:lnTo>
                  <a:lnTo>
                    <a:pt x="592" y="42"/>
                  </a:lnTo>
                  <a:lnTo>
                    <a:pt x="592" y="42"/>
                  </a:lnTo>
                  <a:lnTo>
                    <a:pt x="586" y="38"/>
                  </a:lnTo>
                  <a:lnTo>
                    <a:pt x="586" y="36"/>
                  </a:lnTo>
                  <a:lnTo>
                    <a:pt x="588" y="34"/>
                  </a:lnTo>
                  <a:lnTo>
                    <a:pt x="590" y="32"/>
                  </a:lnTo>
                  <a:lnTo>
                    <a:pt x="592" y="32"/>
                  </a:lnTo>
                  <a:lnTo>
                    <a:pt x="592" y="30"/>
                  </a:lnTo>
                  <a:lnTo>
                    <a:pt x="590" y="26"/>
                  </a:lnTo>
                  <a:lnTo>
                    <a:pt x="588" y="26"/>
                  </a:lnTo>
                  <a:lnTo>
                    <a:pt x="588" y="28"/>
                  </a:lnTo>
                  <a:lnTo>
                    <a:pt x="586" y="26"/>
                  </a:lnTo>
                  <a:lnTo>
                    <a:pt x="584" y="24"/>
                  </a:lnTo>
                  <a:lnTo>
                    <a:pt x="582" y="26"/>
                  </a:lnTo>
                  <a:lnTo>
                    <a:pt x="580" y="24"/>
                  </a:lnTo>
                  <a:lnTo>
                    <a:pt x="578" y="24"/>
                  </a:lnTo>
                  <a:lnTo>
                    <a:pt x="576" y="24"/>
                  </a:lnTo>
                  <a:lnTo>
                    <a:pt x="574" y="24"/>
                  </a:lnTo>
                  <a:lnTo>
                    <a:pt x="572" y="26"/>
                  </a:lnTo>
                  <a:lnTo>
                    <a:pt x="572" y="28"/>
                  </a:lnTo>
                  <a:lnTo>
                    <a:pt x="570" y="26"/>
                  </a:lnTo>
                  <a:lnTo>
                    <a:pt x="572" y="24"/>
                  </a:lnTo>
                  <a:lnTo>
                    <a:pt x="572" y="22"/>
                  </a:lnTo>
                  <a:lnTo>
                    <a:pt x="572" y="20"/>
                  </a:lnTo>
                  <a:lnTo>
                    <a:pt x="572" y="18"/>
                  </a:lnTo>
                  <a:lnTo>
                    <a:pt x="574" y="18"/>
                  </a:lnTo>
                  <a:lnTo>
                    <a:pt x="574" y="16"/>
                  </a:lnTo>
                  <a:lnTo>
                    <a:pt x="576" y="14"/>
                  </a:lnTo>
                  <a:lnTo>
                    <a:pt x="574" y="12"/>
                  </a:lnTo>
                  <a:lnTo>
                    <a:pt x="574" y="12"/>
                  </a:lnTo>
                  <a:lnTo>
                    <a:pt x="570" y="14"/>
                  </a:lnTo>
                  <a:lnTo>
                    <a:pt x="570" y="16"/>
                  </a:lnTo>
                  <a:lnTo>
                    <a:pt x="570" y="16"/>
                  </a:lnTo>
                  <a:lnTo>
                    <a:pt x="568" y="16"/>
                  </a:lnTo>
                  <a:lnTo>
                    <a:pt x="566" y="16"/>
                  </a:lnTo>
                  <a:lnTo>
                    <a:pt x="564" y="18"/>
                  </a:lnTo>
                  <a:lnTo>
                    <a:pt x="566" y="20"/>
                  </a:lnTo>
                  <a:lnTo>
                    <a:pt x="564" y="22"/>
                  </a:lnTo>
                  <a:lnTo>
                    <a:pt x="562" y="22"/>
                  </a:lnTo>
                  <a:lnTo>
                    <a:pt x="562" y="22"/>
                  </a:lnTo>
                  <a:lnTo>
                    <a:pt x="560" y="24"/>
                  </a:lnTo>
                  <a:lnTo>
                    <a:pt x="560" y="26"/>
                  </a:lnTo>
                  <a:lnTo>
                    <a:pt x="560" y="24"/>
                  </a:lnTo>
                  <a:lnTo>
                    <a:pt x="560" y="22"/>
                  </a:lnTo>
                  <a:lnTo>
                    <a:pt x="560" y="20"/>
                  </a:lnTo>
                  <a:lnTo>
                    <a:pt x="560" y="20"/>
                  </a:lnTo>
                  <a:lnTo>
                    <a:pt x="558" y="22"/>
                  </a:lnTo>
                  <a:lnTo>
                    <a:pt x="558" y="22"/>
                  </a:lnTo>
                  <a:lnTo>
                    <a:pt x="556" y="24"/>
                  </a:lnTo>
                  <a:lnTo>
                    <a:pt x="556" y="20"/>
                  </a:lnTo>
                  <a:lnTo>
                    <a:pt x="556" y="18"/>
                  </a:lnTo>
                  <a:lnTo>
                    <a:pt x="552" y="18"/>
                  </a:lnTo>
                  <a:lnTo>
                    <a:pt x="554" y="16"/>
                  </a:lnTo>
                  <a:lnTo>
                    <a:pt x="556" y="14"/>
                  </a:lnTo>
                  <a:lnTo>
                    <a:pt x="558" y="12"/>
                  </a:lnTo>
                  <a:lnTo>
                    <a:pt x="562" y="14"/>
                  </a:lnTo>
                  <a:lnTo>
                    <a:pt x="564" y="14"/>
                  </a:lnTo>
                  <a:lnTo>
                    <a:pt x="568" y="12"/>
                  </a:lnTo>
                  <a:lnTo>
                    <a:pt x="570" y="10"/>
                  </a:lnTo>
                  <a:lnTo>
                    <a:pt x="570" y="10"/>
                  </a:lnTo>
                  <a:lnTo>
                    <a:pt x="570" y="8"/>
                  </a:lnTo>
                  <a:lnTo>
                    <a:pt x="570" y="8"/>
                  </a:lnTo>
                  <a:lnTo>
                    <a:pt x="568" y="6"/>
                  </a:lnTo>
                  <a:lnTo>
                    <a:pt x="566" y="6"/>
                  </a:lnTo>
                  <a:lnTo>
                    <a:pt x="566" y="4"/>
                  </a:lnTo>
                  <a:lnTo>
                    <a:pt x="564" y="2"/>
                  </a:lnTo>
                  <a:lnTo>
                    <a:pt x="564" y="2"/>
                  </a:lnTo>
                  <a:lnTo>
                    <a:pt x="564" y="2"/>
                  </a:lnTo>
                  <a:lnTo>
                    <a:pt x="566" y="0"/>
                  </a:lnTo>
                  <a:lnTo>
                    <a:pt x="566" y="0"/>
                  </a:lnTo>
                  <a:lnTo>
                    <a:pt x="566" y="0"/>
                  </a:lnTo>
                  <a:lnTo>
                    <a:pt x="560" y="2"/>
                  </a:lnTo>
                  <a:lnTo>
                    <a:pt x="560" y="4"/>
                  </a:lnTo>
                  <a:lnTo>
                    <a:pt x="556" y="4"/>
                  </a:lnTo>
                  <a:lnTo>
                    <a:pt x="554" y="4"/>
                  </a:lnTo>
                  <a:lnTo>
                    <a:pt x="548" y="10"/>
                  </a:lnTo>
                  <a:lnTo>
                    <a:pt x="544" y="10"/>
                  </a:lnTo>
                  <a:lnTo>
                    <a:pt x="540" y="10"/>
                  </a:lnTo>
                  <a:lnTo>
                    <a:pt x="536" y="8"/>
                  </a:lnTo>
                  <a:lnTo>
                    <a:pt x="534" y="8"/>
                  </a:lnTo>
                  <a:lnTo>
                    <a:pt x="534" y="8"/>
                  </a:lnTo>
                  <a:lnTo>
                    <a:pt x="532" y="8"/>
                  </a:lnTo>
                  <a:lnTo>
                    <a:pt x="530" y="6"/>
                  </a:lnTo>
                  <a:lnTo>
                    <a:pt x="528" y="8"/>
                  </a:lnTo>
                  <a:lnTo>
                    <a:pt x="528" y="10"/>
                  </a:lnTo>
                  <a:lnTo>
                    <a:pt x="526" y="10"/>
                  </a:lnTo>
                  <a:lnTo>
                    <a:pt x="526" y="8"/>
                  </a:lnTo>
                  <a:lnTo>
                    <a:pt x="526" y="6"/>
                  </a:lnTo>
                  <a:lnTo>
                    <a:pt x="528" y="6"/>
                  </a:lnTo>
                  <a:lnTo>
                    <a:pt x="526" y="4"/>
                  </a:lnTo>
                  <a:lnTo>
                    <a:pt x="524" y="6"/>
                  </a:lnTo>
                  <a:lnTo>
                    <a:pt x="518" y="8"/>
                  </a:lnTo>
                  <a:lnTo>
                    <a:pt x="516" y="10"/>
                  </a:lnTo>
                  <a:lnTo>
                    <a:pt x="514" y="12"/>
                  </a:lnTo>
                  <a:lnTo>
                    <a:pt x="514" y="14"/>
                  </a:lnTo>
                  <a:lnTo>
                    <a:pt x="518" y="14"/>
                  </a:lnTo>
                  <a:lnTo>
                    <a:pt x="516" y="16"/>
                  </a:lnTo>
                  <a:lnTo>
                    <a:pt x="512" y="16"/>
                  </a:lnTo>
                  <a:lnTo>
                    <a:pt x="510" y="18"/>
                  </a:lnTo>
                  <a:lnTo>
                    <a:pt x="508" y="24"/>
                  </a:lnTo>
                  <a:lnTo>
                    <a:pt x="506" y="28"/>
                  </a:lnTo>
                  <a:lnTo>
                    <a:pt x="504" y="28"/>
                  </a:lnTo>
                  <a:lnTo>
                    <a:pt x="504" y="28"/>
                  </a:lnTo>
                  <a:lnTo>
                    <a:pt x="504" y="24"/>
                  </a:lnTo>
                  <a:lnTo>
                    <a:pt x="508" y="18"/>
                  </a:lnTo>
                  <a:lnTo>
                    <a:pt x="508" y="16"/>
                  </a:lnTo>
                  <a:lnTo>
                    <a:pt x="508" y="16"/>
                  </a:lnTo>
                  <a:lnTo>
                    <a:pt x="502" y="20"/>
                  </a:lnTo>
                  <a:lnTo>
                    <a:pt x="498" y="20"/>
                  </a:lnTo>
                  <a:lnTo>
                    <a:pt x="498" y="18"/>
                  </a:lnTo>
                  <a:lnTo>
                    <a:pt x="496" y="16"/>
                  </a:lnTo>
                  <a:lnTo>
                    <a:pt x="492" y="16"/>
                  </a:lnTo>
                  <a:lnTo>
                    <a:pt x="490" y="16"/>
                  </a:lnTo>
                  <a:lnTo>
                    <a:pt x="490" y="16"/>
                  </a:lnTo>
                  <a:lnTo>
                    <a:pt x="494" y="18"/>
                  </a:lnTo>
                  <a:lnTo>
                    <a:pt x="496" y="20"/>
                  </a:lnTo>
                  <a:lnTo>
                    <a:pt x="494" y="20"/>
                  </a:lnTo>
                  <a:lnTo>
                    <a:pt x="492" y="20"/>
                  </a:lnTo>
                  <a:lnTo>
                    <a:pt x="486" y="18"/>
                  </a:lnTo>
                  <a:lnTo>
                    <a:pt x="482" y="22"/>
                  </a:lnTo>
                  <a:lnTo>
                    <a:pt x="476" y="26"/>
                  </a:lnTo>
                  <a:lnTo>
                    <a:pt x="468" y="30"/>
                  </a:lnTo>
                  <a:lnTo>
                    <a:pt x="462" y="34"/>
                  </a:lnTo>
                  <a:lnTo>
                    <a:pt x="458" y="38"/>
                  </a:lnTo>
                  <a:lnTo>
                    <a:pt x="452" y="44"/>
                  </a:lnTo>
                  <a:lnTo>
                    <a:pt x="448" y="46"/>
                  </a:lnTo>
                  <a:lnTo>
                    <a:pt x="444" y="46"/>
                  </a:lnTo>
                  <a:lnTo>
                    <a:pt x="442" y="48"/>
                  </a:lnTo>
                  <a:lnTo>
                    <a:pt x="438" y="48"/>
                  </a:lnTo>
                  <a:lnTo>
                    <a:pt x="434" y="52"/>
                  </a:lnTo>
                  <a:lnTo>
                    <a:pt x="430" y="52"/>
                  </a:lnTo>
                  <a:lnTo>
                    <a:pt x="428" y="50"/>
                  </a:lnTo>
                  <a:lnTo>
                    <a:pt x="426" y="50"/>
                  </a:lnTo>
                  <a:lnTo>
                    <a:pt x="422" y="48"/>
                  </a:lnTo>
                  <a:lnTo>
                    <a:pt x="420" y="46"/>
                  </a:lnTo>
                  <a:lnTo>
                    <a:pt x="416" y="44"/>
                  </a:lnTo>
                  <a:lnTo>
                    <a:pt x="414" y="44"/>
                  </a:lnTo>
                  <a:lnTo>
                    <a:pt x="410" y="48"/>
                  </a:lnTo>
                  <a:lnTo>
                    <a:pt x="406" y="52"/>
                  </a:lnTo>
                  <a:lnTo>
                    <a:pt x="406" y="54"/>
                  </a:lnTo>
                  <a:lnTo>
                    <a:pt x="402" y="58"/>
                  </a:lnTo>
                  <a:lnTo>
                    <a:pt x="402" y="60"/>
                  </a:lnTo>
                  <a:lnTo>
                    <a:pt x="400" y="60"/>
                  </a:lnTo>
                  <a:lnTo>
                    <a:pt x="398" y="58"/>
                  </a:lnTo>
                  <a:lnTo>
                    <a:pt x="396" y="60"/>
                  </a:lnTo>
                  <a:lnTo>
                    <a:pt x="398" y="66"/>
                  </a:lnTo>
                  <a:lnTo>
                    <a:pt x="402" y="76"/>
                  </a:lnTo>
                  <a:lnTo>
                    <a:pt x="404" y="84"/>
                  </a:lnTo>
                  <a:lnTo>
                    <a:pt x="406" y="92"/>
                  </a:lnTo>
                  <a:lnTo>
                    <a:pt x="406" y="100"/>
                  </a:lnTo>
                  <a:lnTo>
                    <a:pt x="402" y="104"/>
                  </a:lnTo>
                  <a:lnTo>
                    <a:pt x="400" y="108"/>
                  </a:lnTo>
                  <a:lnTo>
                    <a:pt x="400" y="108"/>
                  </a:lnTo>
                  <a:lnTo>
                    <a:pt x="406" y="114"/>
                  </a:lnTo>
                  <a:lnTo>
                    <a:pt x="408" y="116"/>
                  </a:lnTo>
                  <a:lnTo>
                    <a:pt x="408" y="114"/>
                  </a:lnTo>
                  <a:lnTo>
                    <a:pt x="408" y="114"/>
                  </a:lnTo>
                  <a:lnTo>
                    <a:pt x="410" y="114"/>
                  </a:lnTo>
                  <a:lnTo>
                    <a:pt x="412" y="114"/>
                  </a:lnTo>
                  <a:lnTo>
                    <a:pt x="410" y="114"/>
                  </a:lnTo>
                  <a:lnTo>
                    <a:pt x="410" y="116"/>
                  </a:lnTo>
                  <a:lnTo>
                    <a:pt x="416" y="122"/>
                  </a:lnTo>
                  <a:lnTo>
                    <a:pt x="416" y="122"/>
                  </a:lnTo>
                  <a:lnTo>
                    <a:pt x="412" y="122"/>
                  </a:lnTo>
                  <a:lnTo>
                    <a:pt x="412" y="124"/>
                  </a:lnTo>
                  <a:lnTo>
                    <a:pt x="412" y="130"/>
                  </a:lnTo>
                  <a:lnTo>
                    <a:pt x="412" y="132"/>
                  </a:lnTo>
                  <a:lnTo>
                    <a:pt x="414" y="134"/>
                  </a:lnTo>
                  <a:lnTo>
                    <a:pt x="416" y="132"/>
                  </a:lnTo>
                  <a:lnTo>
                    <a:pt x="418" y="132"/>
                  </a:lnTo>
                  <a:lnTo>
                    <a:pt x="420" y="132"/>
                  </a:lnTo>
                  <a:lnTo>
                    <a:pt x="420" y="134"/>
                  </a:lnTo>
                  <a:lnTo>
                    <a:pt x="424" y="134"/>
                  </a:lnTo>
                  <a:lnTo>
                    <a:pt x="428" y="134"/>
                  </a:lnTo>
                  <a:lnTo>
                    <a:pt x="432" y="136"/>
                  </a:lnTo>
                  <a:lnTo>
                    <a:pt x="428" y="138"/>
                  </a:lnTo>
                  <a:lnTo>
                    <a:pt x="428" y="140"/>
                  </a:lnTo>
                  <a:lnTo>
                    <a:pt x="428" y="144"/>
                  </a:lnTo>
                  <a:lnTo>
                    <a:pt x="424" y="144"/>
                  </a:lnTo>
                  <a:lnTo>
                    <a:pt x="424" y="142"/>
                  </a:lnTo>
                  <a:lnTo>
                    <a:pt x="422" y="140"/>
                  </a:lnTo>
                  <a:lnTo>
                    <a:pt x="420" y="142"/>
                  </a:lnTo>
                  <a:lnTo>
                    <a:pt x="416" y="142"/>
                  </a:lnTo>
                  <a:lnTo>
                    <a:pt x="416" y="140"/>
                  </a:lnTo>
                  <a:lnTo>
                    <a:pt x="414" y="136"/>
                  </a:lnTo>
                  <a:lnTo>
                    <a:pt x="412" y="136"/>
                  </a:lnTo>
                  <a:lnTo>
                    <a:pt x="410" y="136"/>
                  </a:lnTo>
                  <a:lnTo>
                    <a:pt x="408" y="134"/>
                  </a:lnTo>
                  <a:lnTo>
                    <a:pt x="408" y="130"/>
                  </a:lnTo>
                  <a:lnTo>
                    <a:pt x="412" y="122"/>
                  </a:lnTo>
                  <a:lnTo>
                    <a:pt x="410" y="120"/>
                  </a:lnTo>
                  <a:lnTo>
                    <a:pt x="410" y="120"/>
                  </a:lnTo>
                  <a:lnTo>
                    <a:pt x="408" y="122"/>
                  </a:lnTo>
                  <a:lnTo>
                    <a:pt x="408" y="130"/>
                  </a:lnTo>
                  <a:lnTo>
                    <a:pt x="406" y="134"/>
                  </a:lnTo>
                  <a:lnTo>
                    <a:pt x="404" y="136"/>
                  </a:lnTo>
                  <a:lnTo>
                    <a:pt x="404" y="138"/>
                  </a:lnTo>
                  <a:lnTo>
                    <a:pt x="406" y="136"/>
                  </a:lnTo>
                  <a:lnTo>
                    <a:pt x="408" y="136"/>
                  </a:lnTo>
                  <a:lnTo>
                    <a:pt x="408" y="138"/>
                  </a:lnTo>
                  <a:lnTo>
                    <a:pt x="412" y="138"/>
                  </a:lnTo>
                  <a:lnTo>
                    <a:pt x="412" y="140"/>
                  </a:lnTo>
                  <a:lnTo>
                    <a:pt x="412" y="144"/>
                  </a:lnTo>
                  <a:lnTo>
                    <a:pt x="410" y="148"/>
                  </a:lnTo>
                  <a:lnTo>
                    <a:pt x="406" y="148"/>
                  </a:lnTo>
                  <a:lnTo>
                    <a:pt x="410" y="144"/>
                  </a:lnTo>
                  <a:lnTo>
                    <a:pt x="410" y="142"/>
                  </a:lnTo>
                  <a:lnTo>
                    <a:pt x="408" y="142"/>
                  </a:lnTo>
                  <a:lnTo>
                    <a:pt x="406" y="142"/>
                  </a:lnTo>
                  <a:lnTo>
                    <a:pt x="406" y="142"/>
                  </a:lnTo>
                  <a:lnTo>
                    <a:pt x="402" y="146"/>
                  </a:lnTo>
                  <a:lnTo>
                    <a:pt x="402" y="148"/>
                  </a:lnTo>
                  <a:lnTo>
                    <a:pt x="400" y="148"/>
                  </a:lnTo>
                  <a:lnTo>
                    <a:pt x="396" y="150"/>
                  </a:lnTo>
                  <a:lnTo>
                    <a:pt x="396" y="148"/>
                  </a:lnTo>
                  <a:lnTo>
                    <a:pt x="396" y="146"/>
                  </a:lnTo>
                  <a:lnTo>
                    <a:pt x="392" y="146"/>
                  </a:lnTo>
                  <a:lnTo>
                    <a:pt x="390" y="146"/>
                  </a:lnTo>
                  <a:lnTo>
                    <a:pt x="390" y="144"/>
                  </a:lnTo>
                  <a:lnTo>
                    <a:pt x="388" y="144"/>
                  </a:lnTo>
                  <a:lnTo>
                    <a:pt x="386" y="144"/>
                  </a:lnTo>
                  <a:lnTo>
                    <a:pt x="384" y="144"/>
                  </a:lnTo>
                  <a:lnTo>
                    <a:pt x="384" y="142"/>
                  </a:lnTo>
                  <a:lnTo>
                    <a:pt x="382" y="140"/>
                  </a:lnTo>
                  <a:lnTo>
                    <a:pt x="382" y="142"/>
                  </a:lnTo>
                  <a:lnTo>
                    <a:pt x="380" y="142"/>
                  </a:lnTo>
                  <a:lnTo>
                    <a:pt x="380" y="138"/>
                  </a:lnTo>
                  <a:lnTo>
                    <a:pt x="378" y="136"/>
                  </a:lnTo>
                  <a:lnTo>
                    <a:pt x="378" y="134"/>
                  </a:lnTo>
                  <a:lnTo>
                    <a:pt x="382" y="134"/>
                  </a:lnTo>
                  <a:lnTo>
                    <a:pt x="384" y="130"/>
                  </a:lnTo>
                  <a:lnTo>
                    <a:pt x="386" y="130"/>
                  </a:lnTo>
                  <a:lnTo>
                    <a:pt x="386" y="128"/>
                  </a:lnTo>
                  <a:lnTo>
                    <a:pt x="386" y="126"/>
                  </a:lnTo>
                  <a:lnTo>
                    <a:pt x="384" y="124"/>
                  </a:lnTo>
                  <a:lnTo>
                    <a:pt x="382" y="122"/>
                  </a:lnTo>
                  <a:lnTo>
                    <a:pt x="378" y="122"/>
                  </a:lnTo>
                  <a:lnTo>
                    <a:pt x="374" y="124"/>
                  </a:lnTo>
                  <a:lnTo>
                    <a:pt x="372" y="124"/>
                  </a:lnTo>
                  <a:lnTo>
                    <a:pt x="370" y="124"/>
                  </a:lnTo>
                  <a:lnTo>
                    <a:pt x="368" y="124"/>
                  </a:lnTo>
                  <a:lnTo>
                    <a:pt x="360" y="126"/>
                  </a:lnTo>
                  <a:lnTo>
                    <a:pt x="360" y="128"/>
                  </a:lnTo>
                  <a:lnTo>
                    <a:pt x="362" y="128"/>
                  </a:lnTo>
                  <a:lnTo>
                    <a:pt x="364" y="132"/>
                  </a:lnTo>
                  <a:lnTo>
                    <a:pt x="364" y="132"/>
                  </a:lnTo>
                  <a:lnTo>
                    <a:pt x="362" y="132"/>
                  </a:lnTo>
                  <a:lnTo>
                    <a:pt x="360" y="132"/>
                  </a:lnTo>
                  <a:lnTo>
                    <a:pt x="358" y="130"/>
                  </a:lnTo>
                  <a:lnTo>
                    <a:pt x="356" y="130"/>
                  </a:lnTo>
                  <a:lnTo>
                    <a:pt x="352" y="128"/>
                  </a:lnTo>
                  <a:lnTo>
                    <a:pt x="348" y="130"/>
                  </a:lnTo>
                  <a:lnTo>
                    <a:pt x="346" y="132"/>
                  </a:lnTo>
                  <a:lnTo>
                    <a:pt x="346" y="132"/>
                  </a:lnTo>
                  <a:lnTo>
                    <a:pt x="342" y="132"/>
                  </a:lnTo>
                  <a:lnTo>
                    <a:pt x="342" y="132"/>
                  </a:lnTo>
                  <a:lnTo>
                    <a:pt x="340" y="132"/>
                  </a:lnTo>
                  <a:lnTo>
                    <a:pt x="336" y="134"/>
                  </a:lnTo>
                  <a:lnTo>
                    <a:pt x="336" y="136"/>
                  </a:lnTo>
                  <a:lnTo>
                    <a:pt x="334" y="136"/>
                  </a:lnTo>
                  <a:lnTo>
                    <a:pt x="332" y="138"/>
                  </a:lnTo>
                  <a:lnTo>
                    <a:pt x="328" y="140"/>
                  </a:lnTo>
                  <a:lnTo>
                    <a:pt x="326" y="140"/>
                  </a:lnTo>
                  <a:lnTo>
                    <a:pt x="328" y="138"/>
                  </a:lnTo>
                  <a:lnTo>
                    <a:pt x="328" y="138"/>
                  </a:lnTo>
                  <a:lnTo>
                    <a:pt x="326" y="138"/>
                  </a:lnTo>
                  <a:lnTo>
                    <a:pt x="324" y="140"/>
                  </a:lnTo>
                  <a:lnTo>
                    <a:pt x="324" y="142"/>
                  </a:lnTo>
                  <a:lnTo>
                    <a:pt x="328" y="146"/>
                  </a:lnTo>
                  <a:lnTo>
                    <a:pt x="330" y="152"/>
                  </a:lnTo>
                  <a:lnTo>
                    <a:pt x="334" y="152"/>
                  </a:lnTo>
                  <a:lnTo>
                    <a:pt x="336" y="156"/>
                  </a:lnTo>
                  <a:lnTo>
                    <a:pt x="340" y="158"/>
                  </a:lnTo>
                  <a:lnTo>
                    <a:pt x="340" y="160"/>
                  </a:lnTo>
                  <a:lnTo>
                    <a:pt x="344" y="160"/>
                  </a:lnTo>
                  <a:lnTo>
                    <a:pt x="346" y="162"/>
                  </a:lnTo>
                  <a:lnTo>
                    <a:pt x="346" y="164"/>
                  </a:lnTo>
                  <a:lnTo>
                    <a:pt x="340" y="164"/>
                  </a:lnTo>
                  <a:lnTo>
                    <a:pt x="340" y="160"/>
                  </a:lnTo>
                  <a:lnTo>
                    <a:pt x="338" y="158"/>
                  </a:lnTo>
                  <a:lnTo>
                    <a:pt x="336" y="158"/>
                  </a:lnTo>
                  <a:lnTo>
                    <a:pt x="334" y="158"/>
                  </a:lnTo>
                  <a:lnTo>
                    <a:pt x="332" y="160"/>
                  </a:lnTo>
                  <a:lnTo>
                    <a:pt x="330" y="160"/>
                  </a:lnTo>
                  <a:lnTo>
                    <a:pt x="328" y="158"/>
                  </a:lnTo>
                  <a:lnTo>
                    <a:pt x="330" y="156"/>
                  </a:lnTo>
                  <a:lnTo>
                    <a:pt x="330" y="154"/>
                  </a:lnTo>
                  <a:lnTo>
                    <a:pt x="328" y="154"/>
                  </a:lnTo>
                  <a:lnTo>
                    <a:pt x="326" y="158"/>
                  </a:lnTo>
                  <a:lnTo>
                    <a:pt x="328" y="162"/>
                  </a:lnTo>
                  <a:lnTo>
                    <a:pt x="328" y="164"/>
                  </a:lnTo>
                  <a:lnTo>
                    <a:pt x="328" y="166"/>
                  </a:lnTo>
                  <a:lnTo>
                    <a:pt x="326" y="168"/>
                  </a:lnTo>
                  <a:lnTo>
                    <a:pt x="324" y="170"/>
                  </a:lnTo>
                  <a:lnTo>
                    <a:pt x="322" y="174"/>
                  </a:lnTo>
                  <a:lnTo>
                    <a:pt x="324" y="178"/>
                  </a:lnTo>
                  <a:lnTo>
                    <a:pt x="328" y="182"/>
                  </a:lnTo>
                  <a:lnTo>
                    <a:pt x="332" y="184"/>
                  </a:lnTo>
                  <a:lnTo>
                    <a:pt x="334" y="188"/>
                  </a:lnTo>
                  <a:lnTo>
                    <a:pt x="336" y="188"/>
                  </a:lnTo>
                  <a:lnTo>
                    <a:pt x="340" y="186"/>
                  </a:lnTo>
                  <a:lnTo>
                    <a:pt x="342" y="184"/>
                  </a:lnTo>
                  <a:lnTo>
                    <a:pt x="346" y="186"/>
                  </a:lnTo>
                  <a:lnTo>
                    <a:pt x="352" y="186"/>
                  </a:lnTo>
                  <a:lnTo>
                    <a:pt x="354" y="188"/>
                  </a:lnTo>
                  <a:lnTo>
                    <a:pt x="354" y="190"/>
                  </a:lnTo>
                  <a:lnTo>
                    <a:pt x="356" y="192"/>
                  </a:lnTo>
                  <a:lnTo>
                    <a:pt x="356" y="190"/>
                  </a:lnTo>
                  <a:lnTo>
                    <a:pt x="356" y="186"/>
                  </a:lnTo>
                  <a:lnTo>
                    <a:pt x="358" y="186"/>
                  </a:lnTo>
                  <a:lnTo>
                    <a:pt x="360" y="186"/>
                  </a:lnTo>
                  <a:lnTo>
                    <a:pt x="360" y="188"/>
                  </a:lnTo>
                  <a:lnTo>
                    <a:pt x="358" y="190"/>
                  </a:lnTo>
                  <a:lnTo>
                    <a:pt x="358" y="194"/>
                  </a:lnTo>
                  <a:lnTo>
                    <a:pt x="358" y="194"/>
                  </a:lnTo>
                  <a:lnTo>
                    <a:pt x="362" y="190"/>
                  </a:lnTo>
                  <a:lnTo>
                    <a:pt x="362" y="190"/>
                  </a:lnTo>
                  <a:lnTo>
                    <a:pt x="366" y="188"/>
                  </a:lnTo>
                  <a:lnTo>
                    <a:pt x="372" y="186"/>
                  </a:lnTo>
                  <a:lnTo>
                    <a:pt x="376" y="184"/>
                  </a:lnTo>
                  <a:lnTo>
                    <a:pt x="378" y="182"/>
                  </a:lnTo>
                  <a:lnTo>
                    <a:pt x="378" y="182"/>
                  </a:lnTo>
                  <a:lnTo>
                    <a:pt x="378" y="184"/>
                  </a:lnTo>
                  <a:lnTo>
                    <a:pt x="380" y="184"/>
                  </a:lnTo>
                  <a:lnTo>
                    <a:pt x="384" y="182"/>
                  </a:lnTo>
                  <a:lnTo>
                    <a:pt x="388" y="182"/>
                  </a:lnTo>
                  <a:lnTo>
                    <a:pt x="388" y="180"/>
                  </a:lnTo>
                  <a:lnTo>
                    <a:pt x="388" y="182"/>
                  </a:lnTo>
                  <a:lnTo>
                    <a:pt x="384" y="184"/>
                  </a:lnTo>
                  <a:lnTo>
                    <a:pt x="386" y="186"/>
                  </a:lnTo>
                  <a:lnTo>
                    <a:pt x="386" y="186"/>
                  </a:lnTo>
                  <a:lnTo>
                    <a:pt x="384" y="190"/>
                  </a:lnTo>
                  <a:lnTo>
                    <a:pt x="380" y="190"/>
                  </a:lnTo>
                  <a:lnTo>
                    <a:pt x="380" y="190"/>
                  </a:lnTo>
                  <a:lnTo>
                    <a:pt x="378" y="190"/>
                  </a:lnTo>
                  <a:lnTo>
                    <a:pt x="374" y="192"/>
                  </a:lnTo>
                  <a:lnTo>
                    <a:pt x="374" y="192"/>
                  </a:lnTo>
                  <a:lnTo>
                    <a:pt x="378" y="192"/>
                  </a:lnTo>
                  <a:lnTo>
                    <a:pt x="380" y="194"/>
                  </a:lnTo>
                  <a:lnTo>
                    <a:pt x="378" y="198"/>
                  </a:lnTo>
                  <a:lnTo>
                    <a:pt x="374" y="202"/>
                  </a:lnTo>
                  <a:lnTo>
                    <a:pt x="374" y="206"/>
                  </a:lnTo>
                  <a:lnTo>
                    <a:pt x="372" y="208"/>
                  </a:lnTo>
                  <a:lnTo>
                    <a:pt x="372" y="208"/>
                  </a:lnTo>
                  <a:lnTo>
                    <a:pt x="372" y="210"/>
                  </a:lnTo>
                  <a:lnTo>
                    <a:pt x="374" y="212"/>
                  </a:lnTo>
                  <a:lnTo>
                    <a:pt x="372" y="214"/>
                  </a:lnTo>
                  <a:lnTo>
                    <a:pt x="370" y="218"/>
                  </a:lnTo>
                  <a:lnTo>
                    <a:pt x="368" y="220"/>
                  </a:lnTo>
                  <a:lnTo>
                    <a:pt x="366" y="218"/>
                  </a:lnTo>
                  <a:lnTo>
                    <a:pt x="364" y="220"/>
                  </a:lnTo>
                  <a:lnTo>
                    <a:pt x="362" y="222"/>
                  </a:lnTo>
                  <a:lnTo>
                    <a:pt x="360" y="222"/>
                  </a:lnTo>
                  <a:lnTo>
                    <a:pt x="356" y="222"/>
                  </a:lnTo>
                  <a:lnTo>
                    <a:pt x="354" y="220"/>
                  </a:lnTo>
                  <a:lnTo>
                    <a:pt x="352" y="220"/>
                  </a:lnTo>
                  <a:lnTo>
                    <a:pt x="352" y="220"/>
                  </a:lnTo>
                  <a:lnTo>
                    <a:pt x="350" y="218"/>
                  </a:lnTo>
                  <a:lnTo>
                    <a:pt x="348" y="218"/>
                  </a:lnTo>
                  <a:lnTo>
                    <a:pt x="346" y="220"/>
                  </a:lnTo>
                  <a:lnTo>
                    <a:pt x="344" y="222"/>
                  </a:lnTo>
                  <a:lnTo>
                    <a:pt x="342" y="226"/>
                  </a:lnTo>
                  <a:lnTo>
                    <a:pt x="336" y="226"/>
                  </a:lnTo>
                  <a:lnTo>
                    <a:pt x="334" y="228"/>
                  </a:lnTo>
                  <a:lnTo>
                    <a:pt x="332" y="228"/>
                  </a:lnTo>
                  <a:lnTo>
                    <a:pt x="330" y="228"/>
                  </a:lnTo>
                  <a:lnTo>
                    <a:pt x="326" y="228"/>
                  </a:lnTo>
                  <a:lnTo>
                    <a:pt x="324" y="230"/>
                  </a:lnTo>
                  <a:lnTo>
                    <a:pt x="320" y="230"/>
                  </a:lnTo>
                  <a:lnTo>
                    <a:pt x="318" y="232"/>
                  </a:lnTo>
                  <a:lnTo>
                    <a:pt x="318" y="234"/>
                  </a:lnTo>
                  <a:lnTo>
                    <a:pt x="316" y="238"/>
                  </a:lnTo>
                  <a:lnTo>
                    <a:pt x="316" y="240"/>
                  </a:lnTo>
                  <a:lnTo>
                    <a:pt x="314" y="240"/>
                  </a:lnTo>
                  <a:lnTo>
                    <a:pt x="312" y="236"/>
                  </a:lnTo>
                  <a:lnTo>
                    <a:pt x="308" y="236"/>
                  </a:lnTo>
                  <a:lnTo>
                    <a:pt x="306" y="236"/>
                  </a:lnTo>
                  <a:lnTo>
                    <a:pt x="308" y="238"/>
                  </a:lnTo>
                  <a:lnTo>
                    <a:pt x="308" y="240"/>
                  </a:lnTo>
                  <a:lnTo>
                    <a:pt x="308" y="242"/>
                  </a:lnTo>
                  <a:lnTo>
                    <a:pt x="306" y="242"/>
                  </a:lnTo>
                  <a:lnTo>
                    <a:pt x="306" y="240"/>
                  </a:lnTo>
                  <a:lnTo>
                    <a:pt x="304" y="236"/>
                  </a:lnTo>
                  <a:lnTo>
                    <a:pt x="302" y="238"/>
                  </a:lnTo>
                  <a:lnTo>
                    <a:pt x="298" y="240"/>
                  </a:lnTo>
                  <a:lnTo>
                    <a:pt x="298" y="244"/>
                  </a:lnTo>
                  <a:lnTo>
                    <a:pt x="296" y="244"/>
                  </a:lnTo>
                  <a:lnTo>
                    <a:pt x="294" y="244"/>
                  </a:lnTo>
                  <a:lnTo>
                    <a:pt x="288" y="250"/>
                  </a:lnTo>
                  <a:lnTo>
                    <a:pt x="288" y="254"/>
                  </a:lnTo>
                  <a:lnTo>
                    <a:pt x="286" y="254"/>
                  </a:lnTo>
                  <a:lnTo>
                    <a:pt x="284" y="254"/>
                  </a:lnTo>
                  <a:lnTo>
                    <a:pt x="282" y="254"/>
                  </a:lnTo>
                  <a:lnTo>
                    <a:pt x="280" y="254"/>
                  </a:lnTo>
                  <a:lnTo>
                    <a:pt x="284" y="258"/>
                  </a:lnTo>
                  <a:lnTo>
                    <a:pt x="282" y="260"/>
                  </a:lnTo>
                  <a:lnTo>
                    <a:pt x="282" y="260"/>
                  </a:lnTo>
                  <a:lnTo>
                    <a:pt x="280" y="258"/>
                  </a:lnTo>
                  <a:lnTo>
                    <a:pt x="278" y="258"/>
                  </a:lnTo>
                  <a:lnTo>
                    <a:pt x="278" y="260"/>
                  </a:lnTo>
                  <a:lnTo>
                    <a:pt x="274" y="264"/>
                  </a:lnTo>
                  <a:lnTo>
                    <a:pt x="274" y="264"/>
                  </a:lnTo>
                  <a:lnTo>
                    <a:pt x="276" y="268"/>
                  </a:lnTo>
                  <a:lnTo>
                    <a:pt x="278" y="272"/>
                  </a:lnTo>
                  <a:lnTo>
                    <a:pt x="276" y="274"/>
                  </a:lnTo>
                  <a:lnTo>
                    <a:pt x="276" y="276"/>
                  </a:lnTo>
                  <a:lnTo>
                    <a:pt x="276" y="278"/>
                  </a:lnTo>
                  <a:lnTo>
                    <a:pt x="278" y="278"/>
                  </a:lnTo>
                  <a:lnTo>
                    <a:pt x="280" y="276"/>
                  </a:lnTo>
                  <a:lnTo>
                    <a:pt x="280" y="276"/>
                  </a:lnTo>
                  <a:lnTo>
                    <a:pt x="280" y="280"/>
                  </a:lnTo>
                  <a:lnTo>
                    <a:pt x="278" y="280"/>
                  </a:lnTo>
                  <a:lnTo>
                    <a:pt x="278" y="282"/>
                  </a:lnTo>
                  <a:lnTo>
                    <a:pt x="278" y="282"/>
                  </a:lnTo>
                  <a:lnTo>
                    <a:pt x="280" y="282"/>
                  </a:lnTo>
                  <a:lnTo>
                    <a:pt x="282" y="282"/>
                  </a:lnTo>
                  <a:lnTo>
                    <a:pt x="284" y="282"/>
                  </a:lnTo>
                  <a:lnTo>
                    <a:pt x="284" y="282"/>
                  </a:lnTo>
                  <a:lnTo>
                    <a:pt x="284" y="284"/>
                  </a:lnTo>
                  <a:lnTo>
                    <a:pt x="286" y="284"/>
                  </a:lnTo>
                  <a:lnTo>
                    <a:pt x="288" y="286"/>
                  </a:lnTo>
                  <a:lnTo>
                    <a:pt x="292" y="286"/>
                  </a:lnTo>
                  <a:lnTo>
                    <a:pt x="294" y="284"/>
                  </a:lnTo>
                  <a:lnTo>
                    <a:pt x="294" y="280"/>
                  </a:lnTo>
                  <a:lnTo>
                    <a:pt x="296" y="278"/>
                  </a:lnTo>
                  <a:lnTo>
                    <a:pt x="300" y="278"/>
                  </a:lnTo>
                  <a:lnTo>
                    <a:pt x="302" y="276"/>
                  </a:lnTo>
                  <a:lnTo>
                    <a:pt x="300" y="278"/>
                  </a:lnTo>
                  <a:lnTo>
                    <a:pt x="298" y="278"/>
                  </a:lnTo>
                  <a:lnTo>
                    <a:pt x="294" y="282"/>
                  </a:lnTo>
                  <a:lnTo>
                    <a:pt x="294" y="286"/>
                  </a:lnTo>
                  <a:lnTo>
                    <a:pt x="292" y="286"/>
                  </a:lnTo>
                  <a:lnTo>
                    <a:pt x="294" y="290"/>
                  </a:lnTo>
                  <a:lnTo>
                    <a:pt x="294" y="292"/>
                  </a:lnTo>
                  <a:lnTo>
                    <a:pt x="292" y="292"/>
                  </a:lnTo>
                  <a:lnTo>
                    <a:pt x="290" y="290"/>
                  </a:lnTo>
                  <a:lnTo>
                    <a:pt x="290" y="290"/>
                  </a:lnTo>
                  <a:lnTo>
                    <a:pt x="290" y="288"/>
                  </a:lnTo>
                  <a:lnTo>
                    <a:pt x="288" y="288"/>
                  </a:lnTo>
                  <a:lnTo>
                    <a:pt x="286" y="286"/>
                  </a:lnTo>
                  <a:lnTo>
                    <a:pt x="282" y="286"/>
                  </a:lnTo>
                  <a:lnTo>
                    <a:pt x="282" y="284"/>
                  </a:lnTo>
                  <a:lnTo>
                    <a:pt x="280" y="286"/>
                  </a:lnTo>
                  <a:lnTo>
                    <a:pt x="278" y="286"/>
                  </a:lnTo>
                  <a:lnTo>
                    <a:pt x="276" y="288"/>
                  </a:lnTo>
                  <a:lnTo>
                    <a:pt x="274" y="290"/>
                  </a:lnTo>
                  <a:lnTo>
                    <a:pt x="272" y="288"/>
                  </a:lnTo>
                  <a:lnTo>
                    <a:pt x="272" y="290"/>
                  </a:lnTo>
                  <a:lnTo>
                    <a:pt x="272" y="292"/>
                  </a:lnTo>
                  <a:lnTo>
                    <a:pt x="274" y="292"/>
                  </a:lnTo>
                  <a:lnTo>
                    <a:pt x="272" y="294"/>
                  </a:lnTo>
                  <a:lnTo>
                    <a:pt x="272" y="298"/>
                  </a:lnTo>
                  <a:lnTo>
                    <a:pt x="272" y="300"/>
                  </a:lnTo>
                  <a:lnTo>
                    <a:pt x="274" y="300"/>
                  </a:lnTo>
                  <a:lnTo>
                    <a:pt x="274" y="304"/>
                  </a:lnTo>
                  <a:lnTo>
                    <a:pt x="276" y="306"/>
                  </a:lnTo>
                  <a:lnTo>
                    <a:pt x="276" y="308"/>
                  </a:lnTo>
                  <a:lnTo>
                    <a:pt x="278" y="310"/>
                  </a:lnTo>
                  <a:lnTo>
                    <a:pt x="278" y="310"/>
                  </a:lnTo>
                  <a:lnTo>
                    <a:pt x="274" y="310"/>
                  </a:lnTo>
                  <a:lnTo>
                    <a:pt x="274" y="312"/>
                  </a:lnTo>
                  <a:lnTo>
                    <a:pt x="282" y="316"/>
                  </a:lnTo>
                  <a:lnTo>
                    <a:pt x="286" y="316"/>
                  </a:lnTo>
                  <a:lnTo>
                    <a:pt x="290" y="314"/>
                  </a:lnTo>
                  <a:lnTo>
                    <a:pt x="292" y="314"/>
                  </a:lnTo>
                  <a:lnTo>
                    <a:pt x="292" y="314"/>
                  </a:lnTo>
                  <a:lnTo>
                    <a:pt x="294" y="314"/>
                  </a:lnTo>
                  <a:lnTo>
                    <a:pt x="298" y="310"/>
                  </a:lnTo>
                  <a:lnTo>
                    <a:pt x="298" y="308"/>
                  </a:lnTo>
                  <a:lnTo>
                    <a:pt x="296" y="306"/>
                  </a:lnTo>
                  <a:lnTo>
                    <a:pt x="296" y="304"/>
                  </a:lnTo>
                  <a:lnTo>
                    <a:pt x="300" y="304"/>
                  </a:lnTo>
                  <a:lnTo>
                    <a:pt x="304" y="300"/>
                  </a:lnTo>
                  <a:lnTo>
                    <a:pt x="308" y="296"/>
                  </a:lnTo>
                  <a:lnTo>
                    <a:pt x="310" y="298"/>
                  </a:lnTo>
                  <a:lnTo>
                    <a:pt x="308" y="298"/>
                  </a:lnTo>
                  <a:lnTo>
                    <a:pt x="304" y="302"/>
                  </a:lnTo>
                  <a:lnTo>
                    <a:pt x="300" y="304"/>
                  </a:lnTo>
                  <a:lnTo>
                    <a:pt x="300" y="306"/>
                  </a:lnTo>
                  <a:lnTo>
                    <a:pt x="302" y="308"/>
                  </a:lnTo>
                  <a:lnTo>
                    <a:pt x="302" y="310"/>
                  </a:lnTo>
                  <a:lnTo>
                    <a:pt x="300" y="312"/>
                  </a:lnTo>
                  <a:lnTo>
                    <a:pt x="298" y="314"/>
                  </a:lnTo>
                  <a:lnTo>
                    <a:pt x="296" y="318"/>
                  </a:lnTo>
                  <a:lnTo>
                    <a:pt x="298" y="320"/>
                  </a:lnTo>
                  <a:lnTo>
                    <a:pt x="296" y="322"/>
                  </a:lnTo>
                  <a:lnTo>
                    <a:pt x="296" y="324"/>
                  </a:lnTo>
                  <a:lnTo>
                    <a:pt x="296" y="326"/>
                  </a:lnTo>
                  <a:lnTo>
                    <a:pt x="296" y="328"/>
                  </a:lnTo>
                  <a:lnTo>
                    <a:pt x="294" y="330"/>
                  </a:lnTo>
                  <a:lnTo>
                    <a:pt x="292" y="332"/>
                  </a:lnTo>
                  <a:lnTo>
                    <a:pt x="292" y="334"/>
                  </a:lnTo>
                  <a:lnTo>
                    <a:pt x="290" y="332"/>
                  </a:lnTo>
                  <a:lnTo>
                    <a:pt x="290" y="334"/>
                  </a:lnTo>
                  <a:lnTo>
                    <a:pt x="290" y="336"/>
                  </a:lnTo>
                  <a:lnTo>
                    <a:pt x="290" y="338"/>
                  </a:lnTo>
                  <a:lnTo>
                    <a:pt x="292" y="340"/>
                  </a:lnTo>
                  <a:lnTo>
                    <a:pt x="294" y="338"/>
                  </a:lnTo>
                  <a:lnTo>
                    <a:pt x="296" y="338"/>
                  </a:lnTo>
                  <a:lnTo>
                    <a:pt x="296" y="340"/>
                  </a:lnTo>
                  <a:lnTo>
                    <a:pt x="294" y="342"/>
                  </a:lnTo>
                  <a:lnTo>
                    <a:pt x="292" y="342"/>
                  </a:lnTo>
                  <a:lnTo>
                    <a:pt x="290" y="342"/>
                  </a:lnTo>
                  <a:lnTo>
                    <a:pt x="292" y="344"/>
                  </a:lnTo>
                  <a:lnTo>
                    <a:pt x="290" y="344"/>
                  </a:lnTo>
                  <a:lnTo>
                    <a:pt x="292" y="346"/>
                  </a:lnTo>
                  <a:lnTo>
                    <a:pt x="290" y="348"/>
                  </a:lnTo>
                  <a:lnTo>
                    <a:pt x="288" y="348"/>
                  </a:lnTo>
                  <a:lnTo>
                    <a:pt x="286" y="350"/>
                  </a:lnTo>
                  <a:lnTo>
                    <a:pt x="284" y="348"/>
                  </a:lnTo>
                  <a:lnTo>
                    <a:pt x="284" y="350"/>
                  </a:lnTo>
                  <a:lnTo>
                    <a:pt x="284" y="350"/>
                  </a:lnTo>
                  <a:lnTo>
                    <a:pt x="288" y="350"/>
                  </a:lnTo>
                  <a:lnTo>
                    <a:pt x="288" y="352"/>
                  </a:lnTo>
                  <a:lnTo>
                    <a:pt x="292" y="350"/>
                  </a:lnTo>
                  <a:lnTo>
                    <a:pt x="296" y="346"/>
                  </a:lnTo>
                  <a:lnTo>
                    <a:pt x="298" y="346"/>
                  </a:lnTo>
                  <a:lnTo>
                    <a:pt x="300" y="346"/>
                  </a:lnTo>
                  <a:lnTo>
                    <a:pt x="302" y="344"/>
                  </a:lnTo>
                  <a:lnTo>
                    <a:pt x="306" y="344"/>
                  </a:lnTo>
                  <a:lnTo>
                    <a:pt x="304" y="346"/>
                  </a:lnTo>
                  <a:lnTo>
                    <a:pt x="302" y="346"/>
                  </a:lnTo>
                  <a:lnTo>
                    <a:pt x="302" y="348"/>
                  </a:lnTo>
                  <a:lnTo>
                    <a:pt x="304" y="348"/>
                  </a:lnTo>
                  <a:lnTo>
                    <a:pt x="306" y="350"/>
                  </a:lnTo>
                  <a:lnTo>
                    <a:pt x="304" y="352"/>
                  </a:lnTo>
                  <a:lnTo>
                    <a:pt x="306" y="352"/>
                  </a:lnTo>
                  <a:lnTo>
                    <a:pt x="308" y="352"/>
                  </a:lnTo>
                  <a:lnTo>
                    <a:pt x="310" y="350"/>
                  </a:lnTo>
                  <a:lnTo>
                    <a:pt x="310" y="350"/>
                  </a:lnTo>
                  <a:lnTo>
                    <a:pt x="310" y="352"/>
                  </a:lnTo>
                  <a:lnTo>
                    <a:pt x="312" y="354"/>
                  </a:lnTo>
                  <a:lnTo>
                    <a:pt x="312" y="358"/>
                  </a:lnTo>
                  <a:lnTo>
                    <a:pt x="312" y="360"/>
                  </a:lnTo>
                  <a:lnTo>
                    <a:pt x="314" y="364"/>
                  </a:lnTo>
                  <a:lnTo>
                    <a:pt x="314" y="364"/>
                  </a:lnTo>
                  <a:lnTo>
                    <a:pt x="316" y="362"/>
                  </a:lnTo>
                  <a:lnTo>
                    <a:pt x="316" y="358"/>
                  </a:lnTo>
                  <a:lnTo>
                    <a:pt x="318" y="354"/>
                  </a:lnTo>
                  <a:lnTo>
                    <a:pt x="318" y="352"/>
                  </a:lnTo>
                  <a:lnTo>
                    <a:pt x="320" y="350"/>
                  </a:lnTo>
                  <a:lnTo>
                    <a:pt x="322" y="350"/>
                  </a:lnTo>
                  <a:lnTo>
                    <a:pt x="324" y="348"/>
                  </a:lnTo>
                  <a:lnTo>
                    <a:pt x="328" y="348"/>
                  </a:lnTo>
                  <a:lnTo>
                    <a:pt x="324" y="350"/>
                  </a:lnTo>
                  <a:lnTo>
                    <a:pt x="322" y="354"/>
                  </a:lnTo>
                  <a:lnTo>
                    <a:pt x="320" y="356"/>
                  </a:lnTo>
                  <a:lnTo>
                    <a:pt x="324" y="358"/>
                  </a:lnTo>
                  <a:lnTo>
                    <a:pt x="326" y="360"/>
                  </a:lnTo>
                  <a:lnTo>
                    <a:pt x="330" y="358"/>
                  </a:lnTo>
                  <a:lnTo>
                    <a:pt x="334" y="356"/>
                  </a:lnTo>
                  <a:lnTo>
                    <a:pt x="336" y="354"/>
                  </a:lnTo>
                  <a:lnTo>
                    <a:pt x="338" y="354"/>
                  </a:lnTo>
                  <a:lnTo>
                    <a:pt x="342" y="352"/>
                  </a:lnTo>
                  <a:lnTo>
                    <a:pt x="344" y="352"/>
                  </a:lnTo>
                  <a:lnTo>
                    <a:pt x="342" y="354"/>
                  </a:lnTo>
                  <a:lnTo>
                    <a:pt x="340" y="356"/>
                  </a:lnTo>
                  <a:lnTo>
                    <a:pt x="340" y="358"/>
                  </a:lnTo>
                  <a:lnTo>
                    <a:pt x="338" y="360"/>
                  </a:lnTo>
                  <a:lnTo>
                    <a:pt x="330" y="364"/>
                  </a:lnTo>
                  <a:lnTo>
                    <a:pt x="328" y="366"/>
                  </a:lnTo>
                  <a:lnTo>
                    <a:pt x="326" y="370"/>
                  </a:lnTo>
                  <a:lnTo>
                    <a:pt x="326" y="372"/>
                  </a:lnTo>
                  <a:lnTo>
                    <a:pt x="326" y="374"/>
                  </a:lnTo>
                  <a:lnTo>
                    <a:pt x="328" y="376"/>
                  </a:lnTo>
                  <a:lnTo>
                    <a:pt x="324" y="376"/>
                  </a:lnTo>
                  <a:lnTo>
                    <a:pt x="322" y="376"/>
                  </a:lnTo>
                  <a:lnTo>
                    <a:pt x="320" y="378"/>
                  </a:lnTo>
                  <a:lnTo>
                    <a:pt x="320" y="382"/>
                  </a:lnTo>
                  <a:lnTo>
                    <a:pt x="316" y="386"/>
                  </a:lnTo>
                  <a:lnTo>
                    <a:pt x="316" y="388"/>
                  </a:lnTo>
                  <a:lnTo>
                    <a:pt x="316" y="388"/>
                  </a:lnTo>
                  <a:lnTo>
                    <a:pt x="316" y="390"/>
                  </a:lnTo>
                  <a:lnTo>
                    <a:pt x="316" y="392"/>
                  </a:lnTo>
                  <a:lnTo>
                    <a:pt x="314" y="392"/>
                  </a:lnTo>
                  <a:lnTo>
                    <a:pt x="314" y="390"/>
                  </a:lnTo>
                  <a:lnTo>
                    <a:pt x="312" y="390"/>
                  </a:lnTo>
                  <a:lnTo>
                    <a:pt x="310" y="392"/>
                  </a:lnTo>
                  <a:lnTo>
                    <a:pt x="308" y="394"/>
                  </a:lnTo>
                  <a:lnTo>
                    <a:pt x="308" y="396"/>
                  </a:lnTo>
                  <a:lnTo>
                    <a:pt x="308" y="396"/>
                  </a:lnTo>
                  <a:lnTo>
                    <a:pt x="306" y="396"/>
                  </a:lnTo>
                  <a:lnTo>
                    <a:pt x="304" y="396"/>
                  </a:lnTo>
                  <a:lnTo>
                    <a:pt x="304" y="396"/>
                  </a:lnTo>
                  <a:lnTo>
                    <a:pt x="298" y="400"/>
                  </a:lnTo>
                  <a:lnTo>
                    <a:pt x="296" y="404"/>
                  </a:lnTo>
                  <a:lnTo>
                    <a:pt x="296" y="404"/>
                  </a:lnTo>
                  <a:lnTo>
                    <a:pt x="296" y="406"/>
                  </a:lnTo>
                  <a:lnTo>
                    <a:pt x="294" y="404"/>
                  </a:lnTo>
                  <a:lnTo>
                    <a:pt x="294" y="402"/>
                  </a:lnTo>
                  <a:lnTo>
                    <a:pt x="290" y="404"/>
                  </a:lnTo>
                  <a:lnTo>
                    <a:pt x="288" y="406"/>
                  </a:lnTo>
                  <a:lnTo>
                    <a:pt x="286" y="406"/>
                  </a:lnTo>
                  <a:lnTo>
                    <a:pt x="286" y="408"/>
                  </a:lnTo>
                  <a:lnTo>
                    <a:pt x="282" y="410"/>
                  </a:lnTo>
                  <a:lnTo>
                    <a:pt x="280" y="410"/>
                  </a:lnTo>
                  <a:lnTo>
                    <a:pt x="276" y="412"/>
                  </a:lnTo>
                  <a:lnTo>
                    <a:pt x="270" y="414"/>
                  </a:lnTo>
                  <a:lnTo>
                    <a:pt x="266" y="418"/>
                  </a:lnTo>
                  <a:lnTo>
                    <a:pt x="264" y="422"/>
                  </a:lnTo>
                  <a:lnTo>
                    <a:pt x="264" y="422"/>
                  </a:lnTo>
                  <a:lnTo>
                    <a:pt x="266" y="424"/>
                  </a:lnTo>
                  <a:lnTo>
                    <a:pt x="266" y="426"/>
                  </a:lnTo>
                  <a:lnTo>
                    <a:pt x="264" y="428"/>
                  </a:lnTo>
                  <a:lnTo>
                    <a:pt x="264" y="426"/>
                  </a:lnTo>
                  <a:lnTo>
                    <a:pt x="262" y="426"/>
                  </a:lnTo>
                  <a:lnTo>
                    <a:pt x="262" y="426"/>
                  </a:lnTo>
                  <a:lnTo>
                    <a:pt x="262" y="428"/>
                  </a:lnTo>
                  <a:lnTo>
                    <a:pt x="260" y="428"/>
                  </a:lnTo>
                  <a:lnTo>
                    <a:pt x="260" y="428"/>
                  </a:lnTo>
                  <a:lnTo>
                    <a:pt x="260" y="424"/>
                  </a:lnTo>
                  <a:lnTo>
                    <a:pt x="260" y="424"/>
                  </a:lnTo>
                  <a:lnTo>
                    <a:pt x="258" y="422"/>
                  </a:lnTo>
                  <a:lnTo>
                    <a:pt x="256" y="422"/>
                  </a:lnTo>
                  <a:lnTo>
                    <a:pt x="254" y="422"/>
                  </a:lnTo>
                  <a:lnTo>
                    <a:pt x="252" y="422"/>
                  </a:lnTo>
                  <a:lnTo>
                    <a:pt x="248" y="424"/>
                  </a:lnTo>
                  <a:lnTo>
                    <a:pt x="246" y="424"/>
                  </a:lnTo>
                  <a:lnTo>
                    <a:pt x="244" y="426"/>
                  </a:lnTo>
                  <a:lnTo>
                    <a:pt x="242" y="428"/>
                  </a:lnTo>
                  <a:lnTo>
                    <a:pt x="238" y="430"/>
                  </a:lnTo>
                  <a:lnTo>
                    <a:pt x="236" y="432"/>
                  </a:lnTo>
                  <a:lnTo>
                    <a:pt x="236" y="434"/>
                  </a:lnTo>
                  <a:lnTo>
                    <a:pt x="236" y="434"/>
                  </a:lnTo>
                  <a:lnTo>
                    <a:pt x="234" y="434"/>
                  </a:lnTo>
                  <a:lnTo>
                    <a:pt x="230" y="436"/>
                  </a:lnTo>
                  <a:lnTo>
                    <a:pt x="230" y="436"/>
                  </a:lnTo>
                  <a:lnTo>
                    <a:pt x="228" y="438"/>
                  </a:lnTo>
                  <a:lnTo>
                    <a:pt x="228" y="438"/>
                  </a:lnTo>
                  <a:lnTo>
                    <a:pt x="226" y="438"/>
                  </a:lnTo>
                  <a:lnTo>
                    <a:pt x="224" y="438"/>
                  </a:lnTo>
                  <a:lnTo>
                    <a:pt x="222" y="440"/>
                  </a:lnTo>
                  <a:lnTo>
                    <a:pt x="222" y="442"/>
                  </a:lnTo>
                  <a:lnTo>
                    <a:pt x="222" y="444"/>
                  </a:lnTo>
                  <a:lnTo>
                    <a:pt x="224" y="444"/>
                  </a:lnTo>
                  <a:lnTo>
                    <a:pt x="224" y="442"/>
                  </a:lnTo>
                  <a:lnTo>
                    <a:pt x="224" y="440"/>
                  </a:lnTo>
                  <a:lnTo>
                    <a:pt x="226" y="440"/>
                  </a:lnTo>
                  <a:lnTo>
                    <a:pt x="226" y="440"/>
                  </a:lnTo>
                  <a:lnTo>
                    <a:pt x="226" y="442"/>
                  </a:lnTo>
                  <a:lnTo>
                    <a:pt x="226" y="444"/>
                  </a:lnTo>
                  <a:lnTo>
                    <a:pt x="230" y="444"/>
                  </a:lnTo>
                  <a:lnTo>
                    <a:pt x="232" y="440"/>
                  </a:lnTo>
                  <a:lnTo>
                    <a:pt x="232" y="438"/>
                  </a:lnTo>
                  <a:lnTo>
                    <a:pt x="234" y="440"/>
                  </a:lnTo>
                  <a:lnTo>
                    <a:pt x="232" y="442"/>
                  </a:lnTo>
                  <a:lnTo>
                    <a:pt x="234" y="442"/>
                  </a:lnTo>
                  <a:lnTo>
                    <a:pt x="236" y="442"/>
                  </a:lnTo>
                  <a:lnTo>
                    <a:pt x="236" y="440"/>
                  </a:lnTo>
                  <a:lnTo>
                    <a:pt x="238" y="442"/>
                  </a:lnTo>
                  <a:lnTo>
                    <a:pt x="238" y="442"/>
                  </a:lnTo>
                  <a:lnTo>
                    <a:pt x="238" y="440"/>
                  </a:lnTo>
                  <a:lnTo>
                    <a:pt x="240" y="440"/>
                  </a:lnTo>
                  <a:lnTo>
                    <a:pt x="242" y="440"/>
                  </a:lnTo>
                  <a:lnTo>
                    <a:pt x="244" y="438"/>
                  </a:lnTo>
                  <a:lnTo>
                    <a:pt x="246" y="436"/>
                  </a:lnTo>
                  <a:lnTo>
                    <a:pt x="246" y="434"/>
                  </a:lnTo>
                  <a:lnTo>
                    <a:pt x="248" y="432"/>
                  </a:lnTo>
                  <a:lnTo>
                    <a:pt x="250" y="430"/>
                  </a:lnTo>
                  <a:lnTo>
                    <a:pt x="250" y="430"/>
                  </a:lnTo>
                  <a:lnTo>
                    <a:pt x="254" y="432"/>
                  </a:lnTo>
                  <a:lnTo>
                    <a:pt x="252" y="432"/>
                  </a:lnTo>
                  <a:lnTo>
                    <a:pt x="250" y="432"/>
                  </a:lnTo>
                  <a:lnTo>
                    <a:pt x="250" y="434"/>
                  </a:lnTo>
                  <a:lnTo>
                    <a:pt x="250" y="438"/>
                  </a:lnTo>
                  <a:lnTo>
                    <a:pt x="250" y="438"/>
                  </a:lnTo>
                  <a:lnTo>
                    <a:pt x="254" y="436"/>
                  </a:lnTo>
                  <a:lnTo>
                    <a:pt x="254" y="434"/>
                  </a:lnTo>
                  <a:lnTo>
                    <a:pt x="256" y="432"/>
                  </a:lnTo>
                  <a:lnTo>
                    <a:pt x="256" y="434"/>
                  </a:lnTo>
                  <a:lnTo>
                    <a:pt x="258" y="432"/>
                  </a:lnTo>
                  <a:lnTo>
                    <a:pt x="258" y="432"/>
                  </a:lnTo>
                  <a:lnTo>
                    <a:pt x="258" y="434"/>
                  </a:lnTo>
                  <a:lnTo>
                    <a:pt x="258" y="436"/>
                  </a:lnTo>
                  <a:lnTo>
                    <a:pt x="258" y="436"/>
                  </a:lnTo>
                  <a:lnTo>
                    <a:pt x="260" y="434"/>
                  </a:lnTo>
                  <a:lnTo>
                    <a:pt x="262" y="434"/>
                  </a:lnTo>
                  <a:lnTo>
                    <a:pt x="264" y="432"/>
                  </a:lnTo>
                  <a:lnTo>
                    <a:pt x="266" y="432"/>
                  </a:lnTo>
                  <a:lnTo>
                    <a:pt x="270" y="428"/>
                  </a:lnTo>
                  <a:lnTo>
                    <a:pt x="272" y="428"/>
                  </a:lnTo>
                  <a:lnTo>
                    <a:pt x="272" y="428"/>
                  </a:lnTo>
                  <a:lnTo>
                    <a:pt x="272" y="430"/>
                  </a:lnTo>
                  <a:lnTo>
                    <a:pt x="272" y="432"/>
                  </a:lnTo>
                  <a:lnTo>
                    <a:pt x="270" y="434"/>
                  </a:lnTo>
                  <a:lnTo>
                    <a:pt x="270" y="436"/>
                  </a:lnTo>
                  <a:lnTo>
                    <a:pt x="270" y="436"/>
                  </a:lnTo>
                  <a:lnTo>
                    <a:pt x="274" y="432"/>
                  </a:lnTo>
                  <a:lnTo>
                    <a:pt x="274" y="428"/>
                  </a:lnTo>
                  <a:lnTo>
                    <a:pt x="274" y="428"/>
                  </a:lnTo>
                  <a:lnTo>
                    <a:pt x="276" y="428"/>
                  </a:lnTo>
                  <a:lnTo>
                    <a:pt x="278" y="428"/>
                  </a:lnTo>
                  <a:lnTo>
                    <a:pt x="280" y="428"/>
                  </a:lnTo>
                  <a:lnTo>
                    <a:pt x="282" y="428"/>
                  </a:lnTo>
                  <a:lnTo>
                    <a:pt x="284" y="426"/>
                  </a:lnTo>
                  <a:lnTo>
                    <a:pt x="286" y="426"/>
                  </a:lnTo>
                  <a:lnTo>
                    <a:pt x="286" y="426"/>
                  </a:lnTo>
                  <a:lnTo>
                    <a:pt x="288" y="424"/>
                  </a:lnTo>
                  <a:lnTo>
                    <a:pt x="288" y="422"/>
                  </a:lnTo>
                  <a:lnTo>
                    <a:pt x="288" y="422"/>
                  </a:lnTo>
                  <a:lnTo>
                    <a:pt x="288" y="424"/>
                  </a:lnTo>
                  <a:lnTo>
                    <a:pt x="288" y="426"/>
                  </a:lnTo>
                  <a:lnTo>
                    <a:pt x="290" y="426"/>
                  </a:lnTo>
                  <a:lnTo>
                    <a:pt x="292" y="424"/>
                  </a:lnTo>
                  <a:lnTo>
                    <a:pt x="290" y="424"/>
                  </a:lnTo>
                  <a:lnTo>
                    <a:pt x="292" y="422"/>
                  </a:lnTo>
                  <a:lnTo>
                    <a:pt x="292" y="420"/>
                  </a:lnTo>
                  <a:lnTo>
                    <a:pt x="288" y="420"/>
                  </a:lnTo>
                  <a:lnTo>
                    <a:pt x="288" y="420"/>
                  </a:lnTo>
                  <a:lnTo>
                    <a:pt x="292" y="420"/>
                  </a:lnTo>
                  <a:lnTo>
                    <a:pt x="296" y="418"/>
                  </a:lnTo>
                  <a:lnTo>
                    <a:pt x="300" y="418"/>
                  </a:lnTo>
                  <a:lnTo>
                    <a:pt x="302" y="416"/>
                  </a:lnTo>
                  <a:lnTo>
                    <a:pt x="300" y="414"/>
                  </a:lnTo>
                  <a:lnTo>
                    <a:pt x="300" y="414"/>
                  </a:lnTo>
                  <a:lnTo>
                    <a:pt x="302" y="414"/>
                  </a:lnTo>
                  <a:lnTo>
                    <a:pt x="302" y="414"/>
                  </a:lnTo>
                  <a:lnTo>
                    <a:pt x="304" y="412"/>
                  </a:lnTo>
                  <a:lnTo>
                    <a:pt x="306" y="412"/>
                  </a:lnTo>
                  <a:lnTo>
                    <a:pt x="306" y="414"/>
                  </a:lnTo>
                  <a:lnTo>
                    <a:pt x="308" y="414"/>
                  </a:lnTo>
                  <a:lnTo>
                    <a:pt x="308" y="412"/>
                  </a:lnTo>
                  <a:lnTo>
                    <a:pt x="308" y="412"/>
                  </a:lnTo>
                  <a:lnTo>
                    <a:pt x="310" y="410"/>
                  </a:lnTo>
                  <a:lnTo>
                    <a:pt x="310" y="408"/>
                  </a:lnTo>
                  <a:lnTo>
                    <a:pt x="310" y="408"/>
                  </a:lnTo>
                  <a:lnTo>
                    <a:pt x="312" y="408"/>
                  </a:lnTo>
                  <a:lnTo>
                    <a:pt x="312" y="410"/>
                  </a:lnTo>
                  <a:lnTo>
                    <a:pt x="314" y="410"/>
                  </a:lnTo>
                  <a:lnTo>
                    <a:pt x="316" y="408"/>
                  </a:lnTo>
                  <a:lnTo>
                    <a:pt x="318" y="406"/>
                  </a:lnTo>
                  <a:lnTo>
                    <a:pt x="320" y="408"/>
                  </a:lnTo>
                  <a:lnTo>
                    <a:pt x="320" y="404"/>
                  </a:lnTo>
                  <a:lnTo>
                    <a:pt x="322" y="404"/>
                  </a:lnTo>
                  <a:lnTo>
                    <a:pt x="322" y="406"/>
                  </a:lnTo>
                  <a:lnTo>
                    <a:pt x="324" y="406"/>
                  </a:lnTo>
                  <a:lnTo>
                    <a:pt x="328" y="402"/>
                  </a:lnTo>
                  <a:lnTo>
                    <a:pt x="328" y="400"/>
                  </a:lnTo>
                  <a:lnTo>
                    <a:pt x="326" y="400"/>
                  </a:lnTo>
                  <a:lnTo>
                    <a:pt x="324" y="400"/>
                  </a:lnTo>
                  <a:lnTo>
                    <a:pt x="324" y="400"/>
                  </a:lnTo>
                  <a:lnTo>
                    <a:pt x="328" y="398"/>
                  </a:lnTo>
                  <a:lnTo>
                    <a:pt x="330" y="396"/>
                  </a:lnTo>
                  <a:lnTo>
                    <a:pt x="332" y="394"/>
                  </a:lnTo>
                  <a:lnTo>
                    <a:pt x="332" y="394"/>
                  </a:lnTo>
                  <a:lnTo>
                    <a:pt x="334" y="396"/>
                  </a:lnTo>
                  <a:lnTo>
                    <a:pt x="336" y="392"/>
                  </a:lnTo>
                  <a:lnTo>
                    <a:pt x="338" y="392"/>
                  </a:lnTo>
                  <a:lnTo>
                    <a:pt x="340" y="390"/>
                  </a:lnTo>
                  <a:lnTo>
                    <a:pt x="340" y="390"/>
                  </a:lnTo>
                  <a:lnTo>
                    <a:pt x="342" y="388"/>
                  </a:lnTo>
                  <a:lnTo>
                    <a:pt x="344" y="388"/>
                  </a:lnTo>
                  <a:lnTo>
                    <a:pt x="344" y="390"/>
                  </a:lnTo>
                  <a:lnTo>
                    <a:pt x="346" y="390"/>
                  </a:lnTo>
                  <a:lnTo>
                    <a:pt x="346" y="388"/>
                  </a:lnTo>
                  <a:lnTo>
                    <a:pt x="348" y="388"/>
                  </a:lnTo>
                  <a:lnTo>
                    <a:pt x="348" y="388"/>
                  </a:lnTo>
                  <a:lnTo>
                    <a:pt x="348" y="386"/>
                  </a:lnTo>
                  <a:lnTo>
                    <a:pt x="350" y="386"/>
                  </a:lnTo>
                  <a:lnTo>
                    <a:pt x="352" y="384"/>
                  </a:lnTo>
                  <a:lnTo>
                    <a:pt x="352" y="384"/>
                  </a:lnTo>
                  <a:lnTo>
                    <a:pt x="356" y="386"/>
                  </a:lnTo>
                  <a:lnTo>
                    <a:pt x="356" y="382"/>
                  </a:lnTo>
                  <a:lnTo>
                    <a:pt x="358" y="382"/>
                  </a:lnTo>
                  <a:lnTo>
                    <a:pt x="358" y="384"/>
                  </a:lnTo>
                  <a:lnTo>
                    <a:pt x="358" y="384"/>
                  </a:lnTo>
                  <a:lnTo>
                    <a:pt x="360" y="382"/>
                  </a:lnTo>
                  <a:lnTo>
                    <a:pt x="362" y="384"/>
                  </a:lnTo>
                  <a:lnTo>
                    <a:pt x="362" y="384"/>
                  </a:lnTo>
                  <a:lnTo>
                    <a:pt x="364" y="380"/>
                  </a:lnTo>
                  <a:lnTo>
                    <a:pt x="362" y="380"/>
                  </a:lnTo>
                  <a:lnTo>
                    <a:pt x="360" y="380"/>
                  </a:lnTo>
                  <a:lnTo>
                    <a:pt x="362" y="378"/>
                  </a:lnTo>
                  <a:lnTo>
                    <a:pt x="364" y="376"/>
                  </a:lnTo>
                  <a:lnTo>
                    <a:pt x="366" y="376"/>
                  </a:lnTo>
                  <a:lnTo>
                    <a:pt x="366" y="378"/>
                  </a:lnTo>
                  <a:lnTo>
                    <a:pt x="366" y="376"/>
                  </a:lnTo>
                  <a:lnTo>
                    <a:pt x="366" y="376"/>
                  </a:lnTo>
                  <a:lnTo>
                    <a:pt x="364" y="374"/>
                  </a:lnTo>
                  <a:lnTo>
                    <a:pt x="366" y="374"/>
                  </a:lnTo>
                  <a:lnTo>
                    <a:pt x="368" y="374"/>
                  </a:lnTo>
                  <a:lnTo>
                    <a:pt x="370" y="372"/>
                  </a:lnTo>
                  <a:lnTo>
                    <a:pt x="374" y="372"/>
                  </a:lnTo>
                  <a:lnTo>
                    <a:pt x="376" y="370"/>
                  </a:lnTo>
                  <a:lnTo>
                    <a:pt x="378" y="370"/>
                  </a:lnTo>
                  <a:lnTo>
                    <a:pt x="380" y="366"/>
                  </a:lnTo>
                  <a:lnTo>
                    <a:pt x="380" y="362"/>
                  </a:lnTo>
                  <a:lnTo>
                    <a:pt x="380" y="362"/>
                  </a:lnTo>
                  <a:lnTo>
                    <a:pt x="380" y="362"/>
                  </a:lnTo>
                  <a:lnTo>
                    <a:pt x="378" y="360"/>
                  </a:lnTo>
                  <a:lnTo>
                    <a:pt x="376" y="358"/>
                  </a:lnTo>
                  <a:lnTo>
                    <a:pt x="374" y="358"/>
                  </a:lnTo>
                  <a:lnTo>
                    <a:pt x="374" y="356"/>
                  </a:lnTo>
                  <a:lnTo>
                    <a:pt x="374" y="354"/>
                  </a:lnTo>
                  <a:lnTo>
                    <a:pt x="378" y="352"/>
                  </a:lnTo>
                  <a:lnTo>
                    <a:pt x="378" y="352"/>
                  </a:lnTo>
                  <a:lnTo>
                    <a:pt x="380" y="350"/>
                  </a:lnTo>
                  <a:lnTo>
                    <a:pt x="380" y="350"/>
                  </a:lnTo>
                  <a:lnTo>
                    <a:pt x="380" y="350"/>
                  </a:lnTo>
                  <a:lnTo>
                    <a:pt x="380" y="348"/>
                  </a:lnTo>
                  <a:lnTo>
                    <a:pt x="384" y="348"/>
                  </a:lnTo>
                  <a:lnTo>
                    <a:pt x="386" y="346"/>
                  </a:lnTo>
                  <a:lnTo>
                    <a:pt x="388" y="348"/>
                  </a:lnTo>
                  <a:lnTo>
                    <a:pt x="392" y="346"/>
                  </a:lnTo>
                  <a:lnTo>
                    <a:pt x="392" y="348"/>
                  </a:lnTo>
                  <a:lnTo>
                    <a:pt x="392" y="350"/>
                  </a:lnTo>
                  <a:lnTo>
                    <a:pt x="394" y="350"/>
                  </a:lnTo>
                  <a:lnTo>
                    <a:pt x="396" y="346"/>
                  </a:lnTo>
                  <a:lnTo>
                    <a:pt x="396" y="346"/>
                  </a:lnTo>
                  <a:lnTo>
                    <a:pt x="394" y="346"/>
                  </a:lnTo>
                  <a:lnTo>
                    <a:pt x="394" y="344"/>
                  </a:lnTo>
                  <a:lnTo>
                    <a:pt x="396" y="344"/>
                  </a:lnTo>
                  <a:lnTo>
                    <a:pt x="398" y="344"/>
                  </a:lnTo>
                  <a:lnTo>
                    <a:pt x="402" y="344"/>
                  </a:lnTo>
                  <a:lnTo>
                    <a:pt x="402" y="340"/>
                  </a:lnTo>
                  <a:lnTo>
                    <a:pt x="402" y="336"/>
                  </a:lnTo>
                  <a:lnTo>
                    <a:pt x="398" y="334"/>
                  </a:lnTo>
                  <a:lnTo>
                    <a:pt x="396" y="334"/>
                  </a:lnTo>
                  <a:lnTo>
                    <a:pt x="396" y="336"/>
                  </a:lnTo>
                  <a:lnTo>
                    <a:pt x="396" y="336"/>
                  </a:lnTo>
                  <a:lnTo>
                    <a:pt x="398" y="334"/>
                  </a:lnTo>
                  <a:lnTo>
                    <a:pt x="400" y="334"/>
                  </a:lnTo>
                  <a:lnTo>
                    <a:pt x="402" y="336"/>
                  </a:lnTo>
                  <a:lnTo>
                    <a:pt x="406" y="334"/>
                  </a:lnTo>
                  <a:lnTo>
                    <a:pt x="408" y="332"/>
                  </a:lnTo>
                  <a:lnTo>
                    <a:pt x="408" y="332"/>
                  </a:lnTo>
                  <a:lnTo>
                    <a:pt x="414" y="328"/>
                  </a:lnTo>
                  <a:lnTo>
                    <a:pt x="416" y="326"/>
                  </a:lnTo>
                  <a:lnTo>
                    <a:pt x="420" y="326"/>
                  </a:lnTo>
                  <a:lnTo>
                    <a:pt x="420" y="324"/>
                  </a:lnTo>
                  <a:lnTo>
                    <a:pt x="420" y="322"/>
                  </a:lnTo>
                  <a:lnTo>
                    <a:pt x="426" y="318"/>
                  </a:lnTo>
                  <a:lnTo>
                    <a:pt x="430" y="318"/>
                  </a:lnTo>
                  <a:lnTo>
                    <a:pt x="436" y="314"/>
                  </a:lnTo>
                  <a:lnTo>
                    <a:pt x="440" y="314"/>
                  </a:lnTo>
                  <a:lnTo>
                    <a:pt x="444" y="308"/>
                  </a:lnTo>
                  <a:lnTo>
                    <a:pt x="442" y="312"/>
                  </a:lnTo>
                  <a:lnTo>
                    <a:pt x="442" y="314"/>
                  </a:lnTo>
                  <a:lnTo>
                    <a:pt x="444" y="314"/>
                  </a:lnTo>
                  <a:lnTo>
                    <a:pt x="446" y="316"/>
                  </a:lnTo>
                  <a:lnTo>
                    <a:pt x="446" y="316"/>
                  </a:lnTo>
                  <a:lnTo>
                    <a:pt x="450" y="312"/>
                  </a:lnTo>
                  <a:lnTo>
                    <a:pt x="452" y="312"/>
                  </a:lnTo>
                  <a:lnTo>
                    <a:pt x="456" y="310"/>
                  </a:lnTo>
                  <a:lnTo>
                    <a:pt x="458" y="308"/>
                  </a:lnTo>
                  <a:lnTo>
                    <a:pt x="458" y="312"/>
                  </a:lnTo>
                  <a:lnTo>
                    <a:pt x="454" y="314"/>
                  </a:lnTo>
                  <a:lnTo>
                    <a:pt x="450" y="314"/>
                  </a:lnTo>
                  <a:lnTo>
                    <a:pt x="444" y="320"/>
                  </a:lnTo>
                  <a:lnTo>
                    <a:pt x="444" y="322"/>
                  </a:lnTo>
                  <a:lnTo>
                    <a:pt x="448" y="326"/>
                  </a:lnTo>
                  <a:lnTo>
                    <a:pt x="448" y="328"/>
                  </a:lnTo>
                  <a:lnTo>
                    <a:pt x="446" y="326"/>
                  </a:lnTo>
                  <a:lnTo>
                    <a:pt x="444" y="326"/>
                  </a:lnTo>
                  <a:lnTo>
                    <a:pt x="442" y="326"/>
                  </a:lnTo>
                  <a:lnTo>
                    <a:pt x="440" y="326"/>
                  </a:lnTo>
                  <a:lnTo>
                    <a:pt x="438" y="324"/>
                  </a:lnTo>
                  <a:lnTo>
                    <a:pt x="438" y="322"/>
                  </a:lnTo>
                  <a:lnTo>
                    <a:pt x="434" y="324"/>
                  </a:lnTo>
                  <a:lnTo>
                    <a:pt x="432" y="324"/>
                  </a:lnTo>
                  <a:lnTo>
                    <a:pt x="428" y="326"/>
                  </a:lnTo>
                  <a:lnTo>
                    <a:pt x="424" y="326"/>
                  </a:lnTo>
                  <a:lnTo>
                    <a:pt x="422" y="328"/>
                  </a:lnTo>
                  <a:lnTo>
                    <a:pt x="422" y="332"/>
                  </a:lnTo>
                  <a:lnTo>
                    <a:pt x="422" y="332"/>
                  </a:lnTo>
                  <a:lnTo>
                    <a:pt x="420" y="336"/>
                  </a:lnTo>
                  <a:lnTo>
                    <a:pt x="418" y="338"/>
                  </a:lnTo>
                  <a:lnTo>
                    <a:pt x="416" y="342"/>
                  </a:lnTo>
                  <a:lnTo>
                    <a:pt x="408" y="348"/>
                  </a:lnTo>
                  <a:lnTo>
                    <a:pt x="406" y="350"/>
                  </a:lnTo>
                  <a:lnTo>
                    <a:pt x="406" y="352"/>
                  </a:lnTo>
                  <a:lnTo>
                    <a:pt x="410" y="356"/>
                  </a:lnTo>
                  <a:lnTo>
                    <a:pt x="410" y="354"/>
                  </a:lnTo>
                  <a:lnTo>
                    <a:pt x="412" y="354"/>
                  </a:lnTo>
                  <a:lnTo>
                    <a:pt x="414" y="352"/>
                  </a:lnTo>
                  <a:lnTo>
                    <a:pt x="416" y="352"/>
                  </a:lnTo>
                  <a:lnTo>
                    <a:pt x="416" y="354"/>
                  </a:lnTo>
                  <a:lnTo>
                    <a:pt x="412" y="356"/>
                  </a:lnTo>
                  <a:lnTo>
                    <a:pt x="410" y="358"/>
                  </a:lnTo>
                  <a:lnTo>
                    <a:pt x="408" y="360"/>
                  </a:lnTo>
                  <a:lnTo>
                    <a:pt x="406" y="358"/>
                  </a:lnTo>
                  <a:lnTo>
                    <a:pt x="404" y="358"/>
                  </a:lnTo>
                  <a:lnTo>
                    <a:pt x="402" y="360"/>
                  </a:lnTo>
                  <a:lnTo>
                    <a:pt x="402" y="362"/>
                  </a:lnTo>
                  <a:lnTo>
                    <a:pt x="400" y="360"/>
                  </a:lnTo>
                  <a:lnTo>
                    <a:pt x="398" y="362"/>
                  </a:lnTo>
                  <a:lnTo>
                    <a:pt x="400" y="364"/>
                  </a:lnTo>
                  <a:lnTo>
                    <a:pt x="402" y="368"/>
                  </a:lnTo>
                  <a:lnTo>
                    <a:pt x="404" y="368"/>
                  </a:lnTo>
                  <a:lnTo>
                    <a:pt x="404" y="366"/>
                  </a:lnTo>
                  <a:lnTo>
                    <a:pt x="406" y="368"/>
                  </a:lnTo>
                  <a:lnTo>
                    <a:pt x="406" y="364"/>
                  </a:lnTo>
                  <a:lnTo>
                    <a:pt x="408" y="364"/>
                  </a:lnTo>
                  <a:lnTo>
                    <a:pt x="408" y="366"/>
                  </a:lnTo>
                  <a:lnTo>
                    <a:pt x="410" y="366"/>
                  </a:lnTo>
                  <a:lnTo>
                    <a:pt x="410" y="364"/>
                  </a:lnTo>
                  <a:lnTo>
                    <a:pt x="412" y="364"/>
                  </a:lnTo>
                  <a:lnTo>
                    <a:pt x="416" y="362"/>
                  </a:lnTo>
                  <a:lnTo>
                    <a:pt x="416" y="358"/>
                  </a:lnTo>
                  <a:lnTo>
                    <a:pt x="418" y="358"/>
                  </a:lnTo>
                  <a:lnTo>
                    <a:pt x="418" y="358"/>
                  </a:lnTo>
                  <a:lnTo>
                    <a:pt x="416" y="360"/>
                  </a:lnTo>
                  <a:lnTo>
                    <a:pt x="418" y="362"/>
                  </a:lnTo>
                  <a:lnTo>
                    <a:pt x="420" y="362"/>
                  </a:lnTo>
                  <a:lnTo>
                    <a:pt x="424" y="358"/>
                  </a:lnTo>
                  <a:lnTo>
                    <a:pt x="426" y="358"/>
                  </a:lnTo>
                  <a:lnTo>
                    <a:pt x="428" y="360"/>
                  </a:lnTo>
                  <a:lnTo>
                    <a:pt x="428" y="358"/>
                  </a:lnTo>
                  <a:lnTo>
                    <a:pt x="430" y="354"/>
                  </a:lnTo>
                  <a:lnTo>
                    <a:pt x="432" y="352"/>
                  </a:lnTo>
                  <a:lnTo>
                    <a:pt x="434" y="352"/>
                  </a:lnTo>
                  <a:lnTo>
                    <a:pt x="432" y="356"/>
                  </a:lnTo>
                  <a:lnTo>
                    <a:pt x="432" y="358"/>
                  </a:lnTo>
                  <a:lnTo>
                    <a:pt x="432" y="356"/>
                  </a:lnTo>
                  <a:lnTo>
                    <a:pt x="436" y="352"/>
                  </a:lnTo>
                  <a:lnTo>
                    <a:pt x="436" y="348"/>
                  </a:lnTo>
                  <a:lnTo>
                    <a:pt x="438" y="348"/>
                  </a:lnTo>
                  <a:lnTo>
                    <a:pt x="438" y="350"/>
                  </a:lnTo>
                  <a:lnTo>
                    <a:pt x="436" y="352"/>
                  </a:lnTo>
                  <a:lnTo>
                    <a:pt x="438" y="354"/>
                  </a:lnTo>
                  <a:lnTo>
                    <a:pt x="440" y="350"/>
                  </a:lnTo>
                  <a:lnTo>
                    <a:pt x="442" y="352"/>
                  </a:lnTo>
                  <a:lnTo>
                    <a:pt x="442" y="354"/>
                  </a:lnTo>
                  <a:lnTo>
                    <a:pt x="444" y="354"/>
                  </a:lnTo>
                  <a:lnTo>
                    <a:pt x="444" y="354"/>
                  </a:lnTo>
                  <a:lnTo>
                    <a:pt x="446" y="354"/>
                  </a:lnTo>
                  <a:lnTo>
                    <a:pt x="448" y="350"/>
                  </a:lnTo>
                  <a:lnTo>
                    <a:pt x="452" y="350"/>
                  </a:lnTo>
                  <a:lnTo>
                    <a:pt x="454" y="348"/>
                  </a:lnTo>
                  <a:lnTo>
                    <a:pt x="452" y="348"/>
                  </a:lnTo>
                  <a:lnTo>
                    <a:pt x="452" y="346"/>
                  </a:lnTo>
                  <a:lnTo>
                    <a:pt x="458" y="344"/>
                  </a:lnTo>
                  <a:lnTo>
                    <a:pt x="458" y="342"/>
                  </a:lnTo>
                  <a:lnTo>
                    <a:pt x="458" y="340"/>
                  </a:lnTo>
                  <a:lnTo>
                    <a:pt x="456" y="340"/>
                  </a:lnTo>
                  <a:lnTo>
                    <a:pt x="454" y="338"/>
                  </a:lnTo>
                  <a:lnTo>
                    <a:pt x="452" y="338"/>
                  </a:lnTo>
                  <a:lnTo>
                    <a:pt x="452" y="336"/>
                  </a:lnTo>
                  <a:lnTo>
                    <a:pt x="454" y="336"/>
                  </a:lnTo>
                  <a:lnTo>
                    <a:pt x="456" y="338"/>
                  </a:lnTo>
                  <a:lnTo>
                    <a:pt x="458" y="336"/>
                  </a:lnTo>
                  <a:lnTo>
                    <a:pt x="458" y="334"/>
                  </a:lnTo>
                  <a:lnTo>
                    <a:pt x="456" y="334"/>
                  </a:lnTo>
                  <a:lnTo>
                    <a:pt x="452" y="332"/>
                  </a:lnTo>
                  <a:lnTo>
                    <a:pt x="452" y="330"/>
                  </a:lnTo>
                  <a:lnTo>
                    <a:pt x="456" y="330"/>
                  </a:lnTo>
                  <a:lnTo>
                    <a:pt x="458" y="330"/>
                  </a:lnTo>
                  <a:lnTo>
                    <a:pt x="458" y="330"/>
                  </a:lnTo>
                  <a:lnTo>
                    <a:pt x="458" y="330"/>
                  </a:lnTo>
                  <a:lnTo>
                    <a:pt x="458" y="326"/>
                  </a:lnTo>
                  <a:lnTo>
                    <a:pt x="462" y="324"/>
                  </a:lnTo>
                  <a:lnTo>
                    <a:pt x="464" y="326"/>
                  </a:lnTo>
                  <a:lnTo>
                    <a:pt x="466" y="326"/>
                  </a:lnTo>
                  <a:lnTo>
                    <a:pt x="470" y="326"/>
                  </a:lnTo>
                  <a:lnTo>
                    <a:pt x="464" y="328"/>
                  </a:lnTo>
                  <a:lnTo>
                    <a:pt x="464" y="330"/>
                  </a:lnTo>
                  <a:lnTo>
                    <a:pt x="466" y="336"/>
                  </a:lnTo>
                  <a:lnTo>
                    <a:pt x="466" y="334"/>
                  </a:lnTo>
                  <a:lnTo>
                    <a:pt x="468" y="330"/>
                  </a:lnTo>
                  <a:lnTo>
                    <a:pt x="470" y="328"/>
                  </a:lnTo>
                  <a:lnTo>
                    <a:pt x="472" y="328"/>
                  </a:lnTo>
                  <a:lnTo>
                    <a:pt x="470" y="330"/>
                  </a:lnTo>
                  <a:lnTo>
                    <a:pt x="470" y="332"/>
                  </a:lnTo>
                  <a:lnTo>
                    <a:pt x="470" y="334"/>
                  </a:lnTo>
                  <a:lnTo>
                    <a:pt x="472" y="332"/>
                  </a:lnTo>
                  <a:lnTo>
                    <a:pt x="474" y="330"/>
                  </a:lnTo>
                  <a:lnTo>
                    <a:pt x="476" y="332"/>
                  </a:lnTo>
                  <a:lnTo>
                    <a:pt x="478" y="330"/>
                  </a:lnTo>
                  <a:lnTo>
                    <a:pt x="478" y="330"/>
                  </a:lnTo>
                  <a:lnTo>
                    <a:pt x="482" y="328"/>
                  </a:lnTo>
                  <a:lnTo>
                    <a:pt x="484" y="328"/>
                  </a:lnTo>
                  <a:lnTo>
                    <a:pt x="486" y="328"/>
                  </a:lnTo>
                  <a:lnTo>
                    <a:pt x="486" y="330"/>
                  </a:lnTo>
                  <a:lnTo>
                    <a:pt x="482" y="330"/>
                  </a:lnTo>
                  <a:lnTo>
                    <a:pt x="480" y="332"/>
                  </a:lnTo>
                  <a:lnTo>
                    <a:pt x="478" y="332"/>
                  </a:lnTo>
                  <a:lnTo>
                    <a:pt x="478" y="334"/>
                  </a:lnTo>
                  <a:lnTo>
                    <a:pt x="478" y="336"/>
                  </a:lnTo>
                  <a:lnTo>
                    <a:pt x="484" y="336"/>
                  </a:lnTo>
                  <a:lnTo>
                    <a:pt x="484" y="338"/>
                  </a:lnTo>
                  <a:lnTo>
                    <a:pt x="484" y="338"/>
                  </a:lnTo>
                  <a:lnTo>
                    <a:pt x="482" y="336"/>
                  </a:lnTo>
                  <a:lnTo>
                    <a:pt x="478" y="336"/>
                  </a:lnTo>
                  <a:lnTo>
                    <a:pt x="476" y="338"/>
                  </a:lnTo>
                  <a:lnTo>
                    <a:pt x="476" y="340"/>
                  </a:lnTo>
                  <a:lnTo>
                    <a:pt x="478" y="340"/>
                  </a:lnTo>
                  <a:lnTo>
                    <a:pt x="480" y="338"/>
                  </a:lnTo>
                  <a:lnTo>
                    <a:pt x="482" y="340"/>
                  </a:lnTo>
                  <a:lnTo>
                    <a:pt x="480" y="340"/>
                  </a:lnTo>
                  <a:lnTo>
                    <a:pt x="478" y="340"/>
                  </a:lnTo>
                  <a:lnTo>
                    <a:pt x="478" y="342"/>
                  </a:lnTo>
                  <a:lnTo>
                    <a:pt x="482" y="344"/>
                  </a:lnTo>
                  <a:lnTo>
                    <a:pt x="482" y="346"/>
                  </a:lnTo>
                  <a:lnTo>
                    <a:pt x="482" y="346"/>
                  </a:lnTo>
                  <a:lnTo>
                    <a:pt x="480" y="346"/>
                  </a:lnTo>
                  <a:lnTo>
                    <a:pt x="480" y="348"/>
                  </a:lnTo>
                  <a:lnTo>
                    <a:pt x="482" y="348"/>
                  </a:lnTo>
                  <a:lnTo>
                    <a:pt x="484" y="346"/>
                  </a:lnTo>
                  <a:lnTo>
                    <a:pt x="486" y="348"/>
                  </a:lnTo>
                  <a:lnTo>
                    <a:pt x="488" y="350"/>
                  </a:lnTo>
                  <a:lnTo>
                    <a:pt x="492" y="348"/>
                  </a:lnTo>
                  <a:lnTo>
                    <a:pt x="494" y="350"/>
                  </a:lnTo>
                  <a:lnTo>
                    <a:pt x="494" y="352"/>
                  </a:lnTo>
                  <a:lnTo>
                    <a:pt x="492" y="352"/>
                  </a:lnTo>
                  <a:lnTo>
                    <a:pt x="492" y="354"/>
                  </a:lnTo>
                  <a:lnTo>
                    <a:pt x="494" y="354"/>
                  </a:lnTo>
                  <a:lnTo>
                    <a:pt x="494" y="356"/>
                  </a:lnTo>
                  <a:lnTo>
                    <a:pt x="496" y="356"/>
                  </a:lnTo>
                  <a:lnTo>
                    <a:pt x="498" y="354"/>
                  </a:lnTo>
                  <a:lnTo>
                    <a:pt x="496" y="352"/>
                  </a:lnTo>
                  <a:lnTo>
                    <a:pt x="498" y="352"/>
                  </a:lnTo>
                  <a:lnTo>
                    <a:pt x="500" y="352"/>
                  </a:lnTo>
                  <a:lnTo>
                    <a:pt x="498" y="354"/>
                  </a:lnTo>
                  <a:lnTo>
                    <a:pt x="498" y="356"/>
                  </a:lnTo>
                  <a:lnTo>
                    <a:pt x="496" y="358"/>
                  </a:lnTo>
                  <a:lnTo>
                    <a:pt x="498" y="362"/>
                  </a:lnTo>
                  <a:lnTo>
                    <a:pt x="496" y="362"/>
                  </a:lnTo>
                  <a:lnTo>
                    <a:pt x="496" y="362"/>
                  </a:lnTo>
                  <a:lnTo>
                    <a:pt x="494" y="362"/>
                  </a:lnTo>
                  <a:lnTo>
                    <a:pt x="494" y="364"/>
                  </a:lnTo>
                  <a:lnTo>
                    <a:pt x="500" y="364"/>
                  </a:lnTo>
                  <a:lnTo>
                    <a:pt x="502" y="364"/>
                  </a:lnTo>
                  <a:lnTo>
                    <a:pt x="504" y="364"/>
                  </a:lnTo>
                  <a:lnTo>
                    <a:pt x="506" y="364"/>
                  </a:lnTo>
                  <a:lnTo>
                    <a:pt x="510" y="364"/>
                  </a:lnTo>
                  <a:lnTo>
                    <a:pt x="512" y="364"/>
                  </a:lnTo>
                  <a:lnTo>
                    <a:pt x="514" y="364"/>
                  </a:lnTo>
                  <a:lnTo>
                    <a:pt x="514" y="366"/>
                  </a:lnTo>
                  <a:lnTo>
                    <a:pt x="516" y="366"/>
                  </a:lnTo>
                  <a:lnTo>
                    <a:pt x="518" y="368"/>
                  </a:lnTo>
                  <a:lnTo>
                    <a:pt x="518" y="370"/>
                  </a:lnTo>
                  <a:lnTo>
                    <a:pt x="520" y="370"/>
                  </a:lnTo>
                  <a:lnTo>
                    <a:pt x="522" y="370"/>
                  </a:lnTo>
                  <a:lnTo>
                    <a:pt x="526" y="370"/>
                  </a:lnTo>
                  <a:lnTo>
                    <a:pt x="526" y="368"/>
                  </a:lnTo>
                  <a:lnTo>
                    <a:pt x="528" y="368"/>
                  </a:lnTo>
                  <a:lnTo>
                    <a:pt x="526" y="370"/>
                  </a:lnTo>
                  <a:lnTo>
                    <a:pt x="526" y="372"/>
                  </a:lnTo>
                  <a:lnTo>
                    <a:pt x="522" y="372"/>
                  </a:lnTo>
                  <a:lnTo>
                    <a:pt x="524" y="374"/>
                  </a:lnTo>
                  <a:lnTo>
                    <a:pt x="526" y="376"/>
                  </a:lnTo>
                  <a:lnTo>
                    <a:pt x="528" y="378"/>
                  </a:lnTo>
                  <a:lnTo>
                    <a:pt x="530" y="378"/>
                  </a:lnTo>
                  <a:lnTo>
                    <a:pt x="532" y="380"/>
                  </a:lnTo>
                  <a:lnTo>
                    <a:pt x="538" y="378"/>
                  </a:lnTo>
                  <a:lnTo>
                    <a:pt x="540" y="378"/>
                  </a:lnTo>
                  <a:lnTo>
                    <a:pt x="540" y="380"/>
                  </a:lnTo>
                  <a:lnTo>
                    <a:pt x="542" y="378"/>
                  </a:lnTo>
                  <a:lnTo>
                    <a:pt x="544" y="376"/>
                  </a:lnTo>
                  <a:lnTo>
                    <a:pt x="546" y="376"/>
                  </a:lnTo>
                  <a:lnTo>
                    <a:pt x="544" y="376"/>
                  </a:lnTo>
                  <a:lnTo>
                    <a:pt x="542" y="378"/>
                  </a:lnTo>
                  <a:lnTo>
                    <a:pt x="542" y="382"/>
                  </a:lnTo>
                  <a:lnTo>
                    <a:pt x="542" y="386"/>
                  </a:lnTo>
                  <a:lnTo>
                    <a:pt x="540" y="386"/>
                  </a:lnTo>
                  <a:lnTo>
                    <a:pt x="536" y="384"/>
                  </a:lnTo>
                  <a:lnTo>
                    <a:pt x="536" y="384"/>
                  </a:lnTo>
                  <a:lnTo>
                    <a:pt x="538" y="388"/>
                  </a:lnTo>
                  <a:lnTo>
                    <a:pt x="538" y="390"/>
                  </a:lnTo>
                  <a:lnTo>
                    <a:pt x="540" y="392"/>
                  </a:lnTo>
                  <a:lnTo>
                    <a:pt x="542" y="390"/>
                  </a:lnTo>
                  <a:lnTo>
                    <a:pt x="544" y="392"/>
                  </a:lnTo>
                  <a:lnTo>
                    <a:pt x="542" y="394"/>
                  </a:lnTo>
                  <a:lnTo>
                    <a:pt x="542" y="394"/>
                  </a:lnTo>
                  <a:lnTo>
                    <a:pt x="542" y="394"/>
                  </a:lnTo>
                  <a:lnTo>
                    <a:pt x="544" y="398"/>
                  </a:lnTo>
                  <a:lnTo>
                    <a:pt x="546" y="396"/>
                  </a:lnTo>
                  <a:lnTo>
                    <a:pt x="548" y="398"/>
                  </a:lnTo>
                  <a:lnTo>
                    <a:pt x="550" y="394"/>
                  </a:lnTo>
                  <a:lnTo>
                    <a:pt x="552" y="390"/>
                  </a:lnTo>
                  <a:lnTo>
                    <a:pt x="552" y="394"/>
                  </a:lnTo>
                  <a:lnTo>
                    <a:pt x="552" y="396"/>
                  </a:lnTo>
                  <a:lnTo>
                    <a:pt x="550" y="398"/>
                  </a:lnTo>
                  <a:lnTo>
                    <a:pt x="550" y="398"/>
                  </a:lnTo>
                  <a:lnTo>
                    <a:pt x="548" y="400"/>
                  </a:lnTo>
                  <a:lnTo>
                    <a:pt x="548" y="402"/>
                  </a:lnTo>
                  <a:lnTo>
                    <a:pt x="550" y="404"/>
                  </a:lnTo>
                  <a:lnTo>
                    <a:pt x="550" y="404"/>
                  </a:lnTo>
                  <a:lnTo>
                    <a:pt x="550" y="410"/>
                  </a:lnTo>
                  <a:lnTo>
                    <a:pt x="550" y="412"/>
                  </a:lnTo>
                  <a:lnTo>
                    <a:pt x="552" y="412"/>
                  </a:lnTo>
                  <a:lnTo>
                    <a:pt x="552" y="414"/>
                  </a:lnTo>
                  <a:lnTo>
                    <a:pt x="552" y="416"/>
                  </a:lnTo>
                  <a:lnTo>
                    <a:pt x="556" y="420"/>
                  </a:lnTo>
                  <a:lnTo>
                    <a:pt x="558" y="422"/>
                  </a:lnTo>
                  <a:lnTo>
                    <a:pt x="558" y="422"/>
                  </a:lnTo>
                  <a:lnTo>
                    <a:pt x="558" y="422"/>
                  </a:lnTo>
                  <a:lnTo>
                    <a:pt x="560" y="424"/>
                  </a:lnTo>
                  <a:lnTo>
                    <a:pt x="562" y="422"/>
                  </a:lnTo>
                  <a:lnTo>
                    <a:pt x="562" y="422"/>
                  </a:lnTo>
                  <a:lnTo>
                    <a:pt x="562" y="420"/>
                  </a:lnTo>
                  <a:lnTo>
                    <a:pt x="562" y="422"/>
                  </a:lnTo>
                  <a:lnTo>
                    <a:pt x="564" y="422"/>
                  </a:lnTo>
                  <a:lnTo>
                    <a:pt x="566" y="420"/>
                  </a:lnTo>
                  <a:lnTo>
                    <a:pt x="564" y="416"/>
                  </a:lnTo>
                  <a:lnTo>
                    <a:pt x="562" y="416"/>
                  </a:lnTo>
                  <a:lnTo>
                    <a:pt x="562" y="416"/>
                  </a:lnTo>
                  <a:lnTo>
                    <a:pt x="560" y="416"/>
                  </a:lnTo>
                  <a:lnTo>
                    <a:pt x="562" y="414"/>
                  </a:lnTo>
                  <a:lnTo>
                    <a:pt x="562" y="412"/>
                  </a:lnTo>
                  <a:lnTo>
                    <a:pt x="562" y="410"/>
                  </a:lnTo>
                  <a:lnTo>
                    <a:pt x="560" y="410"/>
                  </a:lnTo>
                  <a:lnTo>
                    <a:pt x="560" y="408"/>
                  </a:lnTo>
                  <a:lnTo>
                    <a:pt x="560" y="408"/>
                  </a:lnTo>
                  <a:lnTo>
                    <a:pt x="560" y="404"/>
                  </a:lnTo>
                  <a:lnTo>
                    <a:pt x="562" y="404"/>
                  </a:lnTo>
                  <a:lnTo>
                    <a:pt x="562" y="408"/>
                  </a:lnTo>
                  <a:lnTo>
                    <a:pt x="564" y="408"/>
                  </a:lnTo>
                  <a:lnTo>
                    <a:pt x="564" y="406"/>
                  </a:lnTo>
                  <a:lnTo>
                    <a:pt x="566" y="408"/>
                  </a:lnTo>
                  <a:lnTo>
                    <a:pt x="566" y="410"/>
                  </a:lnTo>
                  <a:lnTo>
                    <a:pt x="566" y="412"/>
                  </a:lnTo>
                  <a:lnTo>
                    <a:pt x="566" y="414"/>
                  </a:lnTo>
                  <a:lnTo>
                    <a:pt x="568" y="414"/>
                  </a:lnTo>
                  <a:lnTo>
                    <a:pt x="570" y="412"/>
                  </a:lnTo>
                  <a:lnTo>
                    <a:pt x="570" y="412"/>
                  </a:lnTo>
                  <a:lnTo>
                    <a:pt x="570" y="414"/>
                  </a:lnTo>
                  <a:lnTo>
                    <a:pt x="568" y="416"/>
                  </a:lnTo>
                  <a:lnTo>
                    <a:pt x="568" y="418"/>
                  </a:lnTo>
                  <a:lnTo>
                    <a:pt x="568" y="420"/>
                  </a:lnTo>
                  <a:lnTo>
                    <a:pt x="568" y="422"/>
                  </a:lnTo>
                  <a:lnTo>
                    <a:pt x="568" y="424"/>
                  </a:lnTo>
                  <a:lnTo>
                    <a:pt x="572" y="424"/>
                  </a:lnTo>
                  <a:lnTo>
                    <a:pt x="572" y="424"/>
                  </a:lnTo>
                  <a:lnTo>
                    <a:pt x="574" y="422"/>
                  </a:lnTo>
                  <a:lnTo>
                    <a:pt x="574" y="424"/>
                  </a:lnTo>
                  <a:lnTo>
                    <a:pt x="572" y="424"/>
                  </a:lnTo>
                  <a:lnTo>
                    <a:pt x="574" y="428"/>
                  </a:lnTo>
                  <a:lnTo>
                    <a:pt x="574" y="428"/>
                  </a:lnTo>
                  <a:lnTo>
                    <a:pt x="578" y="424"/>
                  </a:lnTo>
                  <a:lnTo>
                    <a:pt x="578" y="422"/>
                  </a:lnTo>
                  <a:lnTo>
                    <a:pt x="578" y="420"/>
                  </a:lnTo>
                  <a:lnTo>
                    <a:pt x="578" y="414"/>
                  </a:lnTo>
                  <a:lnTo>
                    <a:pt x="580" y="408"/>
                  </a:lnTo>
                  <a:lnTo>
                    <a:pt x="580" y="402"/>
                  </a:lnTo>
                  <a:lnTo>
                    <a:pt x="580" y="400"/>
                  </a:lnTo>
                  <a:lnTo>
                    <a:pt x="580" y="398"/>
                  </a:lnTo>
                  <a:lnTo>
                    <a:pt x="580" y="396"/>
                  </a:lnTo>
                  <a:lnTo>
                    <a:pt x="580" y="398"/>
                  </a:lnTo>
                  <a:lnTo>
                    <a:pt x="582" y="400"/>
                  </a:lnTo>
                  <a:lnTo>
                    <a:pt x="582" y="400"/>
                  </a:lnTo>
                  <a:lnTo>
                    <a:pt x="584" y="398"/>
                  </a:lnTo>
                  <a:lnTo>
                    <a:pt x="586" y="396"/>
                  </a:lnTo>
                  <a:lnTo>
                    <a:pt x="584" y="400"/>
                  </a:lnTo>
                  <a:lnTo>
                    <a:pt x="584" y="404"/>
                  </a:lnTo>
                  <a:lnTo>
                    <a:pt x="584" y="408"/>
                  </a:lnTo>
                  <a:lnTo>
                    <a:pt x="582" y="412"/>
                  </a:lnTo>
                  <a:lnTo>
                    <a:pt x="582" y="414"/>
                  </a:lnTo>
                  <a:lnTo>
                    <a:pt x="582" y="416"/>
                  </a:lnTo>
                  <a:lnTo>
                    <a:pt x="582" y="418"/>
                  </a:lnTo>
                  <a:lnTo>
                    <a:pt x="580" y="422"/>
                  </a:lnTo>
                  <a:lnTo>
                    <a:pt x="582" y="424"/>
                  </a:lnTo>
                  <a:lnTo>
                    <a:pt x="582" y="426"/>
                  </a:lnTo>
                  <a:lnTo>
                    <a:pt x="584" y="428"/>
                  </a:lnTo>
                  <a:lnTo>
                    <a:pt x="584" y="432"/>
                  </a:lnTo>
                  <a:lnTo>
                    <a:pt x="586" y="432"/>
                  </a:lnTo>
                  <a:lnTo>
                    <a:pt x="586" y="434"/>
                  </a:lnTo>
                  <a:lnTo>
                    <a:pt x="588" y="436"/>
                  </a:lnTo>
                  <a:lnTo>
                    <a:pt x="590" y="434"/>
                  </a:lnTo>
                  <a:lnTo>
                    <a:pt x="590" y="436"/>
                  </a:lnTo>
                  <a:lnTo>
                    <a:pt x="592" y="434"/>
                  </a:lnTo>
                  <a:lnTo>
                    <a:pt x="596" y="434"/>
                  </a:lnTo>
                  <a:lnTo>
                    <a:pt x="596" y="434"/>
                  </a:lnTo>
                  <a:lnTo>
                    <a:pt x="592" y="436"/>
                  </a:lnTo>
                  <a:lnTo>
                    <a:pt x="590" y="438"/>
                  </a:lnTo>
                  <a:lnTo>
                    <a:pt x="590" y="438"/>
                  </a:lnTo>
                  <a:lnTo>
                    <a:pt x="592" y="440"/>
                  </a:lnTo>
                  <a:lnTo>
                    <a:pt x="592" y="440"/>
                  </a:lnTo>
                  <a:lnTo>
                    <a:pt x="590" y="442"/>
                  </a:lnTo>
                  <a:lnTo>
                    <a:pt x="590" y="442"/>
                  </a:lnTo>
                  <a:lnTo>
                    <a:pt x="592" y="446"/>
                  </a:lnTo>
                  <a:lnTo>
                    <a:pt x="592" y="448"/>
                  </a:lnTo>
                  <a:lnTo>
                    <a:pt x="590" y="448"/>
                  </a:lnTo>
                  <a:lnTo>
                    <a:pt x="588" y="446"/>
                  </a:lnTo>
                  <a:lnTo>
                    <a:pt x="588" y="444"/>
                  </a:lnTo>
                  <a:lnTo>
                    <a:pt x="586" y="446"/>
                  </a:lnTo>
                  <a:lnTo>
                    <a:pt x="588" y="448"/>
                  </a:lnTo>
                  <a:lnTo>
                    <a:pt x="586" y="450"/>
                  </a:lnTo>
                  <a:lnTo>
                    <a:pt x="586" y="452"/>
                  </a:lnTo>
                  <a:lnTo>
                    <a:pt x="588" y="452"/>
                  </a:lnTo>
                  <a:lnTo>
                    <a:pt x="586" y="454"/>
                  </a:lnTo>
                  <a:lnTo>
                    <a:pt x="584" y="454"/>
                  </a:lnTo>
                  <a:lnTo>
                    <a:pt x="584" y="456"/>
                  </a:lnTo>
                  <a:lnTo>
                    <a:pt x="584" y="458"/>
                  </a:lnTo>
                  <a:lnTo>
                    <a:pt x="586" y="458"/>
                  </a:lnTo>
                  <a:lnTo>
                    <a:pt x="586" y="458"/>
                  </a:lnTo>
                  <a:lnTo>
                    <a:pt x="588" y="460"/>
                  </a:lnTo>
                  <a:lnTo>
                    <a:pt x="590" y="460"/>
                  </a:lnTo>
                  <a:lnTo>
                    <a:pt x="590" y="460"/>
                  </a:lnTo>
                  <a:lnTo>
                    <a:pt x="592" y="462"/>
                  </a:lnTo>
                  <a:lnTo>
                    <a:pt x="592" y="462"/>
                  </a:lnTo>
                  <a:lnTo>
                    <a:pt x="590" y="462"/>
                  </a:lnTo>
                  <a:lnTo>
                    <a:pt x="588" y="462"/>
                  </a:lnTo>
                  <a:lnTo>
                    <a:pt x="590" y="464"/>
                  </a:lnTo>
                  <a:lnTo>
                    <a:pt x="592" y="466"/>
                  </a:lnTo>
                  <a:lnTo>
                    <a:pt x="592" y="468"/>
                  </a:lnTo>
                  <a:lnTo>
                    <a:pt x="594" y="470"/>
                  </a:lnTo>
                  <a:lnTo>
                    <a:pt x="596" y="470"/>
                  </a:lnTo>
                  <a:lnTo>
                    <a:pt x="594" y="470"/>
                  </a:lnTo>
                  <a:lnTo>
                    <a:pt x="592" y="470"/>
                  </a:lnTo>
                  <a:lnTo>
                    <a:pt x="590" y="472"/>
                  </a:lnTo>
                  <a:lnTo>
                    <a:pt x="592" y="474"/>
                  </a:lnTo>
                  <a:lnTo>
                    <a:pt x="594" y="478"/>
                  </a:lnTo>
                  <a:lnTo>
                    <a:pt x="596" y="480"/>
                  </a:lnTo>
                  <a:lnTo>
                    <a:pt x="598" y="480"/>
                  </a:lnTo>
                  <a:lnTo>
                    <a:pt x="600" y="480"/>
                  </a:lnTo>
                  <a:lnTo>
                    <a:pt x="596" y="482"/>
                  </a:lnTo>
                  <a:lnTo>
                    <a:pt x="594" y="482"/>
                  </a:lnTo>
                  <a:lnTo>
                    <a:pt x="592" y="482"/>
                  </a:lnTo>
                  <a:lnTo>
                    <a:pt x="590" y="484"/>
                  </a:lnTo>
                  <a:lnTo>
                    <a:pt x="586" y="490"/>
                  </a:lnTo>
                  <a:lnTo>
                    <a:pt x="584" y="492"/>
                  </a:lnTo>
                  <a:lnTo>
                    <a:pt x="584" y="494"/>
                  </a:lnTo>
                  <a:lnTo>
                    <a:pt x="586" y="496"/>
                  </a:lnTo>
                  <a:lnTo>
                    <a:pt x="588" y="494"/>
                  </a:lnTo>
                  <a:lnTo>
                    <a:pt x="590" y="490"/>
                  </a:lnTo>
                  <a:lnTo>
                    <a:pt x="590" y="490"/>
                  </a:lnTo>
                  <a:lnTo>
                    <a:pt x="592" y="488"/>
                  </a:lnTo>
                  <a:lnTo>
                    <a:pt x="594" y="486"/>
                  </a:lnTo>
                  <a:lnTo>
                    <a:pt x="594" y="486"/>
                  </a:lnTo>
                  <a:lnTo>
                    <a:pt x="596" y="486"/>
                  </a:lnTo>
                  <a:lnTo>
                    <a:pt x="600" y="486"/>
                  </a:lnTo>
                  <a:lnTo>
                    <a:pt x="598" y="488"/>
                  </a:lnTo>
                  <a:lnTo>
                    <a:pt x="598" y="490"/>
                  </a:lnTo>
                  <a:lnTo>
                    <a:pt x="602" y="490"/>
                  </a:lnTo>
                  <a:lnTo>
                    <a:pt x="602" y="490"/>
                  </a:lnTo>
                  <a:lnTo>
                    <a:pt x="598" y="492"/>
                  </a:lnTo>
                  <a:lnTo>
                    <a:pt x="598" y="494"/>
                  </a:lnTo>
                  <a:lnTo>
                    <a:pt x="600" y="496"/>
                  </a:lnTo>
                  <a:lnTo>
                    <a:pt x="598" y="500"/>
                  </a:lnTo>
                  <a:lnTo>
                    <a:pt x="596" y="502"/>
                  </a:lnTo>
                  <a:lnTo>
                    <a:pt x="598" y="502"/>
                  </a:lnTo>
                  <a:lnTo>
                    <a:pt x="598" y="504"/>
                  </a:lnTo>
                  <a:lnTo>
                    <a:pt x="596" y="504"/>
                  </a:lnTo>
                  <a:lnTo>
                    <a:pt x="594" y="504"/>
                  </a:lnTo>
                  <a:lnTo>
                    <a:pt x="592" y="506"/>
                  </a:lnTo>
                  <a:lnTo>
                    <a:pt x="592" y="506"/>
                  </a:lnTo>
                  <a:lnTo>
                    <a:pt x="594" y="506"/>
                  </a:lnTo>
                  <a:lnTo>
                    <a:pt x="596" y="506"/>
                  </a:lnTo>
                  <a:lnTo>
                    <a:pt x="598" y="506"/>
                  </a:lnTo>
                  <a:lnTo>
                    <a:pt x="598" y="508"/>
                  </a:lnTo>
                  <a:lnTo>
                    <a:pt x="596" y="508"/>
                  </a:lnTo>
                  <a:lnTo>
                    <a:pt x="594" y="508"/>
                  </a:lnTo>
                  <a:lnTo>
                    <a:pt x="592" y="508"/>
                  </a:lnTo>
                  <a:lnTo>
                    <a:pt x="592" y="510"/>
                  </a:lnTo>
                  <a:lnTo>
                    <a:pt x="590" y="512"/>
                  </a:lnTo>
                  <a:lnTo>
                    <a:pt x="592" y="516"/>
                  </a:lnTo>
                  <a:lnTo>
                    <a:pt x="594" y="514"/>
                  </a:lnTo>
                  <a:lnTo>
                    <a:pt x="594" y="512"/>
                  </a:lnTo>
                  <a:lnTo>
                    <a:pt x="596" y="512"/>
                  </a:lnTo>
                  <a:lnTo>
                    <a:pt x="598" y="512"/>
                  </a:lnTo>
                  <a:lnTo>
                    <a:pt x="602" y="508"/>
                  </a:lnTo>
                  <a:lnTo>
                    <a:pt x="604" y="504"/>
                  </a:lnTo>
                  <a:lnTo>
                    <a:pt x="604" y="500"/>
                  </a:lnTo>
                  <a:lnTo>
                    <a:pt x="608" y="494"/>
                  </a:lnTo>
                  <a:lnTo>
                    <a:pt x="608" y="492"/>
                  </a:lnTo>
                  <a:lnTo>
                    <a:pt x="608" y="492"/>
                  </a:lnTo>
                  <a:lnTo>
                    <a:pt x="608" y="492"/>
                  </a:lnTo>
                  <a:close/>
                  <a:moveTo>
                    <a:pt x="572" y="506"/>
                  </a:moveTo>
                  <a:lnTo>
                    <a:pt x="570" y="506"/>
                  </a:lnTo>
                  <a:lnTo>
                    <a:pt x="572" y="504"/>
                  </a:lnTo>
                  <a:lnTo>
                    <a:pt x="572" y="506"/>
                  </a:lnTo>
                  <a:lnTo>
                    <a:pt x="572" y="506"/>
                  </a:lnTo>
                  <a:lnTo>
                    <a:pt x="572" y="506"/>
                  </a:lnTo>
                  <a:close/>
                  <a:moveTo>
                    <a:pt x="586" y="510"/>
                  </a:moveTo>
                  <a:lnTo>
                    <a:pt x="588" y="510"/>
                  </a:lnTo>
                  <a:lnTo>
                    <a:pt x="590" y="510"/>
                  </a:lnTo>
                  <a:lnTo>
                    <a:pt x="588" y="512"/>
                  </a:lnTo>
                  <a:lnTo>
                    <a:pt x="586" y="510"/>
                  </a:lnTo>
                  <a:lnTo>
                    <a:pt x="586" y="510"/>
                  </a:lnTo>
                  <a:close/>
                  <a:moveTo>
                    <a:pt x="586" y="504"/>
                  </a:moveTo>
                  <a:lnTo>
                    <a:pt x="588" y="504"/>
                  </a:lnTo>
                  <a:lnTo>
                    <a:pt x="590" y="506"/>
                  </a:lnTo>
                  <a:lnTo>
                    <a:pt x="588" y="508"/>
                  </a:lnTo>
                  <a:lnTo>
                    <a:pt x="586" y="508"/>
                  </a:lnTo>
                  <a:lnTo>
                    <a:pt x="586" y="506"/>
                  </a:lnTo>
                  <a:lnTo>
                    <a:pt x="586" y="504"/>
                  </a:lnTo>
                  <a:lnTo>
                    <a:pt x="586" y="504"/>
                  </a:lnTo>
                  <a:close/>
                  <a:moveTo>
                    <a:pt x="586" y="498"/>
                  </a:moveTo>
                  <a:lnTo>
                    <a:pt x="588" y="502"/>
                  </a:lnTo>
                  <a:lnTo>
                    <a:pt x="586" y="504"/>
                  </a:lnTo>
                  <a:lnTo>
                    <a:pt x="586" y="502"/>
                  </a:lnTo>
                  <a:lnTo>
                    <a:pt x="584" y="500"/>
                  </a:lnTo>
                  <a:lnTo>
                    <a:pt x="586" y="498"/>
                  </a:lnTo>
                  <a:lnTo>
                    <a:pt x="586" y="498"/>
                  </a:lnTo>
                  <a:close/>
                  <a:moveTo>
                    <a:pt x="588" y="498"/>
                  </a:moveTo>
                  <a:lnTo>
                    <a:pt x="590" y="496"/>
                  </a:lnTo>
                  <a:lnTo>
                    <a:pt x="590" y="494"/>
                  </a:lnTo>
                  <a:lnTo>
                    <a:pt x="592" y="492"/>
                  </a:lnTo>
                  <a:lnTo>
                    <a:pt x="594" y="490"/>
                  </a:lnTo>
                  <a:lnTo>
                    <a:pt x="594" y="490"/>
                  </a:lnTo>
                  <a:lnTo>
                    <a:pt x="596" y="490"/>
                  </a:lnTo>
                  <a:lnTo>
                    <a:pt x="598" y="492"/>
                  </a:lnTo>
                  <a:lnTo>
                    <a:pt x="596" y="494"/>
                  </a:lnTo>
                  <a:lnTo>
                    <a:pt x="598" y="496"/>
                  </a:lnTo>
                  <a:lnTo>
                    <a:pt x="594" y="502"/>
                  </a:lnTo>
                  <a:lnTo>
                    <a:pt x="590" y="504"/>
                  </a:lnTo>
                  <a:lnTo>
                    <a:pt x="590" y="504"/>
                  </a:lnTo>
                  <a:lnTo>
                    <a:pt x="590" y="500"/>
                  </a:lnTo>
                  <a:lnTo>
                    <a:pt x="594" y="498"/>
                  </a:lnTo>
                  <a:lnTo>
                    <a:pt x="594" y="498"/>
                  </a:lnTo>
                  <a:lnTo>
                    <a:pt x="588" y="500"/>
                  </a:lnTo>
                  <a:lnTo>
                    <a:pt x="588" y="498"/>
                  </a:lnTo>
                  <a:lnTo>
                    <a:pt x="588" y="498"/>
                  </a:lnTo>
                  <a:close/>
                  <a:moveTo>
                    <a:pt x="566" y="506"/>
                  </a:moveTo>
                  <a:lnTo>
                    <a:pt x="566" y="506"/>
                  </a:lnTo>
                  <a:lnTo>
                    <a:pt x="568" y="506"/>
                  </a:lnTo>
                  <a:lnTo>
                    <a:pt x="568" y="508"/>
                  </a:lnTo>
                  <a:lnTo>
                    <a:pt x="570" y="512"/>
                  </a:lnTo>
                  <a:lnTo>
                    <a:pt x="568" y="514"/>
                  </a:lnTo>
                  <a:lnTo>
                    <a:pt x="568" y="514"/>
                  </a:lnTo>
                  <a:lnTo>
                    <a:pt x="566" y="510"/>
                  </a:lnTo>
                  <a:lnTo>
                    <a:pt x="566" y="508"/>
                  </a:lnTo>
                  <a:lnTo>
                    <a:pt x="566" y="506"/>
                  </a:lnTo>
                  <a:lnTo>
                    <a:pt x="566" y="506"/>
                  </a:lnTo>
                  <a:close/>
                  <a:moveTo>
                    <a:pt x="566" y="502"/>
                  </a:moveTo>
                  <a:lnTo>
                    <a:pt x="568" y="502"/>
                  </a:lnTo>
                  <a:lnTo>
                    <a:pt x="568" y="502"/>
                  </a:lnTo>
                  <a:lnTo>
                    <a:pt x="570" y="504"/>
                  </a:lnTo>
                  <a:lnTo>
                    <a:pt x="568" y="504"/>
                  </a:lnTo>
                  <a:lnTo>
                    <a:pt x="566" y="502"/>
                  </a:lnTo>
                  <a:lnTo>
                    <a:pt x="566" y="502"/>
                  </a:lnTo>
                  <a:close/>
                  <a:moveTo>
                    <a:pt x="566" y="500"/>
                  </a:moveTo>
                  <a:lnTo>
                    <a:pt x="566" y="498"/>
                  </a:lnTo>
                  <a:lnTo>
                    <a:pt x="566" y="500"/>
                  </a:lnTo>
                  <a:lnTo>
                    <a:pt x="566" y="500"/>
                  </a:lnTo>
                  <a:lnTo>
                    <a:pt x="566" y="500"/>
                  </a:lnTo>
                  <a:close/>
                  <a:moveTo>
                    <a:pt x="564" y="496"/>
                  </a:moveTo>
                  <a:lnTo>
                    <a:pt x="566" y="496"/>
                  </a:lnTo>
                  <a:lnTo>
                    <a:pt x="562" y="500"/>
                  </a:lnTo>
                  <a:lnTo>
                    <a:pt x="564" y="496"/>
                  </a:lnTo>
                  <a:lnTo>
                    <a:pt x="564" y="496"/>
                  </a:lnTo>
                  <a:close/>
                  <a:moveTo>
                    <a:pt x="562" y="484"/>
                  </a:moveTo>
                  <a:lnTo>
                    <a:pt x="562" y="482"/>
                  </a:lnTo>
                  <a:lnTo>
                    <a:pt x="564" y="484"/>
                  </a:lnTo>
                  <a:lnTo>
                    <a:pt x="562" y="484"/>
                  </a:lnTo>
                  <a:lnTo>
                    <a:pt x="562" y="484"/>
                  </a:lnTo>
                  <a:close/>
                  <a:moveTo>
                    <a:pt x="568" y="488"/>
                  </a:moveTo>
                  <a:lnTo>
                    <a:pt x="570" y="486"/>
                  </a:lnTo>
                  <a:lnTo>
                    <a:pt x="570" y="488"/>
                  </a:lnTo>
                  <a:lnTo>
                    <a:pt x="570" y="490"/>
                  </a:lnTo>
                  <a:lnTo>
                    <a:pt x="568" y="488"/>
                  </a:lnTo>
                  <a:lnTo>
                    <a:pt x="568" y="488"/>
                  </a:lnTo>
                  <a:close/>
                  <a:moveTo>
                    <a:pt x="570" y="484"/>
                  </a:moveTo>
                  <a:lnTo>
                    <a:pt x="570" y="480"/>
                  </a:lnTo>
                  <a:lnTo>
                    <a:pt x="574" y="480"/>
                  </a:lnTo>
                  <a:lnTo>
                    <a:pt x="574" y="482"/>
                  </a:lnTo>
                  <a:lnTo>
                    <a:pt x="574" y="482"/>
                  </a:lnTo>
                  <a:lnTo>
                    <a:pt x="572" y="482"/>
                  </a:lnTo>
                  <a:lnTo>
                    <a:pt x="570" y="484"/>
                  </a:lnTo>
                  <a:lnTo>
                    <a:pt x="570" y="484"/>
                  </a:lnTo>
                  <a:lnTo>
                    <a:pt x="570" y="484"/>
                  </a:lnTo>
                  <a:close/>
                  <a:moveTo>
                    <a:pt x="574" y="486"/>
                  </a:moveTo>
                  <a:lnTo>
                    <a:pt x="576" y="482"/>
                  </a:lnTo>
                  <a:lnTo>
                    <a:pt x="576" y="480"/>
                  </a:lnTo>
                  <a:lnTo>
                    <a:pt x="574" y="478"/>
                  </a:lnTo>
                  <a:lnTo>
                    <a:pt x="574" y="476"/>
                  </a:lnTo>
                  <a:lnTo>
                    <a:pt x="578" y="476"/>
                  </a:lnTo>
                  <a:lnTo>
                    <a:pt x="578" y="480"/>
                  </a:lnTo>
                  <a:lnTo>
                    <a:pt x="578" y="482"/>
                  </a:lnTo>
                  <a:lnTo>
                    <a:pt x="576" y="484"/>
                  </a:lnTo>
                  <a:lnTo>
                    <a:pt x="578" y="484"/>
                  </a:lnTo>
                  <a:lnTo>
                    <a:pt x="578" y="484"/>
                  </a:lnTo>
                  <a:lnTo>
                    <a:pt x="582" y="486"/>
                  </a:lnTo>
                  <a:lnTo>
                    <a:pt x="582" y="490"/>
                  </a:lnTo>
                  <a:lnTo>
                    <a:pt x="580" y="490"/>
                  </a:lnTo>
                  <a:lnTo>
                    <a:pt x="582" y="492"/>
                  </a:lnTo>
                  <a:lnTo>
                    <a:pt x="582" y="494"/>
                  </a:lnTo>
                  <a:lnTo>
                    <a:pt x="580" y="494"/>
                  </a:lnTo>
                  <a:lnTo>
                    <a:pt x="580" y="494"/>
                  </a:lnTo>
                  <a:lnTo>
                    <a:pt x="578" y="496"/>
                  </a:lnTo>
                  <a:lnTo>
                    <a:pt x="582" y="498"/>
                  </a:lnTo>
                  <a:lnTo>
                    <a:pt x="582" y="500"/>
                  </a:lnTo>
                  <a:lnTo>
                    <a:pt x="580" y="502"/>
                  </a:lnTo>
                  <a:lnTo>
                    <a:pt x="580" y="502"/>
                  </a:lnTo>
                  <a:lnTo>
                    <a:pt x="582" y="502"/>
                  </a:lnTo>
                  <a:lnTo>
                    <a:pt x="582" y="502"/>
                  </a:lnTo>
                  <a:lnTo>
                    <a:pt x="582" y="504"/>
                  </a:lnTo>
                  <a:lnTo>
                    <a:pt x="580" y="506"/>
                  </a:lnTo>
                  <a:lnTo>
                    <a:pt x="578" y="506"/>
                  </a:lnTo>
                  <a:lnTo>
                    <a:pt x="578" y="508"/>
                  </a:lnTo>
                  <a:lnTo>
                    <a:pt x="578" y="508"/>
                  </a:lnTo>
                  <a:lnTo>
                    <a:pt x="580" y="510"/>
                  </a:lnTo>
                  <a:lnTo>
                    <a:pt x="578" y="510"/>
                  </a:lnTo>
                  <a:lnTo>
                    <a:pt x="580" y="512"/>
                  </a:lnTo>
                  <a:lnTo>
                    <a:pt x="578" y="514"/>
                  </a:lnTo>
                  <a:lnTo>
                    <a:pt x="576" y="514"/>
                  </a:lnTo>
                  <a:lnTo>
                    <a:pt x="574" y="512"/>
                  </a:lnTo>
                  <a:lnTo>
                    <a:pt x="576" y="510"/>
                  </a:lnTo>
                  <a:lnTo>
                    <a:pt x="574" y="508"/>
                  </a:lnTo>
                  <a:lnTo>
                    <a:pt x="574" y="508"/>
                  </a:lnTo>
                  <a:lnTo>
                    <a:pt x="576" y="506"/>
                  </a:lnTo>
                  <a:lnTo>
                    <a:pt x="574" y="504"/>
                  </a:lnTo>
                  <a:lnTo>
                    <a:pt x="574" y="502"/>
                  </a:lnTo>
                  <a:lnTo>
                    <a:pt x="576" y="502"/>
                  </a:lnTo>
                  <a:lnTo>
                    <a:pt x="576" y="500"/>
                  </a:lnTo>
                  <a:lnTo>
                    <a:pt x="574" y="500"/>
                  </a:lnTo>
                  <a:lnTo>
                    <a:pt x="572" y="502"/>
                  </a:lnTo>
                  <a:lnTo>
                    <a:pt x="572" y="500"/>
                  </a:lnTo>
                  <a:lnTo>
                    <a:pt x="570" y="500"/>
                  </a:lnTo>
                  <a:lnTo>
                    <a:pt x="570" y="500"/>
                  </a:lnTo>
                  <a:lnTo>
                    <a:pt x="570" y="498"/>
                  </a:lnTo>
                  <a:lnTo>
                    <a:pt x="572" y="498"/>
                  </a:lnTo>
                  <a:lnTo>
                    <a:pt x="572" y="496"/>
                  </a:lnTo>
                  <a:lnTo>
                    <a:pt x="572" y="496"/>
                  </a:lnTo>
                  <a:lnTo>
                    <a:pt x="574" y="494"/>
                  </a:lnTo>
                  <a:lnTo>
                    <a:pt x="574" y="492"/>
                  </a:lnTo>
                  <a:lnTo>
                    <a:pt x="574" y="492"/>
                  </a:lnTo>
                  <a:lnTo>
                    <a:pt x="572" y="492"/>
                  </a:lnTo>
                  <a:lnTo>
                    <a:pt x="572" y="492"/>
                  </a:lnTo>
                  <a:lnTo>
                    <a:pt x="572" y="490"/>
                  </a:lnTo>
                  <a:lnTo>
                    <a:pt x="574" y="490"/>
                  </a:lnTo>
                  <a:lnTo>
                    <a:pt x="574" y="488"/>
                  </a:lnTo>
                  <a:lnTo>
                    <a:pt x="574" y="486"/>
                  </a:lnTo>
                  <a:lnTo>
                    <a:pt x="574" y="486"/>
                  </a:lnTo>
                  <a:close/>
                  <a:moveTo>
                    <a:pt x="590" y="484"/>
                  </a:moveTo>
                  <a:lnTo>
                    <a:pt x="588" y="482"/>
                  </a:lnTo>
                  <a:lnTo>
                    <a:pt x="590" y="480"/>
                  </a:lnTo>
                  <a:lnTo>
                    <a:pt x="590" y="478"/>
                  </a:lnTo>
                  <a:lnTo>
                    <a:pt x="592" y="478"/>
                  </a:lnTo>
                  <a:lnTo>
                    <a:pt x="592" y="482"/>
                  </a:lnTo>
                  <a:lnTo>
                    <a:pt x="590" y="484"/>
                  </a:lnTo>
                  <a:lnTo>
                    <a:pt x="590" y="484"/>
                  </a:lnTo>
                  <a:close/>
                  <a:moveTo>
                    <a:pt x="584" y="486"/>
                  </a:moveTo>
                  <a:lnTo>
                    <a:pt x="586" y="482"/>
                  </a:lnTo>
                  <a:lnTo>
                    <a:pt x="588" y="482"/>
                  </a:lnTo>
                  <a:lnTo>
                    <a:pt x="588" y="486"/>
                  </a:lnTo>
                  <a:lnTo>
                    <a:pt x="586" y="486"/>
                  </a:lnTo>
                  <a:lnTo>
                    <a:pt x="584" y="486"/>
                  </a:lnTo>
                  <a:lnTo>
                    <a:pt x="584" y="486"/>
                  </a:lnTo>
                  <a:close/>
                  <a:moveTo>
                    <a:pt x="584" y="484"/>
                  </a:moveTo>
                  <a:lnTo>
                    <a:pt x="584" y="482"/>
                  </a:lnTo>
                  <a:lnTo>
                    <a:pt x="588" y="478"/>
                  </a:lnTo>
                  <a:lnTo>
                    <a:pt x="588" y="480"/>
                  </a:lnTo>
                  <a:lnTo>
                    <a:pt x="586" y="482"/>
                  </a:lnTo>
                  <a:lnTo>
                    <a:pt x="584" y="484"/>
                  </a:lnTo>
                  <a:lnTo>
                    <a:pt x="584" y="484"/>
                  </a:lnTo>
                  <a:lnTo>
                    <a:pt x="584" y="484"/>
                  </a:lnTo>
                  <a:close/>
                  <a:moveTo>
                    <a:pt x="580" y="478"/>
                  </a:moveTo>
                  <a:lnTo>
                    <a:pt x="582" y="476"/>
                  </a:lnTo>
                  <a:lnTo>
                    <a:pt x="586" y="476"/>
                  </a:lnTo>
                  <a:lnTo>
                    <a:pt x="586" y="478"/>
                  </a:lnTo>
                  <a:lnTo>
                    <a:pt x="584" y="480"/>
                  </a:lnTo>
                  <a:lnTo>
                    <a:pt x="582" y="480"/>
                  </a:lnTo>
                  <a:lnTo>
                    <a:pt x="580" y="478"/>
                  </a:lnTo>
                  <a:lnTo>
                    <a:pt x="580" y="478"/>
                  </a:lnTo>
                  <a:close/>
                  <a:moveTo>
                    <a:pt x="584" y="472"/>
                  </a:moveTo>
                  <a:lnTo>
                    <a:pt x="586" y="468"/>
                  </a:lnTo>
                  <a:lnTo>
                    <a:pt x="588" y="466"/>
                  </a:lnTo>
                  <a:lnTo>
                    <a:pt x="590" y="470"/>
                  </a:lnTo>
                  <a:lnTo>
                    <a:pt x="588" y="472"/>
                  </a:lnTo>
                  <a:lnTo>
                    <a:pt x="584" y="474"/>
                  </a:lnTo>
                  <a:lnTo>
                    <a:pt x="584" y="472"/>
                  </a:lnTo>
                  <a:lnTo>
                    <a:pt x="584" y="472"/>
                  </a:lnTo>
                  <a:lnTo>
                    <a:pt x="584" y="472"/>
                  </a:lnTo>
                  <a:close/>
                  <a:moveTo>
                    <a:pt x="576" y="474"/>
                  </a:moveTo>
                  <a:lnTo>
                    <a:pt x="576" y="472"/>
                  </a:lnTo>
                  <a:lnTo>
                    <a:pt x="578" y="466"/>
                  </a:lnTo>
                  <a:lnTo>
                    <a:pt x="578" y="464"/>
                  </a:lnTo>
                  <a:lnTo>
                    <a:pt x="576" y="462"/>
                  </a:lnTo>
                  <a:lnTo>
                    <a:pt x="576" y="460"/>
                  </a:lnTo>
                  <a:lnTo>
                    <a:pt x="576" y="460"/>
                  </a:lnTo>
                  <a:lnTo>
                    <a:pt x="576" y="458"/>
                  </a:lnTo>
                  <a:lnTo>
                    <a:pt x="580" y="458"/>
                  </a:lnTo>
                  <a:lnTo>
                    <a:pt x="582" y="460"/>
                  </a:lnTo>
                  <a:lnTo>
                    <a:pt x="584" y="460"/>
                  </a:lnTo>
                  <a:lnTo>
                    <a:pt x="586" y="462"/>
                  </a:lnTo>
                  <a:lnTo>
                    <a:pt x="586" y="466"/>
                  </a:lnTo>
                  <a:lnTo>
                    <a:pt x="584" y="470"/>
                  </a:lnTo>
                  <a:lnTo>
                    <a:pt x="582" y="470"/>
                  </a:lnTo>
                  <a:lnTo>
                    <a:pt x="582" y="466"/>
                  </a:lnTo>
                  <a:lnTo>
                    <a:pt x="582" y="466"/>
                  </a:lnTo>
                  <a:lnTo>
                    <a:pt x="582" y="470"/>
                  </a:lnTo>
                  <a:lnTo>
                    <a:pt x="580" y="470"/>
                  </a:lnTo>
                  <a:lnTo>
                    <a:pt x="582" y="472"/>
                  </a:lnTo>
                  <a:lnTo>
                    <a:pt x="580" y="474"/>
                  </a:lnTo>
                  <a:lnTo>
                    <a:pt x="578" y="472"/>
                  </a:lnTo>
                  <a:lnTo>
                    <a:pt x="578" y="474"/>
                  </a:lnTo>
                  <a:lnTo>
                    <a:pt x="576" y="474"/>
                  </a:lnTo>
                  <a:lnTo>
                    <a:pt x="576" y="474"/>
                  </a:lnTo>
                  <a:close/>
                  <a:moveTo>
                    <a:pt x="570" y="470"/>
                  </a:moveTo>
                  <a:lnTo>
                    <a:pt x="568" y="470"/>
                  </a:lnTo>
                  <a:lnTo>
                    <a:pt x="570" y="466"/>
                  </a:lnTo>
                  <a:lnTo>
                    <a:pt x="568" y="466"/>
                  </a:lnTo>
                  <a:lnTo>
                    <a:pt x="568" y="464"/>
                  </a:lnTo>
                  <a:lnTo>
                    <a:pt x="570" y="462"/>
                  </a:lnTo>
                  <a:lnTo>
                    <a:pt x="572" y="462"/>
                  </a:lnTo>
                  <a:lnTo>
                    <a:pt x="572" y="460"/>
                  </a:lnTo>
                  <a:lnTo>
                    <a:pt x="572" y="460"/>
                  </a:lnTo>
                  <a:lnTo>
                    <a:pt x="574" y="462"/>
                  </a:lnTo>
                  <a:lnTo>
                    <a:pt x="574" y="464"/>
                  </a:lnTo>
                  <a:lnTo>
                    <a:pt x="574" y="466"/>
                  </a:lnTo>
                  <a:lnTo>
                    <a:pt x="576" y="466"/>
                  </a:lnTo>
                  <a:lnTo>
                    <a:pt x="576" y="466"/>
                  </a:lnTo>
                  <a:lnTo>
                    <a:pt x="574" y="472"/>
                  </a:lnTo>
                  <a:lnTo>
                    <a:pt x="570" y="476"/>
                  </a:lnTo>
                  <a:lnTo>
                    <a:pt x="570" y="478"/>
                  </a:lnTo>
                  <a:lnTo>
                    <a:pt x="570" y="480"/>
                  </a:lnTo>
                  <a:lnTo>
                    <a:pt x="566" y="480"/>
                  </a:lnTo>
                  <a:lnTo>
                    <a:pt x="568" y="478"/>
                  </a:lnTo>
                  <a:lnTo>
                    <a:pt x="566" y="476"/>
                  </a:lnTo>
                  <a:lnTo>
                    <a:pt x="566" y="480"/>
                  </a:lnTo>
                  <a:lnTo>
                    <a:pt x="564" y="480"/>
                  </a:lnTo>
                  <a:lnTo>
                    <a:pt x="564" y="478"/>
                  </a:lnTo>
                  <a:lnTo>
                    <a:pt x="566" y="476"/>
                  </a:lnTo>
                  <a:lnTo>
                    <a:pt x="566" y="474"/>
                  </a:lnTo>
                  <a:lnTo>
                    <a:pt x="566" y="472"/>
                  </a:lnTo>
                  <a:lnTo>
                    <a:pt x="568" y="474"/>
                  </a:lnTo>
                  <a:lnTo>
                    <a:pt x="570" y="472"/>
                  </a:lnTo>
                  <a:lnTo>
                    <a:pt x="570" y="470"/>
                  </a:lnTo>
                  <a:lnTo>
                    <a:pt x="570" y="470"/>
                  </a:lnTo>
                  <a:close/>
                  <a:moveTo>
                    <a:pt x="568" y="448"/>
                  </a:moveTo>
                  <a:lnTo>
                    <a:pt x="570" y="450"/>
                  </a:lnTo>
                  <a:lnTo>
                    <a:pt x="568" y="450"/>
                  </a:lnTo>
                  <a:lnTo>
                    <a:pt x="568" y="448"/>
                  </a:lnTo>
                  <a:lnTo>
                    <a:pt x="568" y="448"/>
                  </a:lnTo>
                  <a:close/>
                  <a:moveTo>
                    <a:pt x="562" y="450"/>
                  </a:moveTo>
                  <a:lnTo>
                    <a:pt x="564" y="448"/>
                  </a:lnTo>
                  <a:lnTo>
                    <a:pt x="566" y="448"/>
                  </a:lnTo>
                  <a:lnTo>
                    <a:pt x="566" y="448"/>
                  </a:lnTo>
                  <a:lnTo>
                    <a:pt x="568" y="452"/>
                  </a:lnTo>
                  <a:lnTo>
                    <a:pt x="568" y="456"/>
                  </a:lnTo>
                  <a:lnTo>
                    <a:pt x="566" y="460"/>
                  </a:lnTo>
                  <a:lnTo>
                    <a:pt x="566" y="460"/>
                  </a:lnTo>
                  <a:lnTo>
                    <a:pt x="566" y="466"/>
                  </a:lnTo>
                  <a:lnTo>
                    <a:pt x="564" y="466"/>
                  </a:lnTo>
                  <a:lnTo>
                    <a:pt x="562" y="470"/>
                  </a:lnTo>
                  <a:lnTo>
                    <a:pt x="562" y="474"/>
                  </a:lnTo>
                  <a:lnTo>
                    <a:pt x="562" y="476"/>
                  </a:lnTo>
                  <a:lnTo>
                    <a:pt x="560" y="476"/>
                  </a:lnTo>
                  <a:lnTo>
                    <a:pt x="560" y="474"/>
                  </a:lnTo>
                  <a:lnTo>
                    <a:pt x="560" y="472"/>
                  </a:lnTo>
                  <a:lnTo>
                    <a:pt x="560" y="472"/>
                  </a:lnTo>
                  <a:lnTo>
                    <a:pt x="558" y="468"/>
                  </a:lnTo>
                  <a:lnTo>
                    <a:pt x="560" y="466"/>
                  </a:lnTo>
                  <a:lnTo>
                    <a:pt x="562" y="466"/>
                  </a:lnTo>
                  <a:lnTo>
                    <a:pt x="562" y="464"/>
                  </a:lnTo>
                  <a:lnTo>
                    <a:pt x="562" y="464"/>
                  </a:lnTo>
                  <a:lnTo>
                    <a:pt x="562" y="464"/>
                  </a:lnTo>
                  <a:lnTo>
                    <a:pt x="560" y="464"/>
                  </a:lnTo>
                  <a:lnTo>
                    <a:pt x="560" y="462"/>
                  </a:lnTo>
                  <a:lnTo>
                    <a:pt x="560" y="462"/>
                  </a:lnTo>
                  <a:lnTo>
                    <a:pt x="562" y="460"/>
                  </a:lnTo>
                  <a:lnTo>
                    <a:pt x="558" y="460"/>
                  </a:lnTo>
                  <a:lnTo>
                    <a:pt x="558" y="458"/>
                  </a:lnTo>
                  <a:lnTo>
                    <a:pt x="560" y="458"/>
                  </a:lnTo>
                  <a:lnTo>
                    <a:pt x="562" y="456"/>
                  </a:lnTo>
                  <a:lnTo>
                    <a:pt x="562" y="454"/>
                  </a:lnTo>
                  <a:lnTo>
                    <a:pt x="564" y="452"/>
                  </a:lnTo>
                  <a:lnTo>
                    <a:pt x="562" y="452"/>
                  </a:lnTo>
                  <a:lnTo>
                    <a:pt x="562" y="450"/>
                  </a:lnTo>
                  <a:lnTo>
                    <a:pt x="562" y="450"/>
                  </a:lnTo>
                  <a:close/>
                  <a:moveTo>
                    <a:pt x="558" y="450"/>
                  </a:moveTo>
                  <a:lnTo>
                    <a:pt x="558" y="448"/>
                  </a:lnTo>
                  <a:lnTo>
                    <a:pt x="560" y="450"/>
                  </a:lnTo>
                  <a:lnTo>
                    <a:pt x="558" y="452"/>
                  </a:lnTo>
                  <a:lnTo>
                    <a:pt x="558" y="456"/>
                  </a:lnTo>
                  <a:lnTo>
                    <a:pt x="556" y="456"/>
                  </a:lnTo>
                  <a:lnTo>
                    <a:pt x="556" y="454"/>
                  </a:lnTo>
                  <a:lnTo>
                    <a:pt x="558" y="452"/>
                  </a:lnTo>
                  <a:lnTo>
                    <a:pt x="556" y="452"/>
                  </a:lnTo>
                  <a:lnTo>
                    <a:pt x="558" y="450"/>
                  </a:lnTo>
                  <a:lnTo>
                    <a:pt x="558" y="450"/>
                  </a:lnTo>
                  <a:close/>
                  <a:moveTo>
                    <a:pt x="570" y="456"/>
                  </a:moveTo>
                  <a:lnTo>
                    <a:pt x="570" y="454"/>
                  </a:lnTo>
                  <a:lnTo>
                    <a:pt x="570" y="450"/>
                  </a:lnTo>
                  <a:lnTo>
                    <a:pt x="572" y="450"/>
                  </a:lnTo>
                  <a:lnTo>
                    <a:pt x="576" y="450"/>
                  </a:lnTo>
                  <a:lnTo>
                    <a:pt x="574" y="448"/>
                  </a:lnTo>
                  <a:lnTo>
                    <a:pt x="576" y="446"/>
                  </a:lnTo>
                  <a:lnTo>
                    <a:pt x="574" y="444"/>
                  </a:lnTo>
                  <a:lnTo>
                    <a:pt x="574" y="440"/>
                  </a:lnTo>
                  <a:lnTo>
                    <a:pt x="576" y="438"/>
                  </a:lnTo>
                  <a:lnTo>
                    <a:pt x="576" y="430"/>
                  </a:lnTo>
                  <a:lnTo>
                    <a:pt x="578" y="426"/>
                  </a:lnTo>
                  <a:lnTo>
                    <a:pt x="580" y="428"/>
                  </a:lnTo>
                  <a:lnTo>
                    <a:pt x="580" y="430"/>
                  </a:lnTo>
                  <a:lnTo>
                    <a:pt x="582" y="432"/>
                  </a:lnTo>
                  <a:lnTo>
                    <a:pt x="584" y="434"/>
                  </a:lnTo>
                  <a:lnTo>
                    <a:pt x="584" y="444"/>
                  </a:lnTo>
                  <a:lnTo>
                    <a:pt x="584" y="446"/>
                  </a:lnTo>
                  <a:lnTo>
                    <a:pt x="582" y="446"/>
                  </a:lnTo>
                  <a:lnTo>
                    <a:pt x="582" y="440"/>
                  </a:lnTo>
                  <a:lnTo>
                    <a:pt x="582" y="436"/>
                  </a:lnTo>
                  <a:lnTo>
                    <a:pt x="580" y="438"/>
                  </a:lnTo>
                  <a:lnTo>
                    <a:pt x="580" y="446"/>
                  </a:lnTo>
                  <a:lnTo>
                    <a:pt x="580" y="448"/>
                  </a:lnTo>
                  <a:lnTo>
                    <a:pt x="580" y="450"/>
                  </a:lnTo>
                  <a:lnTo>
                    <a:pt x="578" y="450"/>
                  </a:lnTo>
                  <a:lnTo>
                    <a:pt x="576" y="450"/>
                  </a:lnTo>
                  <a:lnTo>
                    <a:pt x="576" y="454"/>
                  </a:lnTo>
                  <a:lnTo>
                    <a:pt x="572" y="456"/>
                  </a:lnTo>
                  <a:lnTo>
                    <a:pt x="570" y="458"/>
                  </a:lnTo>
                  <a:lnTo>
                    <a:pt x="570" y="456"/>
                  </a:lnTo>
                  <a:lnTo>
                    <a:pt x="570" y="456"/>
                  </a:lnTo>
                  <a:close/>
                  <a:moveTo>
                    <a:pt x="562" y="428"/>
                  </a:moveTo>
                  <a:lnTo>
                    <a:pt x="566" y="426"/>
                  </a:lnTo>
                  <a:lnTo>
                    <a:pt x="568" y="428"/>
                  </a:lnTo>
                  <a:lnTo>
                    <a:pt x="568" y="430"/>
                  </a:lnTo>
                  <a:lnTo>
                    <a:pt x="568" y="432"/>
                  </a:lnTo>
                  <a:lnTo>
                    <a:pt x="568" y="434"/>
                  </a:lnTo>
                  <a:lnTo>
                    <a:pt x="570" y="432"/>
                  </a:lnTo>
                  <a:lnTo>
                    <a:pt x="572" y="430"/>
                  </a:lnTo>
                  <a:lnTo>
                    <a:pt x="574" y="434"/>
                  </a:lnTo>
                  <a:lnTo>
                    <a:pt x="574" y="434"/>
                  </a:lnTo>
                  <a:lnTo>
                    <a:pt x="572" y="436"/>
                  </a:lnTo>
                  <a:lnTo>
                    <a:pt x="572" y="438"/>
                  </a:lnTo>
                  <a:lnTo>
                    <a:pt x="572" y="438"/>
                  </a:lnTo>
                  <a:lnTo>
                    <a:pt x="570" y="438"/>
                  </a:lnTo>
                  <a:lnTo>
                    <a:pt x="568" y="436"/>
                  </a:lnTo>
                  <a:lnTo>
                    <a:pt x="564" y="432"/>
                  </a:lnTo>
                  <a:lnTo>
                    <a:pt x="564" y="434"/>
                  </a:lnTo>
                  <a:lnTo>
                    <a:pt x="568" y="438"/>
                  </a:lnTo>
                  <a:lnTo>
                    <a:pt x="568" y="440"/>
                  </a:lnTo>
                  <a:lnTo>
                    <a:pt x="570" y="440"/>
                  </a:lnTo>
                  <a:lnTo>
                    <a:pt x="572" y="442"/>
                  </a:lnTo>
                  <a:lnTo>
                    <a:pt x="570" y="444"/>
                  </a:lnTo>
                  <a:lnTo>
                    <a:pt x="570" y="448"/>
                  </a:lnTo>
                  <a:lnTo>
                    <a:pt x="568" y="448"/>
                  </a:lnTo>
                  <a:lnTo>
                    <a:pt x="566" y="444"/>
                  </a:lnTo>
                  <a:lnTo>
                    <a:pt x="566" y="442"/>
                  </a:lnTo>
                  <a:lnTo>
                    <a:pt x="562" y="436"/>
                  </a:lnTo>
                  <a:lnTo>
                    <a:pt x="562" y="440"/>
                  </a:lnTo>
                  <a:lnTo>
                    <a:pt x="564" y="442"/>
                  </a:lnTo>
                  <a:lnTo>
                    <a:pt x="564" y="446"/>
                  </a:lnTo>
                  <a:lnTo>
                    <a:pt x="562" y="448"/>
                  </a:lnTo>
                  <a:lnTo>
                    <a:pt x="560" y="448"/>
                  </a:lnTo>
                  <a:lnTo>
                    <a:pt x="558" y="444"/>
                  </a:lnTo>
                  <a:lnTo>
                    <a:pt x="560" y="442"/>
                  </a:lnTo>
                  <a:lnTo>
                    <a:pt x="558" y="442"/>
                  </a:lnTo>
                  <a:lnTo>
                    <a:pt x="558" y="440"/>
                  </a:lnTo>
                  <a:lnTo>
                    <a:pt x="556" y="436"/>
                  </a:lnTo>
                  <a:lnTo>
                    <a:pt x="558" y="434"/>
                  </a:lnTo>
                  <a:lnTo>
                    <a:pt x="560" y="434"/>
                  </a:lnTo>
                  <a:lnTo>
                    <a:pt x="560" y="434"/>
                  </a:lnTo>
                  <a:lnTo>
                    <a:pt x="560" y="432"/>
                  </a:lnTo>
                  <a:lnTo>
                    <a:pt x="558" y="430"/>
                  </a:lnTo>
                  <a:lnTo>
                    <a:pt x="560" y="426"/>
                  </a:lnTo>
                  <a:lnTo>
                    <a:pt x="562" y="430"/>
                  </a:lnTo>
                  <a:lnTo>
                    <a:pt x="562" y="428"/>
                  </a:lnTo>
                  <a:lnTo>
                    <a:pt x="562" y="428"/>
                  </a:lnTo>
                  <a:lnTo>
                    <a:pt x="562" y="428"/>
                  </a:lnTo>
                  <a:close/>
                  <a:moveTo>
                    <a:pt x="564" y="424"/>
                  </a:moveTo>
                  <a:lnTo>
                    <a:pt x="566" y="422"/>
                  </a:lnTo>
                  <a:lnTo>
                    <a:pt x="566" y="424"/>
                  </a:lnTo>
                  <a:lnTo>
                    <a:pt x="564" y="426"/>
                  </a:lnTo>
                  <a:lnTo>
                    <a:pt x="564" y="424"/>
                  </a:lnTo>
                  <a:lnTo>
                    <a:pt x="564" y="424"/>
                  </a:lnTo>
                  <a:close/>
                  <a:moveTo>
                    <a:pt x="188" y="270"/>
                  </a:moveTo>
                  <a:lnTo>
                    <a:pt x="188" y="268"/>
                  </a:lnTo>
                  <a:lnTo>
                    <a:pt x="188" y="268"/>
                  </a:lnTo>
                  <a:lnTo>
                    <a:pt x="190" y="270"/>
                  </a:lnTo>
                  <a:lnTo>
                    <a:pt x="188" y="270"/>
                  </a:lnTo>
                  <a:lnTo>
                    <a:pt x="188" y="270"/>
                  </a:lnTo>
                  <a:close/>
                  <a:moveTo>
                    <a:pt x="188" y="272"/>
                  </a:moveTo>
                  <a:lnTo>
                    <a:pt x="188" y="272"/>
                  </a:lnTo>
                  <a:lnTo>
                    <a:pt x="188" y="274"/>
                  </a:lnTo>
                  <a:lnTo>
                    <a:pt x="192" y="278"/>
                  </a:lnTo>
                  <a:lnTo>
                    <a:pt x="192" y="280"/>
                  </a:lnTo>
                  <a:lnTo>
                    <a:pt x="188" y="276"/>
                  </a:lnTo>
                  <a:lnTo>
                    <a:pt x="186" y="274"/>
                  </a:lnTo>
                  <a:lnTo>
                    <a:pt x="186" y="272"/>
                  </a:lnTo>
                  <a:lnTo>
                    <a:pt x="186" y="272"/>
                  </a:lnTo>
                  <a:lnTo>
                    <a:pt x="188" y="272"/>
                  </a:lnTo>
                  <a:lnTo>
                    <a:pt x="188" y="272"/>
                  </a:lnTo>
                  <a:close/>
                  <a:moveTo>
                    <a:pt x="318" y="228"/>
                  </a:moveTo>
                  <a:lnTo>
                    <a:pt x="316" y="232"/>
                  </a:lnTo>
                  <a:lnTo>
                    <a:pt x="316" y="238"/>
                  </a:lnTo>
                  <a:lnTo>
                    <a:pt x="314" y="236"/>
                  </a:lnTo>
                  <a:lnTo>
                    <a:pt x="314" y="234"/>
                  </a:lnTo>
                  <a:lnTo>
                    <a:pt x="312" y="234"/>
                  </a:lnTo>
                  <a:lnTo>
                    <a:pt x="310" y="234"/>
                  </a:lnTo>
                  <a:lnTo>
                    <a:pt x="308" y="232"/>
                  </a:lnTo>
                  <a:lnTo>
                    <a:pt x="308" y="232"/>
                  </a:lnTo>
                  <a:lnTo>
                    <a:pt x="314" y="224"/>
                  </a:lnTo>
                  <a:lnTo>
                    <a:pt x="316" y="222"/>
                  </a:lnTo>
                  <a:lnTo>
                    <a:pt x="318" y="224"/>
                  </a:lnTo>
                  <a:lnTo>
                    <a:pt x="318" y="228"/>
                  </a:lnTo>
                  <a:lnTo>
                    <a:pt x="318" y="228"/>
                  </a:lnTo>
                  <a:close/>
                  <a:moveTo>
                    <a:pt x="320" y="228"/>
                  </a:moveTo>
                  <a:lnTo>
                    <a:pt x="320" y="228"/>
                  </a:lnTo>
                  <a:lnTo>
                    <a:pt x="322" y="228"/>
                  </a:lnTo>
                  <a:lnTo>
                    <a:pt x="322" y="226"/>
                  </a:lnTo>
                  <a:lnTo>
                    <a:pt x="320" y="224"/>
                  </a:lnTo>
                  <a:lnTo>
                    <a:pt x="320" y="222"/>
                  </a:lnTo>
                  <a:lnTo>
                    <a:pt x="318" y="220"/>
                  </a:lnTo>
                  <a:lnTo>
                    <a:pt x="320" y="220"/>
                  </a:lnTo>
                  <a:lnTo>
                    <a:pt x="324" y="220"/>
                  </a:lnTo>
                  <a:lnTo>
                    <a:pt x="330" y="222"/>
                  </a:lnTo>
                  <a:lnTo>
                    <a:pt x="330" y="224"/>
                  </a:lnTo>
                  <a:lnTo>
                    <a:pt x="326" y="224"/>
                  </a:lnTo>
                  <a:lnTo>
                    <a:pt x="322" y="230"/>
                  </a:lnTo>
                  <a:lnTo>
                    <a:pt x="320" y="228"/>
                  </a:lnTo>
                  <a:lnTo>
                    <a:pt x="320" y="228"/>
                  </a:lnTo>
                  <a:close/>
                  <a:moveTo>
                    <a:pt x="344" y="212"/>
                  </a:moveTo>
                  <a:lnTo>
                    <a:pt x="346" y="212"/>
                  </a:lnTo>
                  <a:lnTo>
                    <a:pt x="348" y="212"/>
                  </a:lnTo>
                  <a:lnTo>
                    <a:pt x="350" y="214"/>
                  </a:lnTo>
                  <a:lnTo>
                    <a:pt x="348" y="216"/>
                  </a:lnTo>
                  <a:lnTo>
                    <a:pt x="348" y="216"/>
                  </a:lnTo>
                  <a:lnTo>
                    <a:pt x="344" y="212"/>
                  </a:lnTo>
                  <a:lnTo>
                    <a:pt x="344" y="212"/>
                  </a:lnTo>
                  <a:close/>
                  <a:moveTo>
                    <a:pt x="472" y="334"/>
                  </a:moveTo>
                  <a:lnTo>
                    <a:pt x="474" y="332"/>
                  </a:lnTo>
                  <a:lnTo>
                    <a:pt x="476" y="334"/>
                  </a:lnTo>
                  <a:lnTo>
                    <a:pt x="474" y="334"/>
                  </a:lnTo>
                  <a:lnTo>
                    <a:pt x="472" y="334"/>
                  </a:lnTo>
                  <a:lnTo>
                    <a:pt x="472" y="334"/>
                  </a:lnTo>
                  <a:close/>
                  <a:moveTo>
                    <a:pt x="460" y="372"/>
                  </a:moveTo>
                  <a:lnTo>
                    <a:pt x="462" y="370"/>
                  </a:lnTo>
                  <a:lnTo>
                    <a:pt x="464" y="372"/>
                  </a:lnTo>
                  <a:lnTo>
                    <a:pt x="460" y="372"/>
                  </a:lnTo>
                  <a:lnTo>
                    <a:pt x="460" y="372"/>
                  </a:lnTo>
                  <a:close/>
                  <a:moveTo>
                    <a:pt x="488" y="364"/>
                  </a:moveTo>
                  <a:lnTo>
                    <a:pt x="490" y="364"/>
                  </a:lnTo>
                  <a:lnTo>
                    <a:pt x="492" y="364"/>
                  </a:lnTo>
                  <a:lnTo>
                    <a:pt x="490" y="366"/>
                  </a:lnTo>
                  <a:lnTo>
                    <a:pt x="488" y="366"/>
                  </a:lnTo>
                  <a:lnTo>
                    <a:pt x="488" y="364"/>
                  </a:lnTo>
                  <a:lnTo>
                    <a:pt x="488" y="364"/>
                  </a:lnTo>
                  <a:close/>
                  <a:moveTo>
                    <a:pt x="468" y="340"/>
                  </a:moveTo>
                  <a:lnTo>
                    <a:pt x="468" y="338"/>
                  </a:lnTo>
                  <a:lnTo>
                    <a:pt x="470" y="338"/>
                  </a:lnTo>
                  <a:lnTo>
                    <a:pt x="470" y="340"/>
                  </a:lnTo>
                  <a:lnTo>
                    <a:pt x="468" y="340"/>
                  </a:lnTo>
                  <a:lnTo>
                    <a:pt x="468" y="340"/>
                  </a:lnTo>
                  <a:close/>
                  <a:moveTo>
                    <a:pt x="470" y="350"/>
                  </a:moveTo>
                  <a:lnTo>
                    <a:pt x="470" y="346"/>
                  </a:lnTo>
                  <a:lnTo>
                    <a:pt x="472" y="344"/>
                  </a:lnTo>
                  <a:lnTo>
                    <a:pt x="474" y="344"/>
                  </a:lnTo>
                  <a:lnTo>
                    <a:pt x="474" y="348"/>
                  </a:lnTo>
                  <a:lnTo>
                    <a:pt x="476" y="348"/>
                  </a:lnTo>
                  <a:lnTo>
                    <a:pt x="476" y="348"/>
                  </a:lnTo>
                  <a:lnTo>
                    <a:pt x="474" y="350"/>
                  </a:lnTo>
                  <a:lnTo>
                    <a:pt x="470" y="350"/>
                  </a:lnTo>
                  <a:lnTo>
                    <a:pt x="470" y="350"/>
                  </a:lnTo>
                  <a:close/>
                  <a:moveTo>
                    <a:pt x="450" y="360"/>
                  </a:moveTo>
                  <a:lnTo>
                    <a:pt x="452" y="358"/>
                  </a:lnTo>
                  <a:lnTo>
                    <a:pt x="454" y="358"/>
                  </a:lnTo>
                  <a:lnTo>
                    <a:pt x="454" y="356"/>
                  </a:lnTo>
                  <a:lnTo>
                    <a:pt x="458" y="354"/>
                  </a:lnTo>
                  <a:lnTo>
                    <a:pt x="460" y="352"/>
                  </a:lnTo>
                  <a:lnTo>
                    <a:pt x="464" y="350"/>
                  </a:lnTo>
                  <a:lnTo>
                    <a:pt x="464" y="350"/>
                  </a:lnTo>
                  <a:lnTo>
                    <a:pt x="466" y="346"/>
                  </a:lnTo>
                  <a:lnTo>
                    <a:pt x="468" y="348"/>
                  </a:lnTo>
                  <a:lnTo>
                    <a:pt x="466" y="348"/>
                  </a:lnTo>
                  <a:lnTo>
                    <a:pt x="468" y="350"/>
                  </a:lnTo>
                  <a:lnTo>
                    <a:pt x="466" y="352"/>
                  </a:lnTo>
                  <a:lnTo>
                    <a:pt x="464" y="352"/>
                  </a:lnTo>
                  <a:lnTo>
                    <a:pt x="460" y="356"/>
                  </a:lnTo>
                  <a:lnTo>
                    <a:pt x="458" y="358"/>
                  </a:lnTo>
                  <a:lnTo>
                    <a:pt x="458" y="358"/>
                  </a:lnTo>
                  <a:lnTo>
                    <a:pt x="458" y="360"/>
                  </a:lnTo>
                  <a:lnTo>
                    <a:pt x="454" y="360"/>
                  </a:lnTo>
                  <a:lnTo>
                    <a:pt x="454" y="360"/>
                  </a:lnTo>
                  <a:lnTo>
                    <a:pt x="450" y="360"/>
                  </a:lnTo>
                  <a:lnTo>
                    <a:pt x="450" y="360"/>
                  </a:lnTo>
                  <a:lnTo>
                    <a:pt x="450" y="360"/>
                  </a:lnTo>
                  <a:close/>
                  <a:moveTo>
                    <a:pt x="450" y="354"/>
                  </a:moveTo>
                  <a:lnTo>
                    <a:pt x="454" y="352"/>
                  </a:lnTo>
                  <a:lnTo>
                    <a:pt x="454" y="354"/>
                  </a:lnTo>
                  <a:lnTo>
                    <a:pt x="452" y="356"/>
                  </a:lnTo>
                  <a:lnTo>
                    <a:pt x="452" y="356"/>
                  </a:lnTo>
                  <a:lnTo>
                    <a:pt x="450" y="354"/>
                  </a:lnTo>
                  <a:lnTo>
                    <a:pt x="450" y="354"/>
                  </a:lnTo>
                  <a:close/>
                  <a:moveTo>
                    <a:pt x="456" y="348"/>
                  </a:moveTo>
                  <a:lnTo>
                    <a:pt x="460" y="346"/>
                  </a:lnTo>
                  <a:lnTo>
                    <a:pt x="460" y="344"/>
                  </a:lnTo>
                  <a:lnTo>
                    <a:pt x="462" y="342"/>
                  </a:lnTo>
                  <a:lnTo>
                    <a:pt x="464" y="342"/>
                  </a:lnTo>
                  <a:lnTo>
                    <a:pt x="464" y="342"/>
                  </a:lnTo>
                  <a:lnTo>
                    <a:pt x="462" y="344"/>
                  </a:lnTo>
                  <a:lnTo>
                    <a:pt x="460" y="346"/>
                  </a:lnTo>
                  <a:lnTo>
                    <a:pt x="458" y="348"/>
                  </a:lnTo>
                  <a:lnTo>
                    <a:pt x="458" y="350"/>
                  </a:lnTo>
                  <a:lnTo>
                    <a:pt x="456" y="350"/>
                  </a:lnTo>
                  <a:lnTo>
                    <a:pt x="456" y="348"/>
                  </a:lnTo>
                  <a:lnTo>
                    <a:pt x="456" y="348"/>
                  </a:lnTo>
                  <a:close/>
                  <a:moveTo>
                    <a:pt x="460" y="332"/>
                  </a:moveTo>
                  <a:lnTo>
                    <a:pt x="462" y="330"/>
                  </a:lnTo>
                  <a:lnTo>
                    <a:pt x="464" y="332"/>
                  </a:lnTo>
                  <a:lnTo>
                    <a:pt x="462" y="332"/>
                  </a:lnTo>
                  <a:lnTo>
                    <a:pt x="464" y="334"/>
                  </a:lnTo>
                  <a:lnTo>
                    <a:pt x="462" y="336"/>
                  </a:lnTo>
                  <a:lnTo>
                    <a:pt x="460" y="332"/>
                  </a:lnTo>
                  <a:lnTo>
                    <a:pt x="460" y="332"/>
                  </a:lnTo>
                  <a:close/>
                  <a:moveTo>
                    <a:pt x="308" y="158"/>
                  </a:moveTo>
                  <a:lnTo>
                    <a:pt x="308" y="158"/>
                  </a:lnTo>
                  <a:lnTo>
                    <a:pt x="310" y="158"/>
                  </a:lnTo>
                  <a:lnTo>
                    <a:pt x="312" y="158"/>
                  </a:lnTo>
                  <a:lnTo>
                    <a:pt x="310" y="160"/>
                  </a:lnTo>
                  <a:lnTo>
                    <a:pt x="308" y="158"/>
                  </a:lnTo>
                  <a:lnTo>
                    <a:pt x="308" y="158"/>
                  </a:lnTo>
                  <a:close/>
                  <a:moveTo>
                    <a:pt x="260" y="210"/>
                  </a:moveTo>
                  <a:lnTo>
                    <a:pt x="262" y="206"/>
                  </a:lnTo>
                  <a:lnTo>
                    <a:pt x="262" y="204"/>
                  </a:lnTo>
                  <a:lnTo>
                    <a:pt x="258" y="202"/>
                  </a:lnTo>
                  <a:lnTo>
                    <a:pt x="260" y="200"/>
                  </a:lnTo>
                  <a:lnTo>
                    <a:pt x="258" y="196"/>
                  </a:lnTo>
                  <a:lnTo>
                    <a:pt x="256" y="194"/>
                  </a:lnTo>
                  <a:lnTo>
                    <a:pt x="252" y="192"/>
                  </a:lnTo>
                  <a:lnTo>
                    <a:pt x="250" y="196"/>
                  </a:lnTo>
                  <a:lnTo>
                    <a:pt x="248" y="196"/>
                  </a:lnTo>
                  <a:lnTo>
                    <a:pt x="246" y="192"/>
                  </a:lnTo>
                  <a:lnTo>
                    <a:pt x="246" y="188"/>
                  </a:lnTo>
                  <a:lnTo>
                    <a:pt x="252" y="184"/>
                  </a:lnTo>
                  <a:lnTo>
                    <a:pt x="254" y="178"/>
                  </a:lnTo>
                  <a:lnTo>
                    <a:pt x="254" y="178"/>
                  </a:lnTo>
                  <a:lnTo>
                    <a:pt x="254" y="184"/>
                  </a:lnTo>
                  <a:lnTo>
                    <a:pt x="254" y="186"/>
                  </a:lnTo>
                  <a:lnTo>
                    <a:pt x="258" y="186"/>
                  </a:lnTo>
                  <a:lnTo>
                    <a:pt x="258" y="188"/>
                  </a:lnTo>
                  <a:lnTo>
                    <a:pt x="260" y="188"/>
                  </a:lnTo>
                  <a:lnTo>
                    <a:pt x="262" y="188"/>
                  </a:lnTo>
                  <a:lnTo>
                    <a:pt x="266" y="188"/>
                  </a:lnTo>
                  <a:lnTo>
                    <a:pt x="268" y="190"/>
                  </a:lnTo>
                  <a:lnTo>
                    <a:pt x="268" y="192"/>
                  </a:lnTo>
                  <a:lnTo>
                    <a:pt x="266" y="192"/>
                  </a:lnTo>
                  <a:lnTo>
                    <a:pt x="268" y="196"/>
                  </a:lnTo>
                  <a:lnTo>
                    <a:pt x="270" y="198"/>
                  </a:lnTo>
                  <a:lnTo>
                    <a:pt x="270" y="200"/>
                  </a:lnTo>
                  <a:lnTo>
                    <a:pt x="276" y="204"/>
                  </a:lnTo>
                  <a:lnTo>
                    <a:pt x="276" y="208"/>
                  </a:lnTo>
                  <a:lnTo>
                    <a:pt x="274" y="208"/>
                  </a:lnTo>
                  <a:lnTo>
                    <a:pt x="270" y="206"/>
                  </a:lnTo>
                  <a:lnTo>
                    <a:pt x="270" y="206"/>
                  </a:lnTo>
                  <a:lnTo>
                    <a:pt x="268" y="208"/>
                  </a:lnTo>
                  <a:lnTo>
                    <a:pt x="266" y="208"/>
                  </a:lnTo>
                  <a:lnTo>
                    <a:pt x="262" y="212"/>
                  </a:lnTo>
                  <a:lnTo>
                    <a:pt x="260" y="210"/>
                  </a:lnTo>
                  <a:lnTo>
                    <a:pt x="260" y="210"/>
                  </a:lnTo>
                  <a:close/>
                  <a:moveTo>
                    <a:pt x="244" y="296"/>
                  </a:moveTo>
                  <a:lnTo>
                    <a:pt x="246" y="296"/>
                  </a:lnTo>
                  <a:lnTo>
                    <a:pt x="250" y="296"/>
                  </a:lnTo>
                  <a:lnTo>
                    <a:pt x="252" y="296"/>
                  </a:lnTo>
                  <a:lnTo>
                    <a:pt x="254" y="296"/>
                  </a:lnTo>
                  <a:lnTo>
                    <a:pt x="256" y="294"/>
                  </a:lnTo>
                  <a:lnTo>
                    <a:pt x="260" y="294"/>
                  </a:lnTo>
                  <a:lnTo>
                    <a:pt x="260" y="296"/>
                  </a:lnTo>
                  <a:lnTo>
                    <a:pt x="262" y="298"/>
                  </a:lnTo>
                  <a:lnTo>
                    <a:pt x="262" y="300"/>
                  </a:lnTo>
                  <a:lnTo>
                    <a:pt x="260" y="304"/>
                  </a:lnTo>
                  <a:lnTo>
                    <a:pt x="260" y="306"/>
                  </a:lnTo>
                  <a:lnTo>
                    <a:pt x="256" y="306"/>
                  </a:lnTo>
                  <a:lnTo>
                    <a:pt x="254" y="306"/>
                  </a:lnTo>
                  <a:lnTo>
                    <a:pt x="252" y="306"/>
                  </a:lnTo>
                  <a:lnTo>
                    <a:pt x="250" y="306"/>
                  </a:lnTo>
                  <a:lnTo>
                    <a:pt x="248" y="304"/>
                  </a:lnTo>
                  <a:lnTo>
                    <a:pt x="244" y="300"/>
                  </a:lnTo>
                  <a:lnTo>
                    <a:pt x="244" y="296"/>
                  </a:lnTo>
                  <a:lnTo>
                    <a:pt x="244" y="296"/>
                  </a:lnTo>
                  <a:close/>
                  <a:moveTo>
                    <a:pt x="410" y="334"/>
                  </a:moveTo>
                  <a:lnTo>
                    <a:pt x="414" y="330"/>
                  </a:lnTo>
                  <a:lnTo>
                    <a:pt x="416" y="330"/>
                  </a:lnTo>
                  <a:lnTo>
                    <a:pt x="416" y="332"/>
                  </a:lnTo>
                  <a:lnTo>
                    <a:pt x="412" y="334"/>
                  </a:lnTo>
                  <a:lnTo>
                    <a:pt x="410" y="334"/>
                  </a:lnTo>
                  <a:lnTo>
                    <a:pt x="410" y="334"/>
                  </a:lnTo>
                  <a:close/>
                  <a:moveTo>
                    <a:pt x="384" y="352"/>
                  </a:moveTo>
                  <a:lnTo>
                    <a:pt x="386" y="352"/>
                  </a:lnTo>
                  <a:lnTo>
                    <a:pt x="388" y="352"/>
                  </a:lnTo>
                  <a:lnTo>
                    <a:pt x="386" y="354"/>
                  </a:lnTo>
                  <a:lnTo>
                    <a:pt x="384" y="352"/>
                  </a:lnTo>
                  <a:lnTo>
                    <a:pt x="384" y="352"/>
                  </a:lnTo>
                  <a:close/>
                  <a:moveTo>
                    <a:pt x="384" y="374"/>
                  </a:moveTo>
                  <a:lnTo>
                    <a:pt x="384" y="372"/>
                  </a:lnTo>
                  <a:lnTo>
                    <a:pt x="386" y="374"/>
                  </a:lnTo>
                  <a:lnTo>
                    <a:pt x="386" y="376"/>
                  </a:lnTo>
                  <a:lnTo>
                    <a:pt x="384" y="376"/>
                  </a:lnTo>
                  <a:lnTo>
                    <a:pt x="382" y="376"/>
                  </a:lnTo>
                  <a:lnTo>
                    <a:pt x="384" y="374"/>
                  </a:lnTo>
                  <a:lnTo>
                    <a:pt x="384" y="374"/>
                  </a:lnTo>
                  <a:close/>
                  <a:moveTo>
                    <a:pt x="374" y="386"/>
                  </a:moveTo>
                  <a:lnTo>
                    <a:pt x="372" y="384"/>
                  </a:lnTo>
                  <a:lnTo>
                    <a:pt x="374" y="384"/>
                  </a:lnTo>
                  <a:lnTo>
                    <a:pt x="376" y="384"/>
                  </a:lnTo>
                  <a:lnTo>
                    <a:pt x="376" y="382"/>
                  </a:lnTo>
                  <a:lnTo>
                    <a:pt x="378" y="384"/>
                  </a:lnTo>
                  <a:lnTo>
                    <a:pt x="380" y="382"/>
                  </a:lnTo>
                  <a:lnTo>
                    <a:pt x="378" y="380"/>
                  </a:lnTo>
                  <a:lnTo>
                    <a:pt x="380" y="378"/>
                  </a:lnTo>
                  <a:lnTo>
                    <a:pt x="382" y="378"/>
                  </a:lnTo>
                  <a:lnTo>
                    <a:pt x="384" y="378"/>
                  </a:lnTo>
                  <a:lnTo>
                    <a:pt x="382" y="380"/>
                  </a:lnTo>
                  <a:lnTo>
                    <a:pt x="384" y="380"/>
                  </a:lnTo>
                  <a:lnTo>
                    <a:pt x="384" y="380"/>
                  </a:lnTo>
                  <a:lnTo>
                    <a:pt x="386" y="380"/>
                  </a:lnTo>
                  <a:lnTo>
                    <a:pt x="388" y="382"/>
                  </a:lnTo>
                  <a:lnTo>
                    <a:pt x="386" y="382"/>
                  </a:lnTo>
                  <a:lnTo>
                    <a:pt x="386" y="384"/>
                  </a:lnTo>
                  <a:lnTo>
                    <a:pt x="386" y="384"/>
                  </a:lnTo>
                  <a:lnTo>
                    <a:pt x="388" y="386"/>
                  </a:lnTo>
                  <a:lnTo>
                    <a:pt x="386" y="386"/>
                  </a:lnTo>
                  <a:lnTo>
                    <a:pt x="384" y="386"/>
                  </a:lnTo>
                  <a:lnTo>
                    <a:pt x="382" y="388"/>
                  </a:lnTo>
                  <a:lnTo>
                    <a:pt x="380" y="388"/>
                  </a:lnTo>
                  <a:lnTo>
                    <a:pt x="380" y="386"/>
                  </a:lnTo>
                  <a:lnTo>
                    <a:pt x="378" y="388"/>
                  </a:lnTo>
                  <a:lnTo>
                    <a:pt x="376" y="388"/>
                  </a:lnTo>
                  <a:lnTo>
                    <a:pt x="374" y="386"/>
                  </a:lnTo>
                  <a:lnTo>
                    <a:pt x="374" y="386"/>
                  </a:lnTo>
                  <a:close/>
                  <a:moveTo>
                    <a:pt x="348" y="412"/>
                  </a:moveTo>
                  <a:lnTo>
                    <a:pt x="346" y="412"/>
                  </a:lnTo>
                  <a:lnTo>
                    <a:pt x="346" y="414"/>
                  </a:lnTo>
                  <a:lnTo>
                    <a:pt x="344" y="412"/>
                  </a:lnTo>
                  <a:lnTo>
                    <a:pt x="344" y="410"/>
                  </a:lnTo>
                  <a:lnTo>
                    <a:pt x="344" y="408"/>
                  </a:lnTo>
                  <a:lnTo>
                    <a:pt x="346" y="406"/>
                  </a:lnTo>
                  <a:lnTo>
                    <a:pt x="346" y="402"/>
                  </a:lnTo>
                  <a:lnTo>
                    <a:pt x="344" y="402"/>
                  </a:lnTo>
                  <a:lnTo>
                    <a:pt x="344" y="400"/>
                  </a:lnTo>
                  <a:lnTo>
                    <a:pt x="348" y="398"/>
                  </a:lnTo>
                  <a:lnTo>
                    <a:pt x="354" y="394"/>
                  </a:lnTo>
                  <a:lnTo>
                    <a:pt x="356" y="394"/>
                  </a:lnTo>
                  <a:lnTo>
                    <a:pt x="358" y="394"/>
                  </a:lnTo>
                  <a:lnTo>
                    <a:pt x="358" y="400"/>
                  </a:lnTo>
                  <a:lnTo>
                    <a:pt x="358" y="400"/>
                  </a:lnTo>
                  <a:lnTo>
                    <a:pt x="360" y="398"/>
                  </a:lnTo>
                  <a:lnTo>
                    <a:pt x="360" y="396"/>
                  </a:lnTo>
                  <a:lnTo>
                    <a:pt x="360" y="394"/>
                  </a:lnTo>
                  <a:lnTo>
                    <a:pt x="362" y="396"/>
                  </a:lnTo>
                  <a:lnTo>
                    <a:pt x="364" y="394"/>
                  </a:lnTo>
                  <a:lnTo>
                    <a:pt x="360" y="392"/>
                  </a:lnTo>
                  <a:lnTo>
                    <a:pt x="360" y="392"/>
                  </a:lnTo>
                  <a:lnTo>
                    <a:pt x="362" y="388"/>
                  </a:lnTo>
                  <a:lnTo>
                    <a:pt x="364" y="388"/>
                  </a:lnTo>
                  <a:lnTo>
                    <a:pt x="366" y="390"/>
                  </a:lnTo>
                  <a:lnTo>
                    <a:pt x="366" y="392"/>
                  </a:lnTo>
                  <a:lnTo>
                    <a:pt x="364" y="394"/>
                  </a:lnTo>
                  <a:lnTo>
                    <a:pt x="364" y="396"/>
                  </a:lnTo>
                  <a:lnTo>
                    <a:pt x="366" y="394"/>
                  </a:lnTo>
                  <a:lnTo>
                    <a:pt x="368" y="392"/>
                  </a:lnTo>
                  <a:lnTo>
                    <a:pt x="368" y="392"/>
                  </a:lnTo>
                  <a:lnTo>
                    <a:pt x="370" y="394"/>
                  </a:lnTo>
                  <a:lnTo>
                    <a:pt x="370" y="390"/>
                  </a:lnTo>
                  <a:lnTo>
                    <a:pt x="370" y="390"/>
                  </a:lnTo>
                  <a:lnTo>
                    <a:pt x="370" y="388"/>
                  </a:lnTo>
                  <a:lnTo>
                    <a:pt x="372" y="390"/>
                  </a:lnTo>
                  <a:lnTo>
                    <a:pt x="372" y="392"/>
                  </a:lnTo>
                  <a:lnTo>
                    <a:pt x="372" y="392"/>
                  </a:lnTo>
                  <a:lnTo>
                    <a:pt x="372" y="394"/>
                  </a:lnTo>
                  <a:lnTo>
                    <a:pt x="374" y="394"/>
                  </a:lnTo>
                  <a:lnTo>
                    <a:pt x="376" y="392"/>
                  </a:lnTo>
                  <a:lnTo>
                    <a:pt x="378" y="390"/>
                  </a:lnTo>
                  <a:lnTo>
                    <a:pt x="380" y="392"/>
                  </a:lnTo>
                  <a:lnTo>
                    <a:pt x="380" y="394"/>
                  </a:lnTo>
                  <a:lnTo>
                    <a:pt x="378" y="394"/>
                  </a:lnTo>
                  <a:lnTo>
                    <a:pt x="376" y="394"/>
                  </a:lnTo>
                  <a:lnTo>
                    <a:pt x="376" y="396"/>
                  </a:lnTo>
                  <a:lnTo>
                    <a:pt x="378" y="396"/>
                  </a:lnTo>
                  <a:lnTo>
                    <a:pt x="378" y="398"/>
                  </a:lnTo>
                  <a:lnTo>
                    <a:pt x="376" y="402"/>
                  </a:lnTo>
                  <a:lnTo>
                    <a:pt x="374" y="400"/>
                  </a:lnTo>
                  <a:lnTo>
                    <a:pt x="374" y="400"/>
                  </a:lnTo>
                  <a:lnTo>
                    <a:pt x="372" y="400"/>
                  </a:lnTo>
                  <a:lnTo>
                    <a:pt x="370" y="400"/>
                  </a:lnTo>
                  <a:lnTo>
                    <a:pt x="368" y="400"/>
                  </a:lnTo>
                  <a:lnTo>
                    <a:pt x="368" y="400"/>
                  </a:lnTo>
                  <a:lnTo>
                    <a:pt x="370" y="402"/>
                  </a:lnTo>
                  <a:lnTo>
                    <a:pt x="370" y="404"/>
                  </a:lnTo>
                  <a:lnTo>
                    <a:pt x="370" y="406"/>
                  </a:lnTo>
                  <a:lnTo>
                    <a:pt x="368" y="406"/>
                  </a:lnTo>
                  <a:lnTo>
                    <a:pt x="366" y="404"/>
                  </a:lnTo>
                  <a:lnTo>
                    <a:pt x="362" y="404"/>
                  </a:lnTo>
                  <a:lnTo>
                    <a:pt x="362" y="404"/>
                  </a:lnTo>
                  <a:lnTo>
                    <a:pt x="364" y="406"/>
                  </a:lnTo>
                  <a:lnTo>
                    <a:pt x="364" y="406"/>
                  </a:lnTo>
                  <a:lnTo>
                    <a:pt x="362" y="408"/>
                  </a:lnTo>
                  <a:lnTo>
                    <a:pt x="360" y="408"/>
                  </a:lnTo>
                  <a:lnTo>
                    <a:pt x="358" y="408"/>
                  </a:lnTo>
                  <a:lnTo>
                    <a:pt x="358" y="408"/>
                  </a:lnTo>
                  <a:lnTo>
                    <a:pt x="356" y="410"/>
                  </a:lnTo>
                  <a:lnTo>
                    <a:pt x="354" y="410"/>
                  </a:lnTo>
                  <a:lnTo>
                    <a:pt x="354" y="412"/>
                  </a:lnTo>
                  <a:lnTo>
                    <a:pt x="354" y="412"/>
                  </a:lnTo>
                  <a:lnTo>
                    <a:pt x="352" y="414"/>
                  </a:lnTo>
                  <a:lnTo>
                    <a:pt x="352" y="416"/>
                  </a:lnTo>
                  <a:lnTo>
                    <a:pt x="350" y="418"/>
                  </a:lnTo>
                  <a:lnTo>
                    <a:pt x="348" y="418"/>
                  </a:lnTo>
                  <a:lnTo>
                    <a:pt x="346" y="418"/>
                  </a:lnTo>
                  <a:lnTo>
                    <a:pt x="346" y="416"/>
                  </a:lnTo>
                  <a:lnTo>
                    <a:pt x="352" y="414"/>
                  </a:lnTo>
                  <a:lnTo>
                    <a:pt x="352" y="412"/>
                  </a:lnTo>
                  <a:lnTo>
                    <a:pt x="352" y="410"/>
                  </a:lnTo>
                  <a:lnTo>
                    <a:pt x="352" y="410"/>
                  </a:lnTo>
                  <a:lnTo>
                    <a:pt x="350" y="412"/>
                  </a:lnTo>
                  <a:lnTo>
                    <a:pt x="348" y="410"/>
                  </a:lnTo>
                  <a:lnTo>
                    <a:pt x="350" y="410"/>
                  </a:lnTo>
                  <a:lnTo>
                    <a:pt x="346" y="410"/>
                  </a:lnTo>
                  <a:lnTo>
                    <a:pt x="346" y="410"/>
                  </a:lnTo>
                  <a:lnTo>
                    <a:pt x="346" y="410"/>
                  </a:lnTo>
                  <a:lnTo>
                    <a:pt x="348" y="412"/>
                  </a:lnTo>
                  <a:lnTo>
                    <a:pt x="348" y="412"/>
                  </a:lnTo>
                  <a:close/>
                  <a:moveTo>
                    <a:pt x="342" y="422"/>
                  </a:moveTo>
                  <a:lnTo>
                    <a:pt x="344" y="420"/>
                  </a:lnTo>
                  <a:lnTo>
                    <a:pt x="344" y="422"/>
                  </a:lnTo>
                  <a:lnTo>
                    <a:pt x="342" y="422"/>
                  </a:lnTo>
                  <a:lnTo>
                    <a:pt x="342" y="422"/>
                  </a:lnTo>
                  <a:close/>
                  <a:moveTo>
                    <a:pt x="336" y="424"/>
                  </a:moveTo>
                  <a:lnTo>
                    <a:pt x="338" y="420"/>
                  </a:lnTo>
                  <a:lnTo>
                    <a:pt x="342" y="418"/>
                  </a:lnTo>
                  <a:lnTo>
                    <a:pt x="338" y="424"/>
                  </a:lnTo>
                  <a:lnTo>
                    <a:pt x="336" y="424"/>
                  </a:lnTo>
                  <a:lnTo>
                    <a:pt x="336" y="424"/>
                  </a:lnTo>
                  <a:close/>
                  <a:moveTo>
                    <a:pt x="318" y="438"/>
                  </a:moveTo>
                  <a:lnTo>
                    <a:pt x="318" y="438"/>
                  </a:lnTo>
                  <a:lnTo>
                    <a:pt x="318" y="436"/>
                  </a:lnTo>
                  <a:lnTo>
                    <a:pt x="320" y="436"/>
                  </a:lnTo>
                  <a:lnTo>
                    <a:pt x="320" y="438"/>
                  </a:lnTo>
                  <a:lnTo>
                    <a:pt x="318" y="438"/>
                  </a:lnTo>
                  <a:lnTo>
                    <a:pt x="318" y="438"/>
                  </a:lnTo>
                  <a:close/>
                  <a:moveTo>
                    <a:pt x="308" y="416"/>
                  </a:moveTo>
                  <a:lnTo>
                    <a:pt x="312" y="416"/>
                  </a:lnTo>
                  <a:lnTo>
                    <a:pt x="312" y="418"/>
                  </a:lnTo>
                  <a:lnTo>
                    <a:pt x="310" y="418"/>
                  </a:lnTo>
                  <a:lnTo>
                    <a:pt x="308" y="416"/>
                  </a:lnTo>
                  <a:lnTo>
                    <a:pt x="308" y="416"/>
                  </a:lnTo>
                  <a:close/>
                  <a:moveTo>
                    <a:pt x="260" y="438"/>
                  </a:moveTo>
                  <a:lnTo>
                    <a:pt x="260" y="438"/>
                  </a:lnTo>
                  <a:lnTo>
                    <a:pt x="262" y="438"/>
                  </a:lnTo>
                  <a:lnTo>
                    <a:pt x="262" y="438"/>
                  </a:lnTo>
                  <a:lnTo>
                    <a:pt x="260" y="438"/>
                  </a:lnTo>
                  <a:lnTo>
                    <a:pt x="260" y="438"/>
                  </a:lnTo>
                  <a:close/>
                  <a:moveTo>
                    <a:pt x="258" y="438"/>
                  </a:moveTo>
                  <a:lnTo>
                    <a:pt x="258" y="440"/>
                  </a:lnTo>
                  <a:lnTo>
                    <a:pt x="258" y="440"/>
                  </a:lnTo>
                  <a:lnTo>
                    <a:pt x="258" y="438"/>
                  </a:lnTo>
                  <a:lnTo>
                    <a:pt x="258" y="438"/>
                  </a:lnTo>
                  <a:close/>
                  <a:moveTo>
                    <a:pt x="268" y="448"/>
                  </a:moveTo>
                  <a:lnTo>
                    <a:pt x="268" y="450"/>
                  </a:lnTo>
                  <a:lnTo>
                    <a:pt x="268" y="450"/>
                  </a:lnTo>
                  <a:lnTo>
                    <a:pt x="268" y="450"/>
                  </a:lnTo>
                  <a:lnTo>
                    <a:pt x="268" y="448"/>
                  </a:lnTo>
                  <a:lnTo>
                    <a:pt x="268" y="448"/>
                  </a:lnTo>
                  <a:close/>
                  <a:moveTo>
                    <a:pt x="266" y="448"/>
                  </a:moveTo>
                  <a:lnTo>
                    <a:pt x="268" y="444"/>
                  </a:lnTo>
                  <a:lnTo>
                    <a:pt x="268" y="446"/>
                  </a:lnTo>
                  <a:lnTo>
                    <a:pt x="268" y="446"/>
                  </a:lnTo>
                  <a:lnTo>
                    <a:pt x="266" y="448"/>
                  </a:lnTo>
                  <a:lnTo>
                    <a:pt x="266" y="448"/>
                  </a:lnTo>
                  <a:close/>
                  <a:moveTo>
                    <a:pt x="256" y="450"/>
                  </a:moveTo>
                  <a:lnTo>
                    <a:pt x="258" y="446"/>
                  </a:lnTo>
                  <a:lnTo>
                    <a:pt x="260" y="444"/>
                  </a:lnTo>
                  <a:lnTo>
                    <a:pt x="260" y="444"/>
                  </a:lnTo>
                  <a:lnTo>
                    <a:pt x="264" y="444"/>
                  </a:lnTo>
                  <a:lnTo>
                    <a:pt x="262" y="446"/>
                  </a:lnTo>
                  <a:lnTo>
                    <a:pt x="262" y="446"/>
                  </a:lnTo>
                  <a:lnTo>
                    <a:pt x="258" y="448"/>
                  </a:lnTo>
                  <a:lnTo>
                    <a:pt x="256" y="450"/>
                  </a:lnTo>
                  <a:lnTo>
                    <a:pt x="256" y="450"/>
                  </a:lnTo>
                  <a:close/>
                  <a:moveTo>
                    <a:pt x="252" y="442"/>
                  </a:moveTo>
                  <a:lnTo>
                    <a:pt x="252" y="442"/>
                  </a:lnTo>
                  <a:lnTo>
                    <a:pt x="252" y="438"/>
                  </a:lnTo>
                  <a:lnTo>
                    <a:pt x="254" y="438"/>
                  </a:lnTo>
                  <a:lnTo>
                    <a:pt x="256" y="440"/>
                  </a:lnTo>
                  <a:lnTo>
                    <a:pt x="254" y="442"/>
                  </a:lnTo>
                  <a:lnTo>
                    <a:pt x="254" y="442"/>
                  </a:lnTo>
                  <a:lnTo>
                    <a:pt x="252" y="442"/>
                  </a:lnTo>
                  <a:lnTo>
                    <a:pt x="252" y="442"/>
                  </a:lnTo>
                  <a:close/>
                  <a:moveTo>
                    <a:pt x="240" y="442"/>
                  </a:moveTo>
                  <a:lnTo>
                    <a:pt x="242" y="440"/>
                  </a:lnTo>
                  <a:lnTo>
                    <a:pt x="242" y="442"/>
                  </a:lnTo>
                  <a:lnTo>
                    <a:pt x="242" y="444"/>
                  </a:lnTo>
                  <a:lnTo>
                    <a:pt x="240" y="442"/>
                  </a:lnTo>
                  <a:lnTo>
                    <a:pt x="240" y="442"/>
                  </a:lnTo>
                  <a:close/>
                  <a:moveTo>
                    <a:pt x="232" y="448"/>
                  </a:moveTo>
                  <a:lnTo>
                    <a:pt x="232" y="446"/>
                  </a:lnTo>
                  <a:lnTo>
                    <a:pt x="234" y="444"/>
                  </a:lnTo>
                  <a:lnTo>
                    <a:pt x="234" y="446"/>
                  </a:lnTo>
                  <a:lnTo>
                    <a:pt x="232" y="448"/>
                  </a:lnTo>
                  <a:lnTo>
                    <a:pt x="232" y="448"/>
                  </a:lnTo>
                  <a:close/>
                  <a:moveTo>
                    <a:pt x="224" y="454"/>
                  </a:moveTo>
                  <a:lnTo>
                    <a:pt x="226" y="456"/>
                  </a:lnTo>
                  <a:lnTo>
                    <a:pt x="224" y="456"/>
                  </a:lnTo>
                  <a:lnTo>
                    <a:pt x="222" y="454"/>
                  </a:lnTo>
                  <a:lnTo>
                    <a:pt x="224" y="454"/>
                  </a:lnTo>
                  <a:lnTo>
                    <a:pt x="224" y="454"/>
                  </a:lnTo>
                  <a:close/>
                  <a:moveTo>
                    <a:pt x="2" y="496"/>
                  </a:moveTo>
                  <a:lnTo>
                    <a:pt x="0" y="498"/>
                  </a:lnTo>
                  <a:lnTo>
                    <a:pt x="2" y="498"/>
                  </a:lnTo>
                  <a:lnTo>
                    <a:pt x="2" y="496"/>
                  </a:lnTo>
                  <a:lnTo>
                    <a:pt x="2" y="496"/>
                  </a:lnTo>
                  <a:close/>
                  <a:moveTo>
                    <a:pt x="4" y="490"/>
                  </a:moveTo>
                  <a:lnTo>
                    <a:pt x="2" y="492"/>
                  </a:lnTo>
                  <a:lnTo>
                    <a:pt x="4" y="494"/>
                  </a:lnTo>
                  <a:lnTo>
                    <a:pt x="6" y="492"/>
                  </a:lnTo>
                  <a:lnTo>
                    <a:pt x="4" y="490"/>
                  </a:lnTo>
                  <a:lnTo>
                    <a:pt x="4" y="490"/>
                  </a:lnTo>
                  <a:close/>
                  <a:moveTo>
                    <a:pt x="6" y="486"/>
                  </a:moveTo>
                  <a:lnTo>
                    <a:pt x="8" y="486"/>
                  </a:lnTo>
                  <a:lnTo>
                    <a:pt x="8" y="484"/>
                  </a:lnTo>
                  <a:lnTo>
                    <a:pt x="6" y="486"/>
                  </a:lnTo>
                  <a:lnTo>
                    <a:pt x="6" y="486"/>
                  </a:lnTo>
                  <a:close/>
                  <a:moveTo>
                    <a:pt x="22" y="488"/>
                  </a:moveTo>
                  <a:lnTo>
                    <a:pt x="20" y="484"/>
                  </a:lnTo>
                  <a:lnTo>
                    <a:pt x="18" y="484"/>
                  </a:lnTo>
                  <a:lnTo>
                    <a:pt x="16" y="486"/>
                  </a:lnTo>
                  <a:lnTo>
                    <a:pt x="16" y="486"/>
                  </a:lnTo>
                  <a:lnTo>
                    <a:pt x="18" y="488"/>
                  </a:lnTo>
                  <a:lnTo>
                    <a:pt x="16" y="488"/>
                  </a:lnTo>
                  <a:lnTo>
                    <a:pt x="18" y="490"/>
                  </a:lnTo>
                  <a:lnTo>
                    <a:pt x="20" y="490"/>
                  </a:lnTo>
                  <a:lnTo>
                    <a:pt x="20" y="488"/>
                  </a:lnTo>
                  <a:lnTo>
                    <a:pt x="22" y="488"/>
                  </a:lnTo>
                  <a:lnTo>
                    <a:pt x="22" y="488"/>
                  </a:lnTo>
                  <a:close/>
                  <a:moveTo>
                    <a:pt x="24" y="492"/>
                  </a:moveTo>
                  <a:lnTo>
                    <a:pt x="26" y="492"/>
                  </a:lnTo>
                  <a:lnTo>
                    <a:pt x="28" y="490"/>
                  </a:lnTo>
                  <a:lnTo>
                    <a:pt x="28" y="488"/>
                  </a:lnTo>
                  <a:lnTo>
                    <a:pt x="30" y="486"/>
                  </a:lnTo>
                  <a:lnTo>
                    <a:pt x="28" y="486"/>
                  </a:lnTo>
                  <a:lnTo>
                    <a:pt x="26" y="488"/>
                  </a:lnTo>
                  <a:lnTo>
                    <a:pt x="26" y="490"/>
                  </a:lnTo>
                  <a:lnTo>
                    <a:pt x="24" y="492"/>
                  </a:lnTo>
                  <a:lnTo>
                    <a:pt x="24" y="492"/>
                  </a:lnTo>
                  <a:close/>
                  <a:moveTo>
                    <a:pt x="36" y="490"/>
                  </a:moveTo>
                  <a:lnTo>
                    <a:pt x="36" y="486"/>
                  </a:lnTo>
                  <a:lnTo>
                    <a:pt x="34" y="486"/>
                  </a:lnTo>
                  <a:lnTo>
                    <a:pt x="34" y="490"/>
                  </a:lnTo>
                  <a:lnTo>
                    <a:pt x="32" y="490"/>
                  </a:lnTo>
                  <a:lnTo>
                    <a:pt x="32" y="492"/>
                  </a:lnTo>
                  <a:lnTo>
                    <a:pt x="34" y="492"/>
                  </a:lnTo>
                  <a:lnTo>
                    <a:pt x="36" y="490"/>
                  </a:lnTo>
                  <a:lnTo>
                    <a:pt x="36" y="490"/>
                  </a:lnTo>
                  <a:close/>
                  <a:moveTo>
                    <a:pt x="66" y="490"/>
                  </a:moveTo>
                  <a:lnTo>
                    <a:pt x="66" y="488"/>
                  </a:lnTo>
                  <a:lnTo>
                    <a:pt x="68" y="486"/>
                  </a:lnTo>
                  <a:lnTo>
                    <a:pt x="68" y="484"/>
                  </a:lnTo>
                  <a:lnTo>
                    <a:pt x="66" y="482"/>
                  </a:lnTo>
                  <a:lnTo>
                    <a:pt x="64" y="484"/>
                  </a:lnTo>
                  <a:lnTo>
                    <a:pt x="64" y="486"/>
                  </a:lnTo>
                  <a:lnTo>
                    <a:pt x="62" y="486"/>
                  </a:lnTo>
                  <a:lnTo>
                    <a:pt x="62" y="486"/>
                  </a:lnTo>
                  <a:lnTo>
                    <a:pt x="60" y="488"/>
                  </a:lnTo>
                  <a:lnTo>
                    <a:pt x="58" y="488"/>
                  </a:lnTo>
                  <a:lnTo>
                    <a:pt x="56" y="488"/>
                  </a:lnTo>
                  <a:lnTo>
                    <a:pt x="56" y="488"/>
                  </a:lnTo>
                  <a:lnTo>
                    <a:pt x="56" y="490"/>
                  </a:lnTo>
                  <a:lnTo>
                    <a:pt x="58" y="490"/>
                  </a:lnTo>
                  <a:lnTo>
                    <a:pt x="60" y="490"/>
                  </a:lnTo>
                  <a:lnTo>
                    <a:pt x="64" y="488"/>
                  </a:lnTo>
                  <a:lnTo>
                    <a:pt x="66" y="490"/>
                  </a:lnTo>
                  <a:lnTo>
                    <a:pt x="66" y="490"/>
                  </a:lnTo>
                  <a:close/>
                  <a:moveTo>
                    <a:pt x="72" y="490"/>
                  </a:moveTo>
                  <a:lnTo>
                    <a:pt x="78" y="492"/>
                  </a:lnTo>
                  <a:lnTo>
                    <a:pt x="78" y="490"/>
                  </a:lnTo>
                  <a:lnTo>
                    <a:pt x="80" y="492"/>
                  </a:lnTo>
                  <a:lnTo>
                    <a:pt x="78" y="494"/>
                  </a:lnTo>
                  <a:lnTo>
                    <a:pt x="72" y="492"/>
                  </a:lnTo>
                  <a:lnTo>
                    <a:pt x="70" y="492"/>
                  </a:lnTo>
                  <a:lnTo>
                    <a:pt x="68" y="490"/>
                  </a:lnTo>
                  <a:lnTo>
                    <a:pt x="68" y="490"/>
                  </a:lnTo>
                  <a:lnTo>
                    <a:pt x="72" y="490"/>
                  </a:lnTo>
                  <a:lnTo>
                    <a:pt x="72" y="490"/>
                  </a:lnTo>
                  <a:close/>
                  <a:moveTo>
                    <a:pt x="92" y="488"/>
                  </a:moveTo>
                  <a:lnTo>
                    <a:pt x="90" y="486"/>
                  </a:lnTo>
                  <a:lnTo>
                    <a:pt x="86" y="486"/>
                  </a:lnTo>
                  <a:lnTo>
                    <a:pt x="86" y="488"/>
                  </a:lnTo>
                  <a:lnTo>
                    <a:pt x="90" y="488"/>
                  </a:lnTo>
                  <a:lnTo>
                    <a:pt x="92" y="488"/>
                  </a:lnTo>
                  <a:lnTo>
                    <a:pt x="92" y="488"/>
                  </a:lnTo>
                  <a:close/>
                  <a:moveTo>
                    <a:pt x="106" y="486"/>
                  </a:moveTo>
                  <a:lnTo>
                    <a:pt x="104" y="482"/>
                  </a:lnTo>
                  <a:lnTo>
                    <a:pt x="104" y="486"/>
                  </a:lnTo>
                  <a:lnTo>
                    <a:pt x="106" y="486"/>
                  </a:lnTo>
                  <a:lnTo>
                    <a:pt x="106" y="486"/>
                  </a:lnTo>
                  <a:close/>
                  <a:moveTo>
                    <a:pt x="116" y="482"/>
                  </a:moveTo>
                  <a:lnTo>
                    <a:pt x="112" y="480"/>
                  </a:lnTo>
                  <a:lnTo>
                    <a:pt x="110" y="482"/>
                  </a:lnTo>
                  <a:lnTo>
                    <a:pt x="110" y="484"/>
                  </a:lnTo>
                  <a:lnTo>
                    <a:pt x="114" y="482"/>
                  </a:lnTo>
                  <a:lnTo>
                    <a:pt x="116" y="482"/>
                  </a:lnTo>
                  <a:lnTo>
                    <a:pt x="116" y="482"/>
                  </a:lnTo>
                  <a:close/>
                  <a:moveTo>
                    <a:pt x="122" y="482"/>
                  </a:moveTo>
                  <a:lnTo>
                    <a:pt x="120" y="480"/>
                  </a:lnTo>
                  <a:lnTo>
                    <a:pt x="118" y="482"/>
                  </a:lnTo>
                  <a:lnTo>
                    <a:pt x="120" y="482"/>
                  </a:lnTo>
                  <a:lnTo>
                    <a:pt x="122" y="482"/>
                  </a:lnTo>
                  <a:lnTo>
                    <a:pt x="122" y="482"/>
                  </a:lnTo>
                  <a:close/>
                  <a:moveTo>
                    <a:pt x="122" y="478"/>
                  </a:moveTo>
                  <a:lnTo>
                    <a:pt x="122" y="476"/>
                  </a:lnTo>
                  <a:lnTo>
                    <a:pt x="120" y="478"/>
                  </a:lnTo>
                  <a:lnTo>
                    <a:pt x="122" y="478"/>
                  </a:lnTo>
                  <a:lnTo>
                    <a:pt x="122" y="478"/>
                  </a:lnTo>
                  <a:close/>
                  <a:moveTo>
                    <a:pt x="122" y="480"/>
                  </a:moveTo>
                  <a:lnTo>
                    <a:pt x="124" y="480"/>
                  </a:lnTo>
                  <a:lnTo>
                    <a:pt x="126" y="480"/>
                  </a:lnTo>
                  <a:lnTo>
                    <a:pt x="126" y="478"/>
                  </a:lnTo>
                  <a:lnTo>
                    <a:pt x="122" y="480"/>
                  </a:lnTo>
                  <a:lnTo>
                    <a:pt x="122" y="480"/>
                  </a:lnTo>
                  <a:close/>
                  <a:moveTo>
                    <a:pt x="152" y="466"/>
                  </a:moveTo>
                  <a:lnTo>
                    <a:pt x="152" y="468"/>
                  </a:lnTo>
                  <a:lnTo>
                    <a:pt x="154" y="468"/>
                  </a:lnTo>
                  <a:lnTo>
                    <a:pt x="152" y="470"/>
                  </a:lnTo>
                  <a:lnTo>
                    <a:pt x="150" y="472"/>
                  </a:lnTo>
                  <a:lnTo>
                    <a:pt x="148" y="474"/>
                  </a:lnTo>
                  <a:lnTo>
                    <a:pt x="144" y="478"/>
                  </a:lnTo>
                  <a:lnTo>
                    <a:pt x="140" y="478"/>
                  </a:lnTo>
                  <a:lnTo>
                    <a:pt x="138" y="482"/>
                  </a:lnTo>
                  <a:lnTo>
                    <a:pt x="132" y="482"/>
                  </a:lnTo>
                  <a:lnTo>
                    <a:pt x="134" y="480"/>
                  </a:lnTo>
                  <a:lnTo>
                    <a:pt x="136" y="480"/>
                  </a:lnTo>
                  <a:lnTo>
                    <a:pt x="138" y="476"/>
                  </a:lnTo>
                  <a:lnTo>
                    <a:pt x="140" y="476"/>
                  </a:lnTo>
                  <a:lnTo>
                    <a:pt x="140" y="474"/>
                  </a:lnTo>
                  <a:lnTo>
                    <a:pt x="142" y="472"/>
                  </a:lnTo>
                  <a:lnTo>
                    <a:pt x="146" y="472"/>
                  </a:lnTo>
                  <a:lnTo>
                    <a:pt x="146" y="468"/>
                  </a:lnTo>
                  <a:lnTo>
                    <a:pt x="146" y="468"/>
                  </a:lnTo>
                  <a:lnTo>
                    <a:pt x="150" y="468"/>
                  </a:lnTo>
                  <a:lnTo>
                    <a:pt x="150" y="468"/>
                  </a:lnTo>
                  <a:lnTo>
                    <a:pt x="152" y="466"/>
                  </a:lnTo>
                  <a:lnTo>
                    <a:pt x="152" y="466"/>
                  </a:lnTo>
                  <a:close/>
                  <a:moveTo>
                    <a:pt x="172" y="458"/>
                  </a:moveTo>
                  <a:lnTo>
                    <a:pt x="170" y="458"/>
                  </a:lnTo>
                  <a:lnTo>
                    <a:pt x="168" y="460"/>
                  </a:lnTo>
                  <a:lnTo>
                    <a:pt x="168" y="462"/>
                  </a:lnTo>
                  <a:lnTo>
                    <a:pt x="170" y="464"/>
                  </a:lnTo>
                  <a:lnTo>
                    <a:pt x="170" y="464"/>
                  </a:lnTo>
                  <a:lnTo>
                    <a:pt x="166" y="464"/>
                  </a:lnTo>
                  <a:lnTo>
                    <a:pt x="164" y="464"/>
                  </a:lnTo>
                  <a:lnTo>
                    <a:pt x="164" y="466"/>
                  </a:lnTo>
                  <a:lnTo>
                    <a:pt x="164" y="466"/>
                  </a:lnTo>
                  <a:lnTo>
                    <a:pt x="162" y="470"/>
                  </a:lnTo>
                  <a:lnTo>
                    <a:pt x="160" y="470"/>
                  </a:lnTo>
                  <a:lnTo>
                    <a:pt x="156" y="472"/>
                  </a:lnTo>
                  <a:lnTo>
                    <a:pt x="154" y="472"/>
                  </a:lnTo>
                  <a:lnTo>
                    <a:pt x="154" y="472"/>
                  </a:lnTo>
                  <a:lnTo>
                    <a:pt x="154" y="474"/>
                  </a:lnTo>
                  <a:lnTo>
                    <a:pt x="158" y="474"/>
                  </a:lnTo>
                  <a:lnTo>
                    <a:pt x="162" y="472"/>
                  </a:lnTo>
                  <a:lnTo>
                    <a:pt x="164" y="470"/>
                  </a:lnTo>
                  <a:lnTo>
                    <a:pt x="166" y="472"/>
                  </a:lnTo>
                  <a:lnTo>
                    <a:pt x="166" y="472"/>
                  </a:lnTo>
                  <a:lnTo>
                    <a:pt x="168" y="470"/>
                  </a:lnTo>
                  <a:lnTo>
                    <a:pt x="168" y="468"/>
                  </a:lnTo>
                  <a:lnTo>
                    <a:pt x="170" y="468"/>
                  </a:lnTo>
                  <a:lnTo>
                    <a:pt x="170" y="470"/>
                  </a:lnTo>
                  <a:lnTo>
                    <a:pt x="172" y="470"/>
                  </a:lnTo>
                  <a:lnTo>
                    <a:pt x="174" y="466"/>
                  </a:lnTo>
                  <a:lnTo>
                    <a:pt x="176" y="466"/>
                  </a:lnTo>
                  <a:lnTo>
                    <a:pt x="176" y="464"/>
                  </a:lnTo>
                  <a:lnTo>
                    <a:pt x="174" y="464"/>
                  </a:lnTo>
                  <a:lnTo>
                    <a:pt x="178" y="462"/>
                  </a:lnTo>
                  <a:lnTo>
                    <a:pt x="176" y="460"/>
                  </a:lnTo>
                  <a:lnTo>
                    <a:pt x="174" y="458"/>
                  </a:lnTo>
                  <a:lnTo>
                    <a:pt x="172" y="458"/>
                  </a:lnTo>
                  <a:lnTo>
                    <a:pt x="172" y="458"/>
                  </a:lnTo>
                  <a:close/>
                  <a:moveTo>
                    <a:pt x="180" y="460"/>
                  </a:moveTo>
                  <a:lnTo>
                    <a:pt x="180" y="460"/>
                  </a:lnTo>
                  <a:lnTo>
                    <a:pt x="178" y="458"/>
                  </a:lnTo>
                  <a:lnTo>
                    <a:pt x="178" y="460"/>
                  </a:lnTo>
                  <a:lnTo>
                    <a:pt x="180" y="460"/>
                  </a:lnTo>
                  <a:lnTo>
                    <a:pt x="180" y="460"/>
                  </a:lnTo>
                  <a:close/>
                  <a:moveTo>
                    <a:pt x="194" y="458"/>
                  </a:moveTo>
                  <a:lnTo>
                    <a:pt x="194" y="458"/>
                  </a:lnTo>
                  <a:lnTo>
                    <a:pt x="196" y="458"/>
                  </a:lnTo>
                  <a:lnTo>
                    <a:pt x="196" y="460"/>
                  </a:lnTo>
                  <a:lnTo>
                    <a:pt x="194" y="460"/>
                  </a:lnTo>
                  <a:lnTo>
                    <a:pt x="194" y="458"/>
                  </a:lnTo>
                  <a:lnTo>
                    <a:pt x="194" y="458"/>
                  </a:lnTo>
                  <a:close/>
                  <a:moveTo>
                    <a:pt x="190" y="460"/>
                  </a:moveTo>
                  <a:lnTo>
                    <a:pt x="190" y="458"/>
                  </a:lnTo>
                  <a:lnTo>
                    <a:pt x="192" y="460"/>
                  </a:lnTo>
                  <a:lnTo>
                    <a:pt x="190" y="460"/>
                  </a:lnTo>
                  <a:lnTo>
                    <a:pt x="190" y="460"/>
                  </a:lnTo>
                  <a:close/>
                  <a:moveTo>
                    <a:pt x="188" y="458"/>
                  </a:moveTo>
                  <a:lnTo>
                    <a:pt x="188" y="456"/>
                  </a:lnTo>
                  <a:lnTo>
                    <a:pt x="188" y="454"/>
                  </a:lnTo>
                  <a:lnTo>
                    <a:pt x="190" y="454"/>
                  </a:lnTo>
                  <a:lnTo>
                    <a:pt x="190" y="456"/>
                  </a:lnTo>
                  <a:lnTo>
                    <a:pt x="188" y="458"/>
                  </a:lnTo>
                  <a:lnTo>
                    <a:pt x="188" y="458"/>
                  </a:lnTo>
                  <a:close/>
                  <a:moveTo>
                    <a:pt x="184" y="454"/>
                  </a:moveTo>
                  <a:lnTo>
                    <a:pt x="182" y="456"/>
                  </a:lnTo>
                  <a:lnTo>
                    <a:pt x="182" y="458"/>
                  </a:lnTo>
                  <a:lnTo>
                    <a:pt x="184" y="460"/>
                  </a:lnTo>
                  <a:lnTo>
                    <a:pt x="186" y="458"/>
                  </a:lnTo>
                  <a:lnTo>
                    <a:pt x="186" y="456"/>
                  </a:lnTo>
                  <a:lnTo>
                    <a:pt x="184" y="456"/>
                  </a:lnTo>
                  <a:lnTo>
                    <a:pt x="184" y="454"/>
                  </a:lnTo>
                  <a:lnTo>
                    <a:pt x="184" y="454"/>
                  </a:lnTo>
                  <a:close/>
                  <a:moveTo>
                    <a:pt x="300" y="352"/>
                  </a:moveTo>
                  <a:lnTo>
                    <a:pt x="298" y="352"/>
                  </a:lnTo>
                  <a:lnTo>
                    <a:pt x="302" y="350"/>
                  </a:lnTo>
                  <a:lnTo>
                    <a:pt x="300" y="352"/>
                  </a:lnTo>
                  <a:lnTo>
                    <a:pt x="300" y="352"/>
                  </a:lnTo>
                  <a:lnTo>
                    <a:pt x="300" y="352"/>
                  </a:lnTo>
                  <a:close/>
                  <a:moveTo>
                    <a:pt x="294" y="354"/>
                  </a:moveTo>
                  <a:lnTo>
                    <a:pt x="294" y="354"/>
                  </a:lnTo>
                  <a:lnTo>
                    <a:pt x="294" y="352"/>
                  </a:lnTo>
                  <a:lnTo>
                    <a:pt x="296" y="350"/>
                  </a:lnTo>
                  <a:lnTo>
                    <a:pt x="298" y="348"/>
                  </a:lnTo>
                  <a:lnTo>
                    <a:pt x="298" y="350"/>
                  </a:lnTo>
                  <a:lnTo>
                    <a:pt x="296" y="352"/>
                  </a:lnTo>
                  <a:lnTo>
                    <a:pt x="294" y="354"/>
                  </a:lnTo>
                  <a:lnTo>
                    <a:pt x="294" y="354"/>
                  </a:lnTo>
                  <a:close/>
                  <a:moveTo>
                    <a:pt x="198" y="450"/>
                  </a:moveTo>
                  <a:lnTo>
                    <a:pt x="200" y="446"/>
                  </a:lnTo>
                  <a:lnTo>
                    <a:pt x="200" y="446"/>
                  </a:lnTo>
                  <a:lnTo>
                    <a:pt x="202" y="446"/>
                  </a:lnTo>
                  <a:lnTo>
                    <a:pt x="204" y="444"/>
                  </a:lnTo>
                  <a:lnTo>
                    <a:pt x="204" y="444"/>
                  </a:lnTo>
                  <a:lnTo>
                    <a:pt x="206" y="440"/>
                  </a:lnTo>
                  <a:lnTo>
                    <a:pt x="208" y="440"/>
                  </a:lnTo>
                  <a:lnTo>
                    <a:pt x="210" y="442"/>
                  </a:lnTo>
                  <a:lnTo>
                    <a:pt x="210" y="440"/>
                  </a:lnTo>
                  <a:lnTo>
                    <a:pt x="214" y="442"/>
                  </a:lnTo>
                  <a:lnTo>
                    <a:pt x="216" y="440"/>
                  </a:lnTo>
                  <a:lnTo>
                    <a:pt x="216" y="440"/>
                  </a:lnTo>
                  <a:lnTo>
                    <a:pt x="220" y="440"/>
                  </a:lnTo>
                  <a:lnTo>
                    <a:pt x="220" y="442"/>
                  </a:lnTo>
                  <a:lnTo>
                    <a:pt x="220" y="444"/>
                  </a:lnTo>
                  <a:lnTo>
                    <a:pt x="224" y="446"/>
                  </a:lnTo>
                  <a:lnTo>
                    <a:pt x="224" y="448"/>
                  </a:lnTo>
                  <a:lnTo>
                    <a:pt x="220" y="448"/>
                  </a:lnTo>
                  <a:lnTo>
                    <a:pt x="218" y="450"/>
                  </a:lnTo>
                  <a:lnTo>
                    <a:pt x="214" y="450"/>
                  </a:lnTo>
                  <a:lnTo>
                    <a:pt x="212" y="448"/>
                  </a:lnTo>
                  <a:lnTo>
                    <a:pt x="206" y="448"/>
                  </a:lnTo>
                  <a:lnTo>
                    <a:pt x="204" y="452"/>
                  </a:lnTo>
                  <a:lnTo>
                    <a:pt x="204" y="452"/>
                  </a:lnTo>
                  <a:lnTo>
                    <a:pt x="202" y="452"/>
                  </a:lnTo>
                  <a:lnTo>
                    <a:pt x="200" y="452"/>
                  </a:lnTo>
                  <a:lnTo>
                    <a:pt x="198" y="4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1" name="Continent : Europe"/>
          <p:cNvGrpSpPr/>
          <p:nvPr/>
        </p:nvGrpSpPr>
        <p:grpSpPr>
          <a:xfrm>
            <a:off x="4619568" y="946943"/>
            <a:ext cx="2506457" cy="2465501"/>
            <a:chOff x="3095567" y="946942"/>
            <a:chExt cx="2506457" cy="2465501"/>
          </a:xfrm>
        </p:grpSpPr>
        <p:sp>
          <p:nvSpPr>
            <p:cNvPr id="283" name="Country : United Kingdom"/>
            <p:cNvSpPr>
              <a:spLocks noEditPoints="1"/>
            </p:cNvSpPr>
            <p:nvPr/>
          </p:nvSpPr>
          <p:spPr bwMode="auto">
            <a:xfrm>
              <a:off x="4193165" y="2331227"/>
              <a:ext cx="221158" cy="405456"/>
            </a:xfrm>
            <a:custGeom>
              <a:avLst/>
              <a:gdLst>
                <a:gd name="T0" fmla="*/ 4 w 108"/>
                <a:gd name="T1" fmla="*/ 112 h 198"/>
                <a:gd name="T2" fmla="*/ 24 w 108"/>
                <a:gd name="T3" fmla="*/ 114 h 198"/>
                <a:gd name="T4" fmla="*/ 22 w 108"/>
                <a:gd name="T5" fmla="*/ 124 h 198"/>
                <a:gd name="T6" fmla="*/ 76 w 108"/>
                <a:gd name="T7" fmla="*/ 2 h 198"/>
                <a:gd name="T8" fmla="*/ 72 w 108"/>
                <a:gd name="T9" fmla="*/ 8 h 198"/>
                <a:gd name="T10" fmla="*/ 70 w 108"/>
                <a:gd name="T11" fmla="*/ 12 h 198"/>
                <a:gd name="T12" fmla="*/ 74 w 108"/>
                <a:gd name="T13" fmla="*/ 12 h 198"/>
                <a:gd name="T14" fmla="*/ 72 w 108"/>
                <a:gd name="T15" fmla="*/ 186 h 198"/>
                <a:gd name="T16" fmla="*/ 30 w 108"/>
                <a:gd name="T17" fmla="*/ 96 h 198"/>
                <a:gd name="T18" fmla="*/ 12 w 108"/>
                <a:gd name="T19" fmla="*/ 82 h 198"/>
                <a:gd name="T20" fmla="*/ 20 w 108"/>
                <a:gd name="T21" fmla="*/ 76 h 198"/>
                <a:gd name="T22" fmla="*/ 52 w 108"/>
                <a:gd name="T23" fmla="*/ 36 h 198"/>
                <a:gd name="T24" fmla="*/ 50 w 108"/>
                <a:gd name="T25" fmla="*/ 40 h 198"/>
                <a:gd name="T26" fmla="*/ 12 w 108"/>
                <a:gd name="T27" fmla="*/ 56 h 198"/>
                <a:gd name="T28" fmla="*/ 18 w 108"/>
                <a:gd name="T29" fmla="*/ 58 h 198"/>
                <a:gd name="T30" fmla="*/ 12 w 108"/>
                <a:gd name="T31" fmla="*/ 60 h 198"/>
                <a:gd name="T32" fmla="*/ 8 w 108"/>
                <a:gd name="T33" fmla="*/ 66 h 198"/>
                <a:gd name="T34" fmla="*/ 10 w 108"/>
                <a:gd name="T35" fmla="*/ 70 h 198"/>
                <a:gd name="T36" fmla="*/ 20 w 108"/>
                <a:gd name="T37" fmla="*/ 72 h 198"/>
                <a:gd name="T38" fmla="*/ 20 w 108"/>
                <a:gd name="T39" fmla="*/ 62 h 198"/>
                <a:gd name="T40" fmla="*/ 24 w 108"/>
                <a:gd name="T41" fmla="*/ 86 h 198"/>
                <a:gd name="T42" fmla="*/ 18 w 108"/>
                <a:gd name="T43" fmla="*/ 88 h 198"/>
                <a:gd name="T44" fmla="*/ 16 w 108"/>
                <a:gd name="T45" fmla="*/ 98 h 198"/>
                <a:gd name="T46" fmla="*/ 36 w 108"/>
                <a:gd name="T47" fmla="*/ 140 h 198"/>
                <a:gd name="T48" fmla="*/ 40 w 108"/>
                <a:gd name="T49" fmla="*/ 120 h 198"/>
                <a:gd name="T50" fmla="*/ 34 w 108"/>
                <a:gd name="T51" fmla="*/ 194 h 198"/>
                <a:gd name="T52" fmla="*/ 48 w 108"/>
                <a:gd name="T53" fmla="*/ 192 h 198"/>
                <a:gd name="T54" fmla="*/ 66 w 108"/>
                <a:gd name="T55" fmla="*/ 186 h 198"/>
                <a:gd name="T56" fmla="*/ 82 w 108"/>
                <a:gd name="T57" fmla="*/ 182 h 198"/>
                <a:gd name="T58" fmla="*/ 104 w 108"/>
                <a:gd name="T59" fmla="*/ 176 h 198"/>
                <a:gd name="T60" fmla="*/ 98 w 108"/>
                <a:gd name="T61" fmla="*/ 170 h 198"/>
                <a:gd name="T62" fmla="*/ 102 w 108"/>
                <a:gd name="T63" fmla="*/ 166 h 198"/>
                <a:gd name="T64" fmla="*/ 106 w 108"/>
                <a:gd name="T65" fmla="*/ 156 h 198"/>
                <a:gd name="T66" fmla="*/ 92 w 108"/>
                <a:gd name="T67" fmla="*/ 142 h 198"/>
                <a:gd name="T68" fmla="*/ 82 w 108"/>
                <a:gd name="T69" fmla="*/ 132 h 198"/>
                <a:gd name="T70" fmla="*/ 82 w 108"/>
                <a:gd name="T71" fmla="*/ 122 h 198"/>
                <a:gd name="T72" fmla="*/ 66 w 108"/>
                <a:gd name="T73" fmla="*/ 100 h 198"/>
                <a:gd name="T74" fmla="*/ 46 w 108"/>
                <a:gd name="T75" fmla="*/ 92 h 198"/>
                <a:gd name="T76" fmla="*/ 52 w 108"/>
                <a:gd name="T77" fmla="*/ 84 h 198"/>
                <a:gd name="T78" fmla="*/ 64 w 108"/>
                <a:gd name="T79" fmla="*/ 66 h 198"/>
                <a:gd name="T80" fmla="*/ 46 w 108"/>
                <a:gd name="T81" fmla="*/ 64 h 198"/>
                <a:gd name="T82" fmla="*/ 48 w 108"/>
                <a:gd name="T83" fmla="*/ 54 h 198"/>
                <a:gd name="T84" fmla="*/ 42 w 108"/>
                <a:gd name="T85" fmla="*/ 48 h 198"/>
                <a:gd name="T86" fmla="*/ 32 w 108"/>
                <a:gd name="T87" fmla="*/ 50 h 198"/>
                <a:gd name="T88" fmla="*/ 26 w 108"/>
                <a:gd name="T89" fmla="*/ 58 h 198"/>
                <a:gd name="T90" fmla="*/ 24 w 108"/>
                <a:gd name="T91" fmla="*/ 64 h 198"/>
                <a:gd name="T92" fmla="*/ 26 w 108"/>
                <a:gd name="T93" fmla="*/ 70 h 198"/>
                <a:gd name="T94" fmla="*/ 24 w 108"/>
                <a:gd name="T95" fmla="*/ 78 h 198"/>
                <a:gd name="T96" fmla="*/ 30 w 108"/>
                <a:gd name="T97" fmla="*/ 78 h 198"/>
                <a:gd name="T98" fmla="*/ 26 w 108"/>
                <a:gd name="T99" fmla="*/ 96 h 198"/>
                <a:gd name="T100" fmla="*/ 28 w 108"/>
                <a:gd name="T101" fmla="*/ 92 h 198"/>
                <a:gd name="T102" fmla="*/ 34 w 108"/>
                <a:gd name="T103" fmla="*/ 88 h 198"/>
                <a:gd name="T104" fmla="*/ 30 w 108"/>
                <a:gd name="T105" fmla="*/ 110 h 198"/>
                <a:gd name="T106" fmla="*/ 44 w 108"/>
                <a:gd name="T107" fmla="*/ 112 h 198"/>
                <a:gd name="T108" fmla="*/ 56 w 108"/>
                <a:gd name="T109" fmla="*/ 126 h 198"/>
                <a:gd name="T110" fmla="*/ 52 w 108"/>
                <a:gd name="T111" fmla="*/ 138 h 198"/>
                <a:gd name="T112" fmla="*/ 36 w 108"/>
                <a:gd name="T113" fmla="*/ 148 h 198"/>
                <a:gd name="T114" fmla="*/ 36 w 108"/>
                <a:gd name="T115" fmla="*/ 160 h 198"/>
                <a:gd name="T116" fmla="*/ 34 w 108"/>
                <a:gd name="T117" fmla="*/ 168 h 198"/>
                <a:gd name="T118" fmla="*/ 48 w 108"/>
                <a:gd name="T119" fmla="*/ 174 h 198"/>
                <a:gd name="T120" fmla="*/ 52 w 108"/>
                <a:gd name="T121" fmla="*/ 178 h 198"/>
                <a:gd name="T122" fmla="*/ 32 w 108"/>
                <a:gd name="T123" fmla="*/ 19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8" h="198">
                  <a:moveTo>
                    <a:pt x="20" y="128"/>
                  </a:moveTo>
                  <a:lnTo>
                    <a:pt x="16" y="126"/>
                  </a:lnTo>
                  <a:lnTo>
                    <a:pt x="14" y="126"/>
                  </a:lnTo>
                  <a:lnTo>
                    <a:pt x="12" y="120"/>
                  </a:lnTo>
                  <a:lnTo>
                    <a:pt x="8" y="118"/>
                  </a:lnTo>
                  <a:lnTo>
                    <a:pt x="8" y="120"/>
                  </a:lnTo>
                  <a:lnTo>
                    <a:pt x="6" y="124"/>
                  </a:lnTo>
                  <a:lnTo>
                    <a:pt x="4" y="124"/>
                  </a:lnTo>
                  <a:lnTo>
                    <a:pt x="0" y="118"/>
                  </a:lnTo>
                  <a:lnTo>
                    <a:pt x="2" y="114"/>
                  </a:lnTo>
                  <a:lnTo>
                    <a:pt x="4" y="112"/>
                  </a:lnTo>
                  <a:lnTo>
                    <a:pt x="6" y="110"/>
                  </a:lnTo>
                  <a:lnTo>
                    <a:pt x="8" y="110"/>
                  </a:lnTo>
                  <a:lnTo>
                    <a:pt x="8" y="108"/>
                  </a:lnTo>
                  <a:lnTo>
                    <a:pt x="10" y="108"/>
                  </a:lnTo>
                  <a:lnTo>
                    <a:pt x="12" y="108"/>
                  </a:lnTo>
                  <a:lnTo>
                    <a:pt x="14" y="108"/>
                  </a:lnTo>
                  <a:lnTo>
                    <a:pt x="16" y="106"/>
                  </a:lnTo>
                  <a:lnTo>
                    <a:pt x="20" y="106"/>
                  </a:lnTo>
                  <a:lnTo>
                    <a:pt x="22" y="106"/>
                  </a:lnTo>
                  <a:lnTo>
                    <a:pt x="22" y="110"/>
                  </a:lnTo>
                  <a:lnTo>
                    <a:pt x="24" y="114"/>
                  </a:lnTo>
                  <a:lnTo>
                    <a:pt x="24" y="116"/>
                  </a:lnTo>
                  <a:lnTo>
                    <a:pt x="26" y="116"/>
                  </a:lnTo>
                  <a:lnTo>
                    <a:pt x="28" y="122"/>
                  </a:lnTo>
                  <a:lnTo>
                    <a:pt x="26" y="118"/>
                  </a:lnTo>
                  <a:lnTo>
                    <a:pt x="24" y="118"/>
                  </a:lnTo>
                  <a:lnTo>
                    <a:pt x="26" y="118"/>
                  </a:lnTo>
                  <a:lnTo>
                    <a:pt x="24" y="120"/>
                  </a:lnTo>
                  <a:lnTo>
                    <a:pt x="26" y="122"/>
                  </a:lnTo>
                  <a:lnTo>
                    <a:pt x="26" y="124"/>
                  </a:lnTo>
                  <a:lnTo>
                    <a:pt x="22" y="122"/>
                  </a:lnTo>
                  <a:lnTo>
                    <a:pt x="22" y="124"/>
                  </a:lnTo>
                  <a:lnTo>
                    <a:pt x="20" y="126"/>
                  </a:lnTo>
                  <a:lnTo>
                    <a:pt x="20" y="126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20" y="128"/>
                  </a:lnTo>
                  <a:close/>
                  <a:moveTo>
                    <a:pt x="72" y="18"/>
                  </a:moveTo>
                  <a:lnTo>
                    <a:pt x="74" y="16"/>
                  </a:lnTo>
                  <a:lnTo>
                    <a:pt x="74" y="16"/>
                  </a:lnTo>
                  <a:lnTo>
                    <a:pt x="72" y="18"/>
                  </a:lnTo>
                  <a:lnTo>
                    <a:pt x="72" y="18"/>
                  </a:lnTo>
                  <a:close/>
                  <a:moveTo>
                    <a:pt x="76" y="2"/>
                  </a:moveTo>
                  <a:lnTo>
                    <a:pt x="76" y="2"/>
                  </a:lnTo>
                  <a:lnTo>
                    <a:pt x="78" y="0"/>
                  </a:lnTo>
                  <a:lnTo>
                    <a:pt x="76" y="2"/>
                  </a:lnTo>
                  <a:lnTo>
                    <a:pt x="76" y="2"/>
                  </a:lnTo>
                  <a:close/>
                  <a:moveTo>
                    <a:pt x="72" y="8"/>
                  </a:moveTo>
                  <a:lnTo>
                    <a:pt x="72" y="6"/>
                  </a:lnTo>
                  <a:lnTo>
                    <a:pt x="70" y="6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2" y="8"/>
                  </a:lnTo>
                  <a:lnTo>
                    <a:pt x="72" y="8"/>
                  </a:lnTo>
                  <a:close/>
                  <a:moveTo>
                    <a:pt x="74" y="6"/>
                  </a:moveTo>
                  <a:lnTo>
                    <a:pt x="72" y="6"/>
                  </a:lnTo>
                  <a:lnTo>
                    <a:pt x="74" y="4"/>
                  </a:lnTo>
                  <a:lnTo>
                    <a:pt x="74" y="2"/>
                  </a:lnTo>
                  <a:lnTo>
                    <a:pt x="76" y="2"/>
                  </a:lnTo>
                  <a:lnTo>
                    <a:pt x="76" y="6"/>
                  </a:lnTo>
                  <a:lnTo>
                    <a:pt x="74" y="6"/>
                  </a:lnTo>
                  <a:lnTo>
                    <a:pt x="74" y="6"/>
                  </a:lnTo>
                  <a:close/>
                  <a:moveTo>
                    <a:pt x="74" y="14"/>
                  </a:moveTo>
                  <a:lnTo>
                    <a:pt x="72" y="12"/>
                  </a:lnTo>
                  <a:lnTo>
                    <a:pt x="70" y="12"/>
                  </a:lnTo>
                  <a:lnTo>
                    <a:pt x="68" y="10"/>
                  </a:lnTo>
                  <a:lnTo>
                    <a:pt x="70" y="10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4" y="8"/>
                  </a:lnTo>
                  <a:lnTo>
                    <a:pt x="76" y="8"/>
                  </a:lnTo>
                  <a:lnTo>
                    <a:pt x="74" y="10"/>
                  </a:lnTo>
                  <a:lnTo>
                    <a:pt x="76" y="12"/>
                  </a:lnTo>
                  <a:lnTo>
                    <a:pt x="74" y="12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4" y="14"/>
                  </a:lnTo>
                  <a:close/>
                  <a:moveTo>
                    <a:pt x="98" y="172"/>
                  </a:moveTo>
                  <a:lnTo>
                    <a:pt x="98" y="172"/>
                  </a:lnTo>
                  <a:lnTo>
                    <a:pt x="100" y="172"/>
                  </a:lnTo>
                  <a:lnTo>
                    <a:pt x="100" y="172"/>
                  </a:lnTo>
                  <a:lnTo>
                    <a:pt x="98" y="170"/>
                  </a:lnTo>
                  <a:lnTo>
                    <a:pt x="98" y="172"/>
                  </a:lnTo>
                  <a:lnTo>
                    <a:pt x="98" y="172"/>
                  </a:lnTo>
                  <a:close/>
                  <a:moveTo>
                    <a:pt x="72" y="186"/>
                  </a:moveTo>
                  <a:lnTo>
                    <a:pt x="74" y="184"/>
                  </a:lnTo>
                  <a:lnTo>
                    <a:pt x="76" y="184"/>
                  </a:lnTo>
                  <a:lnTo>
                    <a:pt x="78" y="184"/>
                  </a:lnTo>
                  <a:lnTo>
                    <a:pt x="76" y="186"/>
                  </a:lnTo>
                  <a:lnTo>
                    <a:pt x="76" y="188"/>
                  </a:lnTo>
                  <a:lnTo>
                    <a:pt x="74" y="188"/>
                  </a:lnTo>
                  <a:lnTo>
                    <a:pt x="74" y="186"/>
                  </a:lnTo>
                  <a:lnTo>
                    <a:pt x="72" y="186"/>
                  </a:lnTo>
                  <a:lnTo>
                    <a:pt x="72" y="186"/>
                  </a:lnTo>
                  <a:close/>
                  <a:moveTo>
                    <a:pt x="32" y="94"/>
                  </a:moveTo>
                  <a:lnTo>
                    <a:pt x="30" y="96"/>
                  </a:lnTo>
                  <a:lnTo>
                    <a:pt x="32" y="98"/>
                  </a:lnTo>
                  <a:lnTo>
                    <a:pt x="32" y="96"/>
                  </a:lnTo>
                  <a:lnTo>
                    <a:pt x="32" y="94"/>
                  </a:lnTo>
                  <a:lnTo>
                    <a:pt x="32" y="94"/>
                  </a:lnTo>
                  <a:close/>
                  <a:moveTo>
                    <a:pt x="20" y="92"/>
                  </a:moveTo>
                  <a:lnTo>
                    <a:pt x="20" y="90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close/>
                  <a:moveTo>
                    <a:pt x="12" y="84"/>
                  </a:moveTo>
                  <a:lnTo>
                    <a:pt x="12" y="82"/>
                  </a:lnTo>
                  <a:lnTo>
                    <a:pt x="14" y="82"/>
                  </a:lnTo>
                  <a:lnTo>
                    <a:pt x="12" y="84"/>
                  </a:lnTo>
                  <a:lnTo>
                    <a:pt x="12" y="84"/>
                  </a:lnTo>
                  <a:close/>
                  <a:moveTo>
                    <a:pt x="16" y="82"/>
                  </a:moveTo>
                  <a:lnTo>
                    <a:pt x="18" y="80"/>
                  </a:lnTo>
                  <a:lnTo>
                    <a:pt x="18" y="82"/>
                  </a:lnTo>
                  <a:lnTo>
                    <a:pt x="16" y="82"/>
                  </a:lnTo>
                  <a:lnTo>
                    <a:pt x="16" y="82"/>
                  </a:lnTo>
                  <a:close/>
                  <a:moveTo>
                    <a:pt x="20" y="78"/>
                  </a:moveTo>
                  <a:lnTo>
                    <a:pt x="22" y="76"/>
                  </a:lnTo>
                  <a:lnTo>
                    <a:pt x="20" y="76"/>
                  </a:lnTo>
                  <a:lnTo>
                    <a:pt x="20" y="78"/>
                  </a:lnTo>
                  <a:lnTo>
                    <a:pt x="20" y="78"/>
                  </a:lnTo>
                  <a:close/>
                  <a:moveTo>
                    <a:pt x="18" y="74"/>
                  </a:moveTo>
                  <a:lnTo>
                    <a:pt x="20" y="76"/>
                  </a:lnTo>
                  <a:lnTo>
                    <a:pt x="20" y="76"/>
                  </a:lnTo>
                  <a:lnTo>
                    <a:pt x="20" y="74"/>
                  </a:lnTo>
                  <a:lnTo>
                    <a:pt x="18" y="74"/>
                  </a:lnTo>
                  <a:lnTo>
                    <a:pt x="18" y="74"/>
                  </a:lnTo>
                  <a:close/>
                  <a:moveTo>
                    <a:pt x="50" y="36"/>
                  </a:moveTo>
                  <a:lnTo>
                    <a:pt x="52" y="38"/>
                  </a:lnTo>
                  <a:lnTo>
                    <a:pt x="52" y="36"/>
                  </a:lnTo>
                  <a:lnTo>
                    <a:pt x="50" y="36"/>
                  </a:lnTo>
                  <a:lnTo>
                    <a:pt x="50" y="36"/>
                  </a:lnTo>
                  <a:close/>
                  <a:moveTo>
                    <a:pt x="48" y="38"/>
                  </a:moveTo>
                  <a:lnTo>
                    <a:pt x="50" y="38"/>
                  </a:lnTo>
                  <a:lnTo>
                    <a:pt x="52" y="38"/>
                  </a:lnTo>
                  <a:lnTo>
                    <a:pt x="50" y="40"/>
                  </a:lnTo>
                  <a:lnTo>
                    <a:pt x="54" y="40"/>
                  </a:lnTo>
                  <a:lnTo>
                    <a:pt x="54" y="42"/>
                  </a:lnTo>
                  <a:lnTo>
                    <a:pt x="52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40"/>
                  </a:lnTo>
                  <a:lnTo>
                    <a:pt x="48" y="38"/>
                  </a:lnTo>
                  <a:lnTo>
                    <a:pt x="48" y="38"/>
                  </a:lnTo>
                  <a:close/>
                  <a:moveTo>
                    <a:pt x="48" y="42"/>
                  </a:moveTo>
                  <a:lnTo>
                    <a:pt x="50" y="44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48" y="42"/>
                  </a:lnTo>
                  <a:lnTo>
                    <a:pt x="48" y="42"/>
                  </a:lnTo>
                  <a:close/>
                  <a:moveTo>
                    <a:pt x="12" y="56"/>
                  </a:moveTo>
                  <a:lnTo>
                    <a:pt x="14" y="56"/>
                  </a:lnTo>
                  <a:lnTo>
                    <a:pt x="12" y="54"/>
                  </a:lnTo>
                  <a:lnTo>
                    <a:pt x="14" y="52"/>
                  </a:lnTo>
                  <a:lnTo>
                    <a:pt x="16" y="54"/>
                  </a:lnTo>
                  <a:lnTo>
                    <a:pt x="16" y="52"/>
                  </a:lnTo>
                  <a:lnTo>
                    <a:pt x="20" y="48"/>
                  </a:lnTo>
                  <a:lnTo>
                    <a:pt x="22" y="52"/>
                  </a:lnTo>
                  <a:lnTo>
                    <a:pt x="20" y="54"/>
                  </a:lnTo>
                  <a:lnTo>
                    <a:pt x="18" y="56"/>
                  </a:lnTo>
                  <a:lnTo>
                    <a:pt x="20" y="56"/>
                  </a:lnTo>
                  <a:lnTo>
                    <a:pt x="18" y="58"/>
                  </a:lnTo>
                  <a:lnTo>
                    <a:pt x="16" y="58"/>
                  </a:lnTo>
                  <a:lnTo>
                    <a:pt x="14" y="58"/>
                  </a:lnTo>
                  <a:lnTo>
                    <a:pt x="12" y="56"/>
                  </a:lnTo>
                  <a:lnTo>
                    <a:pt x="12" y="56"/>
                  </a:lnTo>
                  <a:close/>
                  <a:moveTo>
                    <a:pt x="12" y="60"/>
                  </a:moveTo>
                  <a:lnTo>
                    <a:pt x="14" y="62"/>
                  </a:lnTo>
                  <a:lnTo>
                    <a:pt x="16" y="60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close/>
                  <a:moveTo>
                    <a:pt x="12" y="64"/>
                  </a:moveTo>
                  <a:lnTo>
                    <a:pt x="10" y="64"/>
                  </a:lnTo>
                  <a:lnTo>
                    <a:pt x="8" y="64"/>
                  </a:lnTo>
                  <a:lnTo>
                    <a:pt x="8" y="62"/>
                  </a:lnTo>
                  <a:lnTo>
                    <a:pt x="12" y="62"/>
                  </a:lnTo>
                  <a:lnTo>
                    <a:pt x="12" y="64"/>
                  </a:lnTo>
                  <a:lnTo>
                    <a:pt x="12" y="64"/>
                  </a:lnTo>
                  <a:close/>
                  <a:moveTo>
                    <a:pt x="10" y="68"/>
                  </a:moveTo>
                  <a:lnTo>
                    <a:pt x="8" y="66"/>
                  </a:lnTo>
                  <a:lnTo>
                    <a:pt x="8" y="66"/>
                  </a:lnTo>
                  <a:lnTo>
                    <a:pt x="10" y="66"/>
                  </a:lnTo>
                  <a:lnTo>
                    <a:pt x="10" y="68"/>
                  </a:lnTo>
                  <a:lnTo>
                    <a:pt x="10" y="68"/>
                  </a:lnTo>
                  <a:close/>
                  <a:moveTo>
                    <a:pt x="8" y="74"/>
                  </a:moveTo>
                  <a:lnTo>
                    <a:pt x="8" y="74"/>
                  </a:lnTo>
                  <a:lnTo>
                    <a:pt x="6" y="76"/>
                  </a:lnTo>
                  <a:lnTo>
                    <a:pt x="6" y="74"/>
                  </a:lnTo>
                  <a:lnTo>
                    <a:pt x="8" y="74"/>
                  </a:lnTo>
                  <a:lnTo>
                    <a:pt x="8" y="74"/>
                  </a:lnTo>
                  <a:close/>
                  <a:moveTo>
                    <a:pt x="10" y="72"/>
                  </a:moveTo>
                  <a:lnTo>
                    <a:pt x="10" y="70"/>
                  </a:lnTo>
                  <a:lnTo>
                    <a:pt x="10" y="70"/>
                  </a:lnTo>
                  <a:lnTo>
                    <a:pt x="10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70"/>
                  </a:lnTo>
                  <a:lnTo>
                    <a:pt x="8" y="72"/>
                  </a:lnTo>
                  <a:lnTo>
                    <a:pt x="10" y="72"/>
                  </a:lnTo>
                  <a:lnTo>
                    <a:pt x="10" y="72"/>
                  </a:lnTo>
                  <a:close/>
                  <a:moveTo>
                    <a:pt x="22" y="74"/>
                  </a:moveTo>
                  <a:lnTo>
                    <a:pt x="22" y="72"/>
                  </a:lnTo>
                  <a:lnTo>
                    <a:pt x="20" y="72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6" y="64"/>
                  </a:lnTo>
                  <a:lnTo>
                    <a:pt x="20" y="66"/>
                  </a:lnTo>
                  <a:lnTo>
                    <a:pt x="18" y="64"/>
                  </a:lnTo>
                  <a:lnTo>
                    <a:pt x="20" y="62"/>
                  </a:lnTo>
                  <a:lnTo>
                    <a:pt x="22" y="64"/>
                  </a:lnTo>
                  <a:lnTo>
                    <a:pt x="22" y="68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6" y="70"/>
                  </a:lnTo>
                  <a:lnTo>
                    <a:pt x="24" y="72"/>
                  </a:lnTo>
                  <a:lnTo>
                    <a:pt x="24" y="74"/>
                  </a:lnTo>
                  <a:lnTo>
                    <a:pt x="22" y="74"/>
                  </a:lnTo>
                  <a:lnTo>
                    <a:pt x="22" y="74"/>
                  </a:lnTo>
                  <a:close/>
                  <a:moveTo>
                    <a:pt x="18" y="88"/>
                  </a:moveTo>
                  <a:lnTo>
                    <a:pt x="24" y="86"/>
                  </a:lnTo>
                  <a:lnTo>
                    <a:pt x="24" y="88"/>
                  </a:lnTo>
                  <a:lnTo>
                    <a:pt x="26" y="86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2" y="80"/>
                  </a:lnTo>
                  <a:lnTo>
                    <a:pt x="18" y="82"/>
                  </a:lnTo>
                  <a:lnTo>
                    <a:pt x="22" y="84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8" y="88"/>
                  </a:lnTo>
                  <a:lnTo>
                    <a:pt x="18" y="88"/>
                  </a:lnTo>
                  <a:close/>
                  <a:moveTo>
                    <a:pt x="22" y="96"/>
                  </a:moveTo>
                  <a:lnTo>
                    <a:pt x="22" y="94"/>
                  </a:lnTo>
                  <a:lnTo>
                    <a:pt x="26" y="90"/>
                  </a:lnTo>
                  <a:lnTo>
                    <a:pt x="24" y="94"/>
                  </a:lnTo>
                  <a:lnTo>
                    <a:pt x="22" y="96"/>
                  </a:lnTo>
                  <a:lnTo>
                    <a:pt x="22" y="96"/>
                  </a:lnTo>
                  <a:close/>
                  <a:moveTo>
                    <a:pt x="18" y="100"/>
                  </a:moveTo>
                  <a:lnTo>
                    <a:pt x="22" y="98"/>
                  </a:lnTo>
                  <a:lnTo>
                    <a:pt x="20" y="94"/>
                  </a:lnTo>
                  <a:lnTo>
                    <a:pt x="16" y="96"/>
                  </a:lnTo>
                  <a:lnTo>
                    <a:pt x="16" y="98"/>
                  </a:lnTo>
                  <a:lnTo>
                    <a:pt x="20" y="96"/>
                  </a:lnTo>
                  <a:lnTo>
                    <a:pt x="18" y="100"/>
                  </a:lnTo>
                  <a:lnTo>
                    <a:pt x="18" y="100"/>
                  </a:lnTo>
                  <a:close/>
                  <a:moveTo>
                    <a:pt x="28" y="98"/>
                  </a:moveTo>
                  <a:lnTo>
                    <a:pt x="28" y="102"/>
                  </a:lnTo>
                  <a:lnTo>
                    <a:pt x="32" y="104"/>
                  </a:lnTo>
                  <a:lnTo>
                    <a:pt x="32" y="100"/>
                  </a:lnTo>
                  <a:lnTo>
                    <a:pt x="30" y="98"/>
                  </a:lnTo>
                  <a:lnTo>
                    <a:pt x="28" y="98"/>
                  </a:lnTo>
                  <a:lnTo>
                    <a:pt x="28" y="98"/>
                  </a:lnTo>
                  <a:close/>
                  <a:moveTo>
                    <a:pt x="36" y="140"/>
                  </a:moveTo>
                  <a:lnTo>
                    <a:pt x="40" y="142"/>
                  </a:lnTo>
                  <a:lnTo>
                    <a:pt x="42" y="140"/>
                  </a:lnTo>
                  <a:lnTo>
                    <a:pt x="40" y="140"/>
                  </a:lnTo>
                  <a:lnTo>
                    <a:pt x="40" y="138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36" y="140"/>
                  </a:lnTo>
                  <a:lnTo>
                    <a:pt x="36" y="140"/>
                  </a:lnTo>
                  <a:close/>
                  <a:moveTo>
                    <a:pt x="34" y="126"/>
                  </a:moveTo>
                  <a:lnTo>
                    <a:pt x="34" y="124"/>
                  </a:lnTo>
                  <a:lnTo>
                    <a:pt x="40" y="120"/>
                  </a:lnTo>
                  <a:lnTo>
                    <a:pt x="38" y="122"/>
                  </a:lnTo>
                  <a:lnTo>
                    <a:pt x="40" y="124"/>
                  </a:lnTo>
                  <a:lnTo>
                    <a:pt x="36" y="126"/>
                  </a:lnTo>
                  <a:lnTo>
                    <a:pt x="34" y="126"/>
                  </a:lnTo>
                  <a:lnTo>
                    <a:pt x="34" y="126"/>
                  </a:lnTo>
                  <a:close/>
                  <a:moveTo>
                    <a:pt x="30" y="198"/>
                  </a:moveTo>
                  <a:lnTo>
                    <a:pt x="30" y="196"/>
                  </a:lnTo>
                  <a:lnTo>
                    <a:pt x="30" y="196"/>
                  </a:lnTo>
                  <a:lnTo>
                    <a:pt x="32" y="194"/>
                  </a:lnTo>
                  <a:lnTo>
                    <a:pt x="32" y="196"/>
                  </a:lnTo>
                  <a:lnTo>
                    <a:pt x="34" y="194"/>
                  </a:lnTo>
                  <a:lnTo>
                    <a:pt x="34" y="194"/>
                  </a:lnTo>
                  <a:lnTo>
                    <a:pt x="36" y="192"/>
                  </a:lnTo>
                  <a:lnTo>
                    <a:pt x="38" y="192"/>
                  </a:lnTo>
                  <a:lnTo>
                    <a:pt x="40" y="192"/>
                  </a:lnTo>
                  <a:lnTo>
                    <a:pt x="40" y="192"/>
                  </a:lnTo>
                  <a:lnTo>
                    <a:pt x="42" y="192"/>
                  </a:lnTo>
                  <a:lnTo>
                    <a:pt x="42" y="192"/>
                  </a:lnTo>
                  <a:lnTo>
                    <a:pt x="44" y="192"/>
                  </a:lnTo>
                  <a:lnTo>
                    <a:pt x="46" y="194"/>
                  </a:lnTo>
                  <a:lnTo>
                    <a:pt x="48" y="194"/>
                  </a:lnTo>
                  <a:lnTo>
                    <a:pt x="48" y="192"/>
                  </a:lnTo>
                  <a:lnTo>
                    <a:pt x="50" y="192"/>
                  </a:lnTo>
                  <a:lnTo>
                    <a:pt x="50" y="190"/>
                  </a:lnTo>
                  <a:lnTo>
                    <a:pt x="50" y="188"/>
                  </a:lnTo>
                  <a:lnTo>
                    <a:pt x="50" y="188"/>
                  </a:lnTo>
                  <a:lnTo>
                    <a:pt x="52" y="186"/>
                  </a:lnTo>
                  <a:lnTo>
                    <a:pt x="52" y="186"/>
                  </a:lnTo>
                  <a:lnTo>
                    <a:pt x="56" y="186"/>
                  </a:lnTo>
                  <a:lnTo>
                    <a:pt x="58" y="186"/>
                  </a:lnTo>
                  <a:lnTo>
                    <a:pt x="62" y="188"/>
                  </a:lnTo>
                  <a:lnTo>
                    <a:pt x="62" y="186"/>
                  </a:lnTo>
                  <a:lnTo>
                    <a:pt x="66" y="186"/>
                  </a:lnTo>
                  <a:lnTo>
                    <a:pt x="68" y="188"/>
                  </a:lnTo>
                  <a:lnTo>
                    <a:pt x="68" y="186"/>
                  </a:lnTo>
                  <a:lnTo>
                    <a:pt x="70" y="184"/>
                  </a:lnTo>
                  <a:lnTo>
                    <a:pt x="72" y="184"/>
                  </a:lnTo>
                  <a:lnTo>
                    <a:pt x="74" y="182"/>
                  </a:lnTo>
                  <a:lnTo>
                    <a:pt x="76" y="184"/>
                  </a:lnTo>
                  <a:lnTo>
                    <a:pt x="78" y="184"/>
                  </a:lnTo>
                  <a:lnTo>
                    <a:pt x="80" y="182"/>
                  </a:lnTo>
                  <a:lnTo>
                    <a:pt x="80" y="184"/>
                  </a:lnTo>
                  <a:lnTo>
                    <a:pt x="80" y="184"/>
                  </a:lnTo>
                  <a:lnTo>
                    <a:pt x="82" y="182"/>
                  </a:lnTo>
                  <a:lnTo>
                    <a:pt x="86" y="182"/>
                  </a:lnTo>
                  <a:lnTo>
                    <a:pt x="90" y="182"/>
                  </a:lnTo>
                  <a:lnTo>
                    <a:pt x="92" y="184"/>
                  </a:lnTo>
                  <a:lnTo>
                    <a:pt x="94" y="184"/>
                  </a:lnTo>
                  <a:lnTo>
                    <a:pt x="94" y="182"/>
                  </a:lnTo>
                  <a:lnTo>
                    <a:pt x="98" y="182"/>
                  </a:lnTo>
                  <a:lnTo>
                    <a:pt x="98" y="180"/>
                  </a:lnTo>
                  <a:lnTo>
                    <a:pt x="100" y="180"/>
                  </a:lnTo>
                  <a:lnTo>
                    <a:pt x="102" y="180"/>
                  </a:lnTo>
                  <a:lnTo>
                    <a:pt x="102" y="178"/>
                  </a:lnTo>
                  <a:lnTo>
                    <a:pt x="104" y="176"/>
                  </a:lnTo>
                  <a:lnTo>
                    <a:pt x="106" y="176"/>
                  </a:lnTo>
                  <a:lnTo>
                    <a:pt x="106" y="174"/>
                  </a:lnTo>
                  <a:lnTo>
                    <a:pt x="106" y="174"/>
                  </a:lnTo>
                  <a:lnTo>
                    <a:pt x="106" y="172"/>
                  </a:lnTo>
                  <a:lnTo>
                    <a:pt x="102" y="172"/>
                  </a:lnTo>
                  <a:lnTo>
                    <a:pt x="100" y="172"/>
                  </a:lnTo>
                  <a:lnTo>
                    <a:pt x="100" y="172"/>
                  </a:lnTo>
                  <a:lnTo>
                    <a:pt x="96" y="172"/>
                  </a:lnTo>
                  <a:lnTo>
                    <a:pt x="96" y="172"/>
                  </a:lnTo>
                  <a:lnTo>
                    <a:pt x="96" y="172"/>
                  </a:lnTo>
                  <a:lnTo>
                    <a:pt x="98" y="170"/>
                  </a:lnTo>
                  <a:lnTo>
                    <a:pt x="98" y="170"/>
                  </a:lnTo>
                  <a:lnTo>
                    <a:pt x="96" y="170"/>
                  </a:lnTo>
                  <a:lnTo>
                    <a:pt x="94" y="170"/>
                  </a:lnTo>
                  <a:lnTo>
                    <a:pt x="96" y="168"/>
                  </a:lnTo>
                  <a:lnTo>
                    <a:pt x="98" y="170"/>
                  </a:lnTo>
                  <a:lnTo>
                    <a:pt x="100" y="168"/>
                  </a:lnTo>
                  <a:lnTo>
                    <a:pt x="100" y="166"/>
                  </a:lnTo>
                  <a:lnTo>
                    <a:pt x="98" y="166"/>
                  </a:lnTo>
                  <a:lnTo>
                    <a:pt x="98" y="166"/>
                  </a:lnTo>
                  <a:lnTo>
                    <a:pt x="100" y="164"/>
                  </a:lnTo>
                  <a:lnTo>
                    <a:pt x="102" y="166"/>
                  </a:lnTo>
                  <a:lnTo>
                    <a:pt x="102" y="164"/>
                  </a:lnTo>
                  <a:lnTo>
                    <a:pt x="104" y="162"/>
                  </a:lnTo>
                  <a:lnTo>
                    <a:pt x="102" y="162"/>
                  </a:lnTo>
                  <a:lnTo>
                    <a:pt x="104" y="162"/>
                  </a:lnTo>
                  <a:lnTo>
                    <a:pt x="102" y="162"/>
                  </a:lnTo>
                  <a:lnTo>
                    <a:pt x="102" y="160"/>
                  </a:lnTo>
                  <a:lnTo>
                    <a:pt x="104" y="160"/>
                  </a:lnTo>
                  <a:lnTo>
                    <a:pt x="104" y="162"/>
                  </a:lnTo>
                  <a:lnTo>
                    <a:pt x="106" y="160"/>
                  </a:lnTo>
                  <a:lnTo>
                    <a:pt x="106" y="160"/>
                  </a:lnTo>
                  <a:lnTo>
                    <a:pt x="106" y="156"/>
                  </a:lnTo>
                  <a:lnTo>
                    <a:pt x="108" y="152"/>
                  </a:lnTo>
                  <a:lnTo>
                    <a:pt x="108" y="150"/>
                  </a:lnTo>
                  <a:lnTo>
                    <a:pt x="106" y="148"/>
                  </a:lnTo>
                  <a:lnTo>
                    <a:pt x="102" y="144"/>
                  </a:lnTo>
                  <a:lnTo>
                    <a:pt x="96" y="144"/>
                  </a:lnTo>
                  <a:lnTo>
                    <a:pt x="92" y="144"/>
                  </a:lnTo>
                  <a:lnTo>
                    <a:pt x="92" y="146"/>
                  </a:lnTo>
                  <a:lnTo>
                    <a:pt x="92" y="148"/>
                  </a:lnTo>
                  <a:lnTo>
                    <a:pt x="90" y="146"/>
                  </a:lnTo>
                  <a:lnTo>
                    <a:pt x="88" y="146"/>
                  </a:lnTo>
                  <a:lnTo>
                    <a:pt x="92" y="142"/>
                  </a:lnTo>
                  <a:lnTo>
                    <a:pt x="92" y="140"/>
                  </a:lnTo>
                  <a:lnTo>
                    <a:pt x="88" y="136"/>
                  </a:lnTo>
                  <a:lnTo>
                    <a:pt x="88" y="136"/>
                  </a:lnTo>
                  <a:lnTo>
                    <a:pt x="84" y="134"/>
                  </a:lnTo>
                  <a:lnTo>
                    <a:pt x="84" y="132"/>
                  </a:lnTo>
                  <a:lnTo>
                    <a:pt x="82" y="132"/>
                  </a:lnTo>
                  <a:lnTo>
                    <a:pt x="82" y="132"/>
                  </a:lnTo>
                  <a:lnTo>
                    <a:pt x="80" y="132"/>
                  </a:lnTo>
                  <a:lnTo>
                    <a:pt x="78" y="132"/>
                  </a:lnTo>
                  <a:lnTo>
                    <a:pt x="80" y="132"/>
                  </a:lnTo>
                  <a:lnTo>
                    <a:pt x="82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6" y="132"/>
                  </a:lnTo>
                  <a:lnTo>
                    <a:pt x="86" y="132"/>
                  </a:lnTo>
                  <a:lnTo>
                    <a:pt x="88" y="132"/>
                  </a:lnTo>
                  <a:lnTo>
                    <a:pt x="84" y="128"/>
                  </a:lnTo>
                  <a:lnTo>
                    <a:pt x="84" y="126"/>
                  </a:lnTo>
                  <a:lnTo>
                    <a:pt x="84" y="126"/>
                  </a:lnTo>
                  <a:lnTo>
                    <a:pt x="86" y="124"/>
                  </a:lnTo>
                  <a:lnTo>
                    <a:pt x="84" y="124"/>
                  </a:lnTo>
                  <a:lnTo>
                    <a:pt x="82" y="122"/>
                  </a:lnTo>
                  <a:lnTo>
                    <a:pt x="82" y="122"/>
                  </a:lnTo>
                  <a:lnTo>
                    <a:pt x="80" y="118"/>
                  </a:lnTo>
                  <a:lnTo>
                    <a:pt x="78" y="118"/>
                  </a:lnTo>
                  <a:lnTo>
                    <a:pt x="72" y="116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0" y="110"/>
                  </a:lnTo>
                  <a:lnTo>
                    <a:pt x="68" y="108"/>
                  </a:lnTo>
                  <a:lnTo>
                    <a:pt x="68" y="102"/>
                  </a:lnTo>
                  <a:lnTo>
                    <a:pt x="66" y="100"/>
                  </a:lnTo>
                  <a:lnTo>
                    <a:pt x="66" y="100"/>
                  </a:lnTo>
                  <a:lnTo>
                    <a:pt x="62" y="94"/>
                  </a:lnTo>
                  <a:lnTo>
                    <a:pt x="60" y="94"/>
                  </a:lnTo>
                  <a:lnTo>
                    <a:pt x="58" y="92"/>
                  </a:lnTo>
                  <a:lnTo>
                    <a:pt x="56" y="92"/>
                  </a:lnTo>
                  <a:lnTo>
                    <a:pt x="54" y="92"/>
                  </a:lnTo>
                  <a:lnTo>
                    <a:pt x="52" y="94"/>
                  </a:lnTo>
                  <a:lnTo>
                    <a:pt x="50" y="92"/>
                  </a:lnTo>
                  <a:lnTo>
                    <a:pt x="48" y="92"/>
                  </a:lnTo>
                  <a:lnTo>
                    <a:pt x="46" y="92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50" y="92"/>
                  </a:lnTo>
                  <a:lnTo>
                    <a:pt x="52" y="90"/>
                  </a:lnTo>
                  <a:lnTo>
                    <a:pt x="52" y="90"/>
                  </a:lnTo>
                  <a:lnTo>
                    <a:pt x="54" y="90"/>
                  </a:lnTo>
                  <a:lnTo>
                    <a:pt x="56" y="88"/>
                  </a:lnTo>
                  <a:lnTo>
                    <a:pt x="54" y="86"/>
                  </a:lnTo>
                  <a:lnTo>
                    <a:pt x="54" y="86"/>
                  </a:lnTo>
                  <a:lnTo>
                    <a:pt x="54" y="84"/>
                  </a:lnTo>
                  <a:lnTo>
                    <a:pt x="50" y="86"/>
                  </a:lnTo>
                  <a:lnTo>
                    <a:pt x="50" y="86"/>
                  </a:lnTo>
                  <a:lnTo>
                    <a:pt x="52" y="84"/>
                  </a:lnTo>
                  <a:lnTo>
                    <a:pt x="56" y="84"/>
                  </a:lnTo>
                  <a:lnTo>
                    <a:pt x="56" y="82"/>
                  </a:lnTo>
                  <a:lnTo>
                    <a:pt x="58" y="82"/>
                  </a:lnTo>
                  <a:lnTo>
                    <a:pt x="58" y="80"/>
                  </a:lnTo>
                  <a:lnTo>
                    <a:pt x="60" y="78"/>
                  </a:lnTo>
                  <a:lnTo>
                    <a:pt x="62" y="76"/>
                  </a:lnTo>
                  <a:lnTo>
                    <a:pt x="60" y="74"/>
                  </a:lnTo>
                  <a:lnTo>
                    <a:pt x="62" y="72"/>
                  </a:lnTo>
                  <a:lnTo>
                    <a:pt x="62" y="72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56" y="62"/>
                  </a:lnTo>
                  <a:lnTo>
                    <a:pt x="54" y="62"/>
                  </a:lnTo>
                  <a:lnTo>
                    <a:pt x="52" y="64"/>
                  </a:lnTo>
                  <a:lnTo>
                    <a:pt x="50" y="64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48" y="64"/>
                  </a:lnTo>
                  <a:lnTo>
                    <a:pt x="46" y="64"/>
                  </a:lnTo>
                  <a:lnTo>
                    <a:pt x="44" y="64"/>
                  </a:lnTo>
                  <a:lnTo>
                    <a:pt x="42" y="64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42" y="64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58"/>
                  </a:lnTo>
                  <a:lnTo>
                    <a:pt x="48" y="54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52" y="50"/>
                  </a:lnTo>
                  <a:lnTo>
                    <a:pt x="50" y="48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0" y="46"/>
                  </a:lnTo>
                  <a:lnTo>
                    <a:pt x="48" y="46"/>
                  </a:lnTo>
                  <a:lnTo>
                    <a:pt x="46" y="46"/>
                  </a:lnTo>
                  <a:lnTo>
                    <a:pt x="44" y="48"/>
                  </a:lnTo>
                  <a:lnTo>
                    <a:pt x="42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38" y="50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6" y="50"/>
                  </a:lnTo>
                  <a:lnTo>
                    <a:pt x="36" y="48"/>
                  </a:lnTo>
                  <a:lnTo>
                    <a:pt x="32" y="46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2" y="52"/>
                  </a:lnTo>
                  <a:lnTo>
                    <a:pt x="30" y="52"/>
                  </a:lnTo>
                  <a:lnTo>
                    <a:pt x="30" y="54"/>
                  </a:lnTo>
                  <a:lnTo>
                    <a:pt x="30" y="56"/>
                  </a:lnTo>
                  <a:lnTo>
                    <a:pt x="28" y="56"/>
                  </a:lnTo>
                  <a:lnTo>
                    <a:pt x="30" y="58"/>
                  </a:lnTo>
                  <a:lnTo>
                    <a:pt x="32" y="60"/>
                  </a:lnTo>
                  <a:lnTo>
                    <a:pt x="30" y="58"/>
                  </a:lnTo>
                  <a:lnTo>
                    <a:pt x="28" y="60"/>
                  </a:lnTo>
                  <a:lnTo>
                    <a:pt x="26" y="58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2"/>
                  </a:lnTo>
                  <a:lnTo>
                    <a:pt x="26" y="60"/>
                  </a:lnTo>
                  <a:lnTo>
                    <a:pt x="24" y="62"/>
                  </a:lnTo>
                  <a:lnTo>
                    <a:pt x="26" y="62"/>
                  </a:lnTo>
                  <a:lnTo>
                    <a:pt x="24" y="64"/>
                  </a:lnTo>
                  <a:lnTo>
                    <a:pt x="26" y="66"/>
                  </a:lnTo>
                  <a:lnTo>
                    <a:pt x="28" y="66"/>
                  </a:lnTo>
                  <a:lnTo>
                    <a:pt x="26" y="66"/>
                  </a:lnTo>
                  <a:lnTo>
                    <a:pt x="24" y="64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6" y="72"/>
                  </a:lnTo>
                  <a:lnTo>
                    <a:pt x="26" y="72"/>
                  </a:lnTo>
                  <a:lnTo>
                    <a:pt x="26" y="72"/>
                  </a:lnTo>
                  <a:lnTo>
                    <a:pt x="24" y="74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4" y="74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2" y="80"/>
                  </a:lnTo>
                  <a:lnTo>
                    <a:pt x="24" y="82"/>
                  </a:lnTo>
                  <a:lnTo>
                    <a:pt x="24" y="82"/>
                  </a:lnTo>
                  <a:lnTo>
                    <a:pt x="26" y="84"/>
                  </a:lnTo>
                  <a:lnTo>
                    <a:pt x="30" y="78"/>
                  </a:lnTo>
                  <a:lnTo>
                    <a:pt x="30" y="80"/>
                  </a:lnTo>
                  <a:lnTo>
                    <a:pt x="30" y="80"/>
                  </a:lnTo>
                  <a:lnTo>
                    <a:pt x="30" y="80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6" y="88"/>
                  </a:lnTo>
                  <a:lnTo>
                    <a:pt x="28" y="88"/>
                  </a:lnTo>
                  <a:lnTo>
                    <a:pt x="26" y="92"/>
                  </a:lnTo>
                  <a:lnTo>
                    <a:pt x="26" y="94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26" y="98"/>
                  </a:lnTo>
                  <a:lnTo>
                    <a:pt x="26" y="102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6" y="104"/>
                  </a:lnTo>
                  <a:lnTo>
                    <a:pt x="26" y="102"/>
                  </a:lnTo>
                  <a:lnTo>
                    <a:pt x="28" y="100"/>
                  </a:lnTo>
                  <a:lnTo>
                    <a:pt x="28" y="98"/>
                  </a:lnTo>
                  <a:lnTo>
                    <a:pt x="28" y="96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2" y="88"/>
                  </a:lnTo>
                  <a:lnTo>
                    <a:pt x="30" y="92"/>
                  </a:lnTo>
                  <a:lnTo>
                    <a:pt x="30" y="94"/>
                  </a:lnTo>
                  <a:lnTo>
                    <a:pt x="30" y="94"/>
                  </a:lnTo>
                  <a:lnTo>
                    <a:pt x="30" y="94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4" y="92"/>
                  </a:lnTo>
                  <a:lnTo>
                    <a:pt x="34" y="90"/>
                  </a:lnTo>
                  <a:lnTo>
                    <a:pt x="34" y="88"/>
                  </a:lnTo>
                  <a:lnTo>
                    <a:pt x="34" y="92"/>
                  </a:lnTo>
                  <a:lnTo>
                    <a:pt x="36" y="94"/>
                  </a:lnTo>
                  <a:lnTo>
                    <a:pt x="34" y="92"/>
                  </a:lnTo>
                  <a:lnTo>
                    <a:pt x="34" y="96"/>
                  </a:lnTo>
                  <a:lnTo>
                    <a:pt x="34" y="98"/>
                  </a:lnTo>
                  <a:lnTo>
                    <a:pt x="36" y="100"/>
                  </a:lnTo>
                  <a:lnTo>
                    <a:pt x="36" y="102"/>
                  </a:lnTo>
                  <a:lnTo>
                    <a:pt x="34" y="104"/>
                  </a:lnTo>
                  <a:lnTo>
                    <a:pt x="32" y="108"/>
                  </a:lnTo>
                  <a:lnTo>
                    <a:pt x="32" y="112"/>
                  </a:lnTo>
                  <a:lnTo>
                    <a:pt x="30" y="110"/>
                  </a:lnTo>
                  <a:lnTo>
                    <a:pt x="32" y="112"/>
                  </a:lnTo>
                  <a:lnTo>
                    <a:pt x="34" y="116"/>
                  </a:lnTo>
                  <a:lnTo>
                    <a:pt x="32" y="112"/>
                  </a:lnTo>
                  <a:lnTo>
                    <a:pt x="34" y="112"/>
                  </a:lnTo>
                  <a:lnTo>
                    <a:pt x="38" y="116"/>
                  </a:lnTo>
                  <a:lnTo>
                    <a:pt x="38" y="114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42" y="114"/>
                  </a:lnTo>
                  <a:lnTo>
                    <a:pt x="44" y="114"/>
                  </a:lnTo>
                  <a:lnTo>
                    <a:pt x="44" y="112"/>
                  </a:lnTo>
                  <a:lnTo>
                    <a:pt x="46" y="112"/>
                  </a:lnTo>
                  <a:lnTo>
                    <a:pt x="48" y="110"/>
                  </a:lnTo>
                  <a:lnTo>
                    <a:pt x="54" y="110"/>
                  </a:lnTo>
                  <a:lnTo>
                    <a:pt x="50" y="112"/>
                  </a:lnTo>
                  <a:lnTo>
                    <a:pt x="46" y="118"/>
                  </a:lnTo>
                  <a:lnTo>
                    <a:pt x="50" y="124"/>
                  </a:lnTo>
                  <a:lnTo>
                    <a:pt x="52" y="124"/>
                  </a:lnTo>
                  <a:lnTo>
                    <a:pt x="52" y="126"/>
                  </a:lnTo>
                  <a:lnTo>
                    <a:pt x="54" y="124"/>
                  </a:lnTo>
                  <a:lnTo>
                    <a:pt x="56" y="124"/>
                  </a:lnTo>
                  <a:lnTo>
                    <a:pt x="56" y="126"/>
                  </a:lnTo>
                  <a:lnTo>
                    <a:pt x="56" y="128"/>
                  </a:lnTo>
                  <a:lnTo>
                    <a:pt x="54" y="130"/>
                  </a:lnTo>
                  <a:lnTo>
                    <a:pt x="54" y="132"/>
                  </a:lnTo>
                  <a:lnTo>
                    <a:pt x="52" y="136"/>
                  </a:lnTo>
                  <a:lnTo>
                    <a:pt x="54" y="138"/>
                  </a:lnTo>
                  <a:lnTo>
                    <a:pt x="56" y="138"/>
                  </a:lnTo>
                  <a:lnTo>
                    <a:pt x="58" y="140"/>
                  </a:lnTo>
                  <a:lnTo>
                    <a:pt x="56" y="140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2" y="138"/>
                  </a:lnTo>
                  <a:lnTo>
                    <a:pt x="54" y="140"/>
                  </a:lnTo>
                  <a:lnTo>
                    <a:pt x="54" y="142"/>
                  </a:lnTo>
                  <a:lnTo>
                    <a:pt x="52" y="140"/>
                  </a:lnTo>
                  <a:lnTo>
                    <a:pt x="50" y="140"/>
                  </a:lnTo>
                  <a:lnTo>
                    <a:pt x="46" y="140"/>
                  </a:lnTo>
                  <a:lnTo>
                    <a:pt x="46" y="140"/>
                  </a:lnTo>
                  <a:lnTo>
                    <a:pt x="42" y="142"/>
                  </a:lnTo>
                  <a:lnTo>
                    <a:pt x="38" y="146"/>
                  </a:lnTo>
                  <a:lnTo>
                    <a:pt x="36" y="148"/>
                  </a:lnTo>
                  <a:lnTo>
                    <a:pt x="34" y="148"/>
                  </a:lnTo>
                  <a:lnTo>
                    <a:pt x="36" y="148"/>
                  </a:lnTo>
                  <a:lnTo>
                    <a:pt x="38" y="148"/>
                  </a:lnTo>
                  <a:lnTo>
                    <a:pt x="38" y="148"/>
                  </a:lnTo>
                  <a:lnTo>
                    <a:pt x="42" y="146"/>
                  </a:lnTo>
                  <a:lnTo>
                    <a:pt x="42" y="148"/>
                  </a:lnTo>
                  <a:lnTo>
                    <a:pt x="44" y="150"/>
                  </a:lnTo>
                  <a:lnTo>
                    <a:pt x="42" y="152"/>
                  </a:lnTo>
                  <a:lnTo>
                    <a:pt x="42" y="154"/>
                  </a:lnTo>
                  <a:lnTo>
                    <a:pt x="44" y="154"/>
                  </a:lnTo>
                  <a:lnTo>
                    <a:pt x="40" y="158"/>
                  </a:lnTo>
                  <a:lnTo>
                    <a:pt x="38" y="160"/>
                  </a:lnTo>
                  <a:lnTo>
                    <a:pt x="36" y="160"/>
                  </a:lnTo>
                  <a:lnTo>
                    <a:pt x="36" y="160"/>
                  </a:lnTo>
                  <a:lnTo>
                    <a:pt x="34" y="162"/>
                  </a:lnTo>
                  <a:lnTo>
                    <a:pt x="32" y="162"/>
                  </a:lnTo>
                  <a:lnTo>
                    <a:pt x="28" y="164"/>
                  </a:lnTo>
                  <a:lnTo>
                    <a:pt x="30" y="164"/>
                  </a:lnTo>
                  <a:lnTo>
                    <a:pt x="30" y="166"/>
                  </a:lnTo>
                  <a:lnTo>
                    <a:pt x="30" y="168"/>
                  </a:lnTo>
                  <a:lnTo>
                    <a:pt x="32" y="168"/>
                  </a:lnTo>
                  <a:lnTo>
                    <a:pt x="32" y="168"/>
                  </a:lnTo>
                  <a:lnTo>
                    <a:pt x="32" y="170"/>
                  </a:lnTo>
                  <a:lnTo>
                    <a:pt x="34" y="168"/>
                  </a:lnTo>
                  <a:lnTo>
                    <a:pt x="36" y="168"/>
                  </a:lnTo>
                  <a:lnTo>
                    <a:pt x="40" y="166"/>
                  </a:lnTo>
                  <a:lnTo>
                    <a:pt x="40" y="168"/>
                  </a:lnTo>
                  <a:lnTo>
                    <a:pt x="42" y="168"/>
                  </a:lnTo>
                  <a:lnTo>
                    <a:pt x="40" y="170"/>
                  </a:lnTo>
                  <a:lnTo>
                    <a:pt x="40" y="170"/>
                  </a:lnTo>
                  <a:lnTo>
                    <a:pt x="44" y="170"/>
                  </a:lnTo>
                  <a:lnTo>
                    <a:pt x="44" y="170"/>
                  </a:lnTo>
                  <a:lnTo>
                    <a:pt x="46" y="170"/>
                  </a:lnTo>
                  <a:lnTo>
                    <a:pt x="48" y="172"/>
                  </a:lnTo>
                  <a:lnTo>
                    <a:pt x="48" y="174"/>
                  </a:lnTo>
                  <a:lnTo>
                    <a:pt x="52" y="174"/>
                  </a:lnTo>
                  <a:lnTo>
                    <a:pt x="54" y="172"/>
                  </a:lnTo>
                  <a:lnTo>
                    <a:pt x="56" y="170"/>
                  </a:lnTo>
                  <a:lnTo>
                    <a:pt x="58" y="170"/>
                  </a:lnTo>
                  <a:lnTo>
                    <a:pt x="60" y="168"/>
                  </a:lnTo>
                  <a:lnTo>
                    <a:pt x="62" y="168"/>
                  </a:lnTo>
                  <a:lnTo>
                    <a:pt x="58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4" y="178"/>
                  </a:lnTo>
                  <a:lnTo>
                    <a:pt x="52" y="178"/>
                  </a:lnTo>
                  <a:lnTo>
                    <a:pt x="50" y="176"/>
                  </a:lnTo>
                  <a:lnTo>
                    <a:pt x="44" y="176"/>
                  </a:lnTo>
                  <a:lnTo>
                    <a:pt x="40" y="178"/>
                  </a:lnTo>
                  <a:lnTo>
                    <a:pt x="40" y="178"/>
                  </a:lnTo>
                  <a:lnTo>
                    <a:pt x="40" y="180"/>
                  </a:lnTo>
                  <a:lnTo>
                    <a:pt x="38" y="180"/>
                  </a:lnTo>
                  <a:lnTo>
                    <a:pt x="36" y="184"/>
                  </a:lnTo>
                  <a:lnTo>
                    <a:pt x="34" y="186"/>
                  </a:lnTo>
                  <a:lnTo>
                    <a:pt x="34" y="188"/>
                  </a:lnTo>
                  <a:lnTo>
                    <a:pt x="32" y="188"/>
                  </a:lnTo>
                  <a:lnTo>
                    <a:pt x="32" y="190"/>
                  </a:lnTo>
                  <a:lnTo>
                    <a:pt x="30" y="190"/>
                  </a:lnTo>
                  <a:lnTo>
                    <a:pt x="30" y="192"/>
                  </a:lnTo>
                  <a:lnTo>
                    <a:pt x="26" y="194"/>
                  </a:lnTo>
                  <a:lnTo>
                    <a:pt x="26" y="194"/>
                  </a:lnTo>
                  <a:lnTo>
                    <a:pt x="24" y="196"/>
                  </a:lnTo>
                  <a:lnTo>
                    <a:pt x="24" y="198"/>
                  </a:lnTo>
                  <a:lnTo>
                    <a:pt x="26" y="198"/>
                  </a:lnTo>
                  <a:lnTo>
                    <a:pt x="26" y="196"/>
                  </a:lnTo>
                  <a:lnTo>
                    <a:pt x="28" y="196"/>
                  </a:lnTo>
                  <a:lnTo>
                    <a:pt x="30" y="198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9" name="Country : Ukraine"/>
            <p:cNvSpPr>
              <a:spLocks/>
            </p:cNvSpPr>
            <p:nvPr/>
          </p:nvSpPr>
          <p:spPr bwMode="auto">
            <a:xfrm>
              <a:off x="4889403" y="2638391"/>
              <a:ext cx="425934" cy="262113"/>
            </a:xfrm>
            <a:custGeom>
              <a:avLst/>
              <a:gdLst>
                <a:gd name="T0" fmla="*/ 30 w 208"/>
                <a:gd name="T1" fmla="*/ 12 h 128"/>
                <a:gd name="T2" fmla="*/ 50 w 208"/>
                <a:gd name="T3" fmla="*/ 12 h 128"/>
                <a:gd name="T4" fmla="*/ 60 w 208"/>
                <a:gd name="T5" fmla="*/ 14 h 128"/>
                <a:gd name="T6" fmla="*/ 74 w 208"/>
                <a:gd name="T7" fmla="*/ 14 h 128"/>
                <a:gd name="T8" fmla="*/ 84 w 208"/>
                <a:gd name="T9" fmla="*/ 14 h 128"/>
                <a:gd name="T10" fmla="*/ 96 w 208"/>
                <a:gd name="T11" fmla="*/ 6 h 128"/>
                <a:gd name="T12" fmla="*/ 110 w 208"/>
                <a:gd name="T13" fmla="*/ 2 h 128"/>
                <a:gd name="T14" fmla="*/ 130 w 208"/>
                <a:gd name="T15" fmla="*/ 0 h 128"/>
                <a:gd name="T16" fmla="*/ 144 w 208"/>
                <a:gd name="T17" fmla="*/ 14 h 128"/>
                <a:gd name="T18" fmla="*/ 150 w 208"/>
                <a:gd name="T19" fmla="*/ 28 h 128"/>
                <a:gd name="T20" fmla="*/ 168 w 208"/>
                <a:gd name="T21" fmla="*/ 32 h 128"/>
                <a:gd name="T22" fmla="*/ 182 w 208"/>
                <a:gd name="T23" fmla="*/ 40 h 128"/>
                <a:gd name="T24" fmla="*/ 196 w 208"/>
                <a:gd name="T25" fmla="*/ 40 h 128"/>
                <a:gd name="T26" fmla="*/ 208 w 208"/>
                <a:gd name="T27" fmla="*/ 44 h 128"/>
                <a:gd name="T28" fmla="*/ 206 w 208"/>
                <a:gd name="T29" fmla="*/ 60 h 128"/>
                <a:gd name="T30" fmla="*/ 196 w 208"/>
                <a:gd name="T31" fmla="*/ 72 h 128"/>
                <a:gd name="T32" fmla="*/ 190 w 208"/>
                <a:gd name="T33" fmla="*/ 84 h 128"/>
                <a:gd name="T34" fmla="*/ 178 w 208"/>
                <a:gd name="T35" fmla="*/ 88 h 128"/>
                <a:gd name="T36" fmla="*/ 168 w 208"/>
                <a:gd name="T37" fmla="*/ 92 h 128"/>
                <a:gd name="T38" fmla="*/ 158 w 208"/>
                <a:gd name="T39" fmla="*/ 92 h 128"/>
                <a:gd name="T40" fmla="*/ 156 w 208"/>
                <a:gd name="T41" fmla="*/ 100 h 128"/>
                <a:gd name="T42" fmla="*/ 156 w 208"/>
                <a:gd name="T43" fmla="*/ 96 h 128"/>
                <a:gd name="T44" fmla="*/ 148 w 208"/>
                <a:gd name="T45" fmla="*/ 102 h 128"/>
                <a:gd name="T46" fmla="*/ 138 w 208"/>
                <a:gd name="T47" fmla="*/ 102 h 128"/>
                <a:gd name="T48" fmla="*/ 148 w 208"/>
                <a:gd name="T49" fmla="*/ 106 h 128"/>
                <a:gd name="T50" fmla="*/ 150 w 208"/>
                <a:gd name="T51" fmla="*/ 110 h 128"/>
                <a:gd name="T52" fmla="*/ 156 w 208"/>
                <a:gd name="T53" fmla="*/ 114 h 128"/>
                <a:gd name="T54" fmla="*/ 150 w 208"/>
                <a:gd name="T55" fmla="*/ 102 h 128"/>
                <a:gd name="T56" fmla="*/ 162 w 208"/>
                <a:gd name="T57" fmla="*/ 116 h 128"/>
                <a:gd name="T58" fmla="*/ 172 w 208"/>
                <a:gd name="T59" fmla="*/ 112 h 128"/>
                <a:gd name="T60" fmla="*/ 172 w 208"/>
                <a:gd name="T61" fmla="*/ 118 h 128"/>
                <a:gd name="T62" fmla="*/ 154 w 208"/>
                <a:gd name="T63" fmla="*/ 122 h 128"/>
                <a:gd name="T64" fmla="*/ 138 w 208"/>
                <a:gd name="T65" fmla="*/ 126 h 128"/>
                <a:gd name="T66" fmla="*/ 132 w 208"/>
                <a:gd name="T67" fmla="*/ 116 h 128"/>
                <a:gd name="T68" fmla="*/ 138 w 208"/>
                <a:gd name="T69" fmla="*/ 108 h 128"/>
                <a:gd name="T70" fmla="*/ 136 w 208"/>
                <a:gd name="T71" fmla="*/ 104 h 128"/>
                <a:gd name="T72" fmla="*/ 122 w 208"/>
                <a:gd name="T73" fmla="*/ 102 h 128"/>
                <a:gd name="T74" fmla="*/ 116 w 208"/>
                <a:gd name="T75" fmla="*/ 98 h 128"/>
                <a:gd name="T76" fmla="*/ 120 w 208"/>
                <a:gd name="T77" fmla="*/ 96 h 128"/>
                <a:gd name="T78" fmla="*/ 118 w 208"/>
                <a:gd name="T79" fmla="*/ 92 h 128"/>
                <a:gd name="T80" fmla="*/ 112 w 208"/>
                <a:gd name="T81" fmla="*/ 94 h 128"/>
                <a:gd name="T82" fmla="*/ 104 w 208"/>
                <a:gd name="T83" fmla="*/ 100 h 128"/>
                <a:gd name="T84" fmla="*/ 94 w 208"/>
                <a:gd name="T85" fmla="*/ 112 h 128"/>
                <a:gd name="T86" fmla="*/ 94 w 208"/>
                <a:gd name="T87" fmla="*/ 116 h 128"/>
                <a:gd name="T88" fmla="*/ 82 w 208"/>
                <a:gd name="T89" fmla="*/ 116 h 128"/>
                <a:gd name="T90" fmla="*/ 80 w 208"/>
                <a:gd name="T91" fmla="*/ 110 h 128"/>
                <a:gd name="T92" fmla="*/ 86 w 208"/>
                <a:gd name="T93" fmla="*/ 98 h 128"/>
                <a:gd name="T94" fmla="*/ 94 w 208"/>
                <a:gd name="T95" fmla="*/ 94 h 128"/>
                <a:gd name="T96" fmla="*/ 86 w 208"/>
                <a:gd name="T97" fmla="*/ 84 h 128"/>
                <a:gd name="T98" fmla="*/ 76 w 208"/>
                <a:gd name="T99" fmla="*/ 70 h 128"/>
                <a:gd name="T100" fmla="*/ 64 w 208"/>
                <a:gd name="T101" fmla="*/ 66 h 128"/>
                <a:gd name="T102" fmla="*/ 54 w 208"/>
                <a:gd name="T103" fmla="*/ 64 h 128"/>
                <a:gd name="T104" fmla="*/ 52 w 208"/>
                <a:gd name="T105" fmla="*/ 72 h 128"/>
                <a:gd name="T106" fmla="*/ 34 w 208"/>
                <a:gd name="T107" fmla="*/ 80 h 128"/>
                <a:gd name="T108" fmla="*/ 18 w 208"/>
                <a:gd name="T109" fmla="*/ 76 h 128"/>
                <a:gd name="T110" fmla="*/ 6 w 208"/>
                <a:gd name="T111" fmla="*/ 72 h 128"/>
                <a:gd name="T112" fmla="*/ 4 w 208"/>
                <a:gd name="T113" fmla="*/ 58 h 128"/>
                <a:gd name="T114" fmla="*/ 16 w 208"/>
                <a:gd name="T115" fmla="*/ 38 h 128"/>
                <a:gd name="T116" fmla="*/ 18 w 208"/>
                <a:gd name="T117" fmla="*/ 28 h 128"/>
                <a:gd name="T118" fmla="*/ 14 w 208"/>
                <a:gd name="T119" fmla="*/ 1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8" h="128">
                  <a:moveTo>
                    <a:pt x="14" y="12"/>
                  </a:moveTo>
                  <a:lnTo>
                    <a:pt x="16" y="12"/>
                  </a:lnTo>
                  <a:lnTo>
                    <a:pt x="20" y="14"/>
                  </a:lnTo>
                  <a:lnTo>
                    <a:pt x="22" y="12"/>
                  </a:lnTo>
                  <a:lnTo>
                    <a:pt x="30" y="12"/>
                  </a:lnTo>
                  <a:lnTo>
                    <a:pt x="34" y="12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42" y="10"/>
                  </a:lnTo>
                  <a:lnTo>
                    <a:pt x="50" y="12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8" y="14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62" y="14"/>
                  </a:lnTo>
                  <a:lnTo>
                    <a:pt x="66" y="14"/>
                  </a:lnTo>
                  <a:lnTo>
                    <a:pt x="68" y="16"/>
                  </a:lnTo>
                  <a:lnTo>
                    <a:pt x="72" y="12"/>
                  </a:lnTo>
                  <a:lnTo>
                    <a:pt x="74" y="14"/>
                  </a:lnTo>
                  <a:lnTo>
                    <a:pt x="76" y="16"/>
                  </a:lnTo>
                  <a:lnTo>
                    <a:pt x="78" y="16"/>
                  </a:lnTo>
                  <a:lnTo>
                    <a:pt x="80" y="14"/>
                  </a:lnTo>
                  <a:lnTo>
                    <a:pt x="82" y="14"/>
                  </a:lnTo>
                  <a:lnTo>
                    <a:pt x="84" y="14"/>
                  </a:lnTo>
                  <a:lnTo>
                    <a:pt x="88" y="14"/>
                  </a:lnTo>
                  <a:lnTo>
                    <a:pt x="90" y="16"/>
                  </a:lnTo>
                  <a:lnTo>
                    <a:pt x="94" y="16"/>
                  </a:lnTo>
                  <a:lnTo>
                    <a:pt x="94" y="10"/>
                  </a:lnTo>
                  <a:lnTo>
                    <a:pt x="96" y="6"/>
                  </a:lnTo>
                  <a:lnTo>
                    <a:pt x="98" y="6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10" y="4"/>
                  </a:lnTo>
                  <a:lnTo>
                    <a:pt x="110" y="2"/>
                  </a:lnTo>
                  <a:lnTo>
                    <a:pt x="112" y="0"/>
                  </a:lnTo>
                  <a:lnTo>
                    <a:pt x="118" y="2"/>
                  </a:lnTo>
                  <a:lnTo>
                    <a:pt x="124" y="2"/>
                  </a:lnTo>
                  <a:lnTo>
                    <a:pt x="126" y="0"/>
                  </a:lnTo>
                  <a:lnTo>
                    <a:pt x="130" y="0"/>
                  </a:lnTo>
                  <a:lnTo>
                    <a:pt x="132" y="6"/>
                  </a:lnTo>
                  <a:lnTo>
                    <a:pt x="134" y="8"/>
                  </a:lnTo>
                  <a:lnTo>
                    <a:pt x="132" y="12"/>
                  </a:lnTo>
                  <a:lnTo>
                    <a:pt x="136" y="16"/>
                  </a:lnTo>
                  <a:lnTo>
                    <a:pt x="144" y="14"/>
                  </a:lnTo>
                  <a:lnTo>
                    <a:pt x="146" y="16"/>
                  </a:lnTo>
                  <a:lnTo>
                    <a:pt x="146" y="20"/>
                  </a:lnTo>
                  <a:lnTo>
                    <a:pt x="148" y="20"/>
                  </a:lnTo>
                  <a:lnTo>
                    <a:pt x="148" y="24"/>
                  </a:lnTo>
                  <a:lnTo>
                    <a:pt x="150" y="28"/>
                  </a:lnTo>
                  <a:lnTo>
                    <a:pt x="156" y="32"/>
                  </a:lnTo>
                  <a:lnTo>
                    <a:pt x="158" y="30"/>
                  </a:lnTo>
                  <a:lnTo>
                    <a:pt x="162" y="32"/>
                  </a:lnTo>
                  <a:lnTo>
                    <a:pt x="164" y="32"/>
                  </a:lnTo>
                  <a:lnTo>
                    <a:pt x="168" y="32"/>
                  </a:lnTo>
                  <a:lnTo>
                    <a:pt x="172" y="28"/>
                  </a:lnTo>
                  <a:lnTo>
                    <a:pt x="174" y="28"/>
                  </a:lnTo>
                  <a:lnTo>
                    <a:pt x="176" y="34"/>
                  </a:lnTo>
                  <a:lnTo>
                    <a:pt x="180" y="38"/>
                  </a:lnTo>
                  <a:lnTo>
                    <a:pt x="182" y="40"/>
                  </a:lnTo>
                  <a:lnTo>
                    <a:pt x="182" y="38"/>
                  </a:lnTo>
                  <a:lnTo>
                    <a:pt x="188" y="38"/>
                  </a:lnTo>
                  <a:lnTo>
                    <a:pt x="190" y="38"/>
                  </a:lnTo>
                  <a:lnTo>
                    <a:pt x="194" y="40"/>
                  </a:lnTo>
                  <a:lnTo>
                    <a:pt x="196" y="40"/>
                  </a:lnTo>
                  <a:lnTo>
                    <a:pt x="200" y="42"/>
                  </a:lnTo>
                  <a:lnTo>
                    <a:pt x="202" y="42"/>
                  </a:lnTo>
                  <a:lnTo>
                    <a:pt x="204" y="40"/>
                  </a:lnTo>
                  <a:lnTo>
                    <a:pt x="206" y="44"/>
                  </a:lnTo>
                  <a:lnTo>
                    <a:pt x="208" y="44"/>
                  </a:lnTo>
                  <a:lnTo>
                    <a:pt x="208" y="48"/>
                  </a:lnTo>
                  <a:lnTo>
                    <a:pt x="206" y="50"/>
                  </a:lnTo>
                  <a:lnTo>
                    <a:pt x="202" y="52"/>
                  </a:lnTo>
                  <a:lnTo>
                    <a:pt x="202" y="56"/>
                  </a:lnTo>
                  <a:lnTo>
                    <a:pt x="206" y="60"/>
                  </a:lnTo>
                  <a:lnTo>
                    <a:pt x="206" y="62"/>
                  </a:lnTo>
                  <a:lnTo>
                    <a:pt x="204" y="68"/>
                  </a:lnTo>
                  <a:lnTo>
                    <a:pt x="206" y="70"/>
                  </a:lnTo>
                  <a:lnTo>
                    <a:pt x="202" y="72"/>
                  </a:lnTo>
                  <a:lnTo>
                    <a:pt x="196" y="72"/>
                  </a:lnTo>
                  <a:lnTo>
                    <a:pt x="194" y="78"/>
                  </a:lnTo>
                  <a:lnTo>
                    <a:pt x="192" y="78"/>
                  </a:lnTo>
                  <a:lnTo>
                    <a:pt x="192" y="84"/>
                  </a:lnTo>
                  <a:lnTo>
                    <a:pt x="190" y="84"/>
                  </a:lnTo>
                  <a:lnTo>
                    <a:pt x="190" y="84"/>
                  </a:lnTo>
                  <a:lnTo>
                    <a:pt x="188" y="84"/>
                  </a:lnTo>
                  <a:lnTo>
                    <a:pt x="184" y="84"/>
                  </a:lnTo>
                  <a:lnTo>
                    <a:pt x="182" y="84"/>
                  </a:lnTo>
                  <a:lnTo>
                    <a:pt x="180" y="86"/>
                  </a:lnTo>
                  <a:lnTo>
                    <a:pt x="178" y="88"/>
                  </a:lnTo>
                  <a:lnTo>
                    <a:pt x="176" y="88"/>
                  </a:lnTo>
                  <a:lnTo>
                    <a:pt x="174" y="90"/>
                  </a:lnTo>
                  <a:lnTo>
                    <a:pt x="172" y="92"/>
                  </a:lnTo>
                  <a:lnTo>
                    <a:pt x="172" y="92"/>
                  </a:lnTo>
                  <a:lnTo>
                    <a:pt x="168" y="92"/>
                  </a:lnTo>
                  <a:lnTo>
                    <a:pt x="166" y="94"/>
                  </a:lnTo>
                  <a:lnTo>
                    <a:pt x="164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2"/>
                  </a:lnTo>
                  <a:lnTo>
                    <a:pt x="156" y="92"/>
                  </a:lnTo>
                  <a:lnTo>
                    <a:pt x="158" y="94"/>
                  </a:lnTo>
                  <a:lnTo>
                    <a:pt x="158" y="96"/>
                  </a:lnTo>
                  <a:lnTo>
                    <a:pt x="158" y="96"/>
                  </a:lnTo>
                  <a:lnTo>
                    <a:pt x="156" y="100"/>
                  </a:lnTo>
                  <a:lnTo>
                    <a:pt x="154" y="102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6" y="96"/>
                  </a:lnTo>
                  <a:lnTo>
                    <a:pt x="156" y="96"/>
                  </a:lnTo>
                  <a:lnTo>
                    <a:pt x="154" y="96"/>
                  </a:lnTo>
                  <a:lnTo>
                    <a:pt x="154" y="96"/>
                  </a:lnTo>
                  <a:lnTo>
                    <a:pt x="150" y="100"/>
                  </a:lnTo>
                  <a:lnTo>
                    <a:pt x="148" y="100"/>
                  </a:lnTo>
                  <a:lnTo>
                    <a:pt x="148" y="102"/>
                  </a:lnTo>
                  <a:lnTo>
                    <a:pt x="146" y="102"/>
                  </a:lnTo>
                  <a:lnTo>
                    <a:pt x="144" y="102"/>
                  </a:lnTo>
                  <a:lnTo>
                    <a:pt x="142" y="102"/>
                  </a:lnTo>
                  <a:lnTo>
                    <a:pt x="140" y="102"/>
                  </a:lnTo>
                  <a:lnTo>
                    <a:pt x="138" y="102"/>
                  </a:lnTo>
                  <a:lnTo>
                    <a:pt x="140" y="104"/>
                  </a:lnTo>
                  <a:lnTo>
                    <a:pt x="144" y="104"/>
                  </a:lnTo>
                  <a:lnTo>
                    <a:pt x="146" y="106"/>
                  </a:lnTo>
                  <a:lnTo>
                    <a:pt x="148" y="106"/>
                  </a:lnTo>
                  <a:lnTo>
                    <a:pt x="148" y="106"/>
                  </a:lnTo>
                  <a:lnTo>
                    <a:pt x="150" y="108"/>
                  </a:lnTo>
                  <a:lnTo>
                    <a:pt x="148" y="108"/>
                  </a:lnTo>
                  <a:lnTo>
                    <a:pt x="148" y="110"/>
                  </a:lnTo>
                  <a:lnTo>
                    <a:pt x="150" y="110"/>
                  </a:lnTo>
                  <a:lnTo>
                    <a:pt x="150" y="110"/>
                  </a:lnTo>
                  <a:lnTo>
                    <a:pt x="150" y="112"/>
                  </a:lnTo>
                  <a:lnTo>
                    <a:pt x="152" y="110"/>
                  </a:lnTo>
                  <a:lnTo>
                    <a:pt x="154" y="110"/>
                  </a:lnTo>
                  <a:lnTo>
                    <a:pt x="154" y="114"/>
                  </a:lnTo>
                  <a:lnTo>
                    <a:pt x="156" y="114"/>
                  </a:lnTo>
                  <a:lnTo>
                    <a:pt x="158" y="116"/>
                  </a:lnTo>
                  <a:lnTo>
                    <a:pt x="160" y="116"/>
                  </a:lnTo>
                  <a:lnTo>
                    <a:pt x="156" y="112"/>
                  </a:lnTo>
                  <a:lnTo>
                    <a:pt x="150" y="106"/>
                  </a:lnTo>
                  <a:lnTo>
                    <a:pt x="150" y="102"/>
                  </a:lnTo>
                  <a:lnTo>
                    <a:pt x="150" y="102"/>
                  </a:lnTo>
                  <a:lnTo>
                    <a:pt x="152" y="104"/>
                  </a:lnTo>
                  <a:lnTo>
                    <a:pt x="154" y="108"/>
                  </a:lnTo>
                  <a:lnTo>
                    <a:pt x="160" y="114"/>
                  </a:lnTo>
                  <a:lnTo>
                    <a:pt x="162" y="116"/>
                  </a:lnTo>
                  <a:lnTo>
                    <a:pt x="164" y="112"/>
                  </a:lnTo>
                  <a:lnTo>
                    <a:pt x="164" y="112"/>
                  </a:lnTo>
                  <a:lnTo>
                    <a:pt x="166" y="114"/>
                  </a:lnTo>
                  <a:lnTo>
                    <a:pt x="168" y="112"/>
                  </a:lnTo>
                  <a:lnTo>
                    <a:pt x="172" y="112"/>
                  </a:lnTo>
                  <a:lnTo>
                    <a:pt x="176" y="112"/>
                  </a:lnTo>
                  <a:lnTo>
                    <a:pt x="174" y="114"/>
                  </a:lnTo>
                  <a:lnTo>
                    <a:pt x="174" y="114"/>
                  </a:lnTo>
                  <a:lnTo>
                    <a:pt x="174" y="116"/>
                  </a:lnTo>
                  <a:lnTo>
                    <a:pt x="172" y="118"/>
                  </a:lnTo>
                  <a:lnTo>
                    <a:pt x="168" y="118"/>
                  </a:lnTo>
                  <a:lnTo>
                    <a:pt x="164" y="118"/>
                  </a:lnTo>
                  <a:lnTo>
                    <a:pt x="160" y="120"/>
                  </a:lnTo>
                  <a:lnTo>
                    <a:pt x="158" y="122"/>
                  </a:lnTo>
                  <a:lnTo>
                    <a:pt x="154" y="122"/>
                  </a:lnTo>
                  <a:lnTo>
                    <a:pt x="148" y="126"/>
                  </a:lnTo>
                  <a:lnTo>
                    <a:pt x="144" y="128"/>
                  </a:lnTo>
                  <a:lnTo>
                    <a:pt x="140" y="128"/>
                  </a:lnTo>
                  <a:lnTo>
                    <a:pt x="138" y="126"/>
                  </a:lnTo>
                  <a:lnTo>
                    <a:pt x="138" y="126"/>
                  </a:lnTo>
                  <a:lnTo>
                    <a:pt x="140" y="122"/>
                  </a:lnTo>
                  <a:lnTo>
                    <a:pt x="140" y="120"/>
                  </a:lnTo>
                  <a:lnTo>
                    <a:pt x="136" y="116"/>
                  </a:lnTo>
                  <a:lnTo>
                    <a:pt x="134" y="116"/>
                  </a:lnTo>
                  <a:lnTo>
                    <a:pt x="132" y="116"/>
                  </a:lnTo>
                  <a:lnTo>
                    <a:pt x="130" y="116"/>
                  </a:lnTo>
                  <a:lnTo>
                    <a:pt x="128" y="116"/>
                  </a:lnTo>
                  <a:lnTo>
                    <a:pt x="130" y="112"/>
                  </a:lnTo>
                  <a:lnTo>
                    <a:pt x="134" y="110"/>
                  </a:lnTo>
                  <a:lnTo>
                    <a:pt x="138" y="108"/>
                  </a:lnTo>
                  <a:lnTo>
                    <a:pt x="140" y="108"/>
                  </a:lnTo>
                  <a:lnTo>
                    <a:pt x="138" y="106"/>
                  </a:lnTo>
                  <a:lnTo>
                    <a:pt x="138" y="102"/>
                  </a:lnTo>
                  <a:lnTo>
                    <a:pt x="136" y="102"/>
                  </a:lnTo>
                  <a:lnTo>
                    <a:pt x="136" y="104"/>
                  </a:lnTo>
                  <a:lnTo>
                    <a:pt x="134" y="104"/>
                  </a:lnTo>
                  <a:lnTo>
                    <a:pt x="130" y="102"/>
                  </a:lnTo>
                  <a:lnTo>
                    <a:pt x="128" y="102"/>
                  </a:lnTo>
                  <a:lnTo>
                    <a:pt x="124" y="104"/>
                  </a:lnTo>
                  <a:lnTo>
                    <a:pt x="122" y="102"/>
                  </a:lnTo>
                  <a:lnTo>
                    <a:pt x="120" y="102"/>
                  </a:lnTo>
                  <a:lnTo>
                    <a:pt x="118" y="100"/>
                  </a:lnTo>
                  <a:lnTo>
                    <a:pt x="120" y="100"/>
                  </a:lnTo>
                  <a:lnTo>
                    <a:pt x="120" y="98"/>
                  </a:lnTo>
                  <a:lnTo>
                    <a:pt x="116" y="98"/>
                  </a:lnTo>
                  <a:lnTo>
                    <a:pt x="112" y="98"/>
                  </a:lnTo>
                  <a:lnTo>
                    <a:pt x="112" y="96"/>
                  </a:lnTo>
                  <a:lnTo>
                    <a:pt x="114" y="96"/>
                  </a:lnTo>
                  <a:lnTo>
                    <a:pt x="118" y="96"/>
                  </a:lnTo>
                  <a:lnTo>
                    <a:pt x="120" y="96"/>
                  </a:lnTo>
                  <a:lnTo>
                    <a:pt x="122" y="96"/>
                  </a:lnTo>
                  <a:lnTo>
                    <a:pt x="124" y="94"/>
                  </a:lnTo>
                  <a:lnTo>
                    <a:pt x="122" y="94"/>
                  </a:lnTo>
                  <a:lnTo>
                    <a:pt x="120" y="94"/>
                  </a:lnTo>
                  <a:lnTo>
                    <a:pt x="118" y="92"/>
                  </a:lnTo>
                  <a:lnTo>
                    <a:pt x="116" y="92"/>
                  </a:lnTo>
                  <a:lnTo>
                    <a:pt x="116" y="94"/>
                  </a:lnTo>
                  <a:lnTo>
                    <a:pt x="114" y="94"/>
                  </a:lnTo>
                  <a:lnTo>
                    <a:pt x="112" y="94"/>
                  </a:lnTo>
                  <a:lnTo>
                    <a:pt x="112" y="94"/>
                  </a:lnTo>
                  <a:lnTo>
                    <a:pt x="112" y="92"/>
                  </a:lnTo>
                  <a:lnTo>
                    <a:pt x="108" y="96"/>
                  </a:lnTo>
                  <a:lnTo>
                    <a:pt x="106" y="96"/>
                  </a:lnTo>
                  <a:lnTo>
                    <a:pt x="104" y="98"/>
                  </a:lnTo>
                  <a:lnTo>
                    <a:pt x="104" y="100"/>
                  </a:lnTo>
                  <a:lnTo>
                    <a:pt x="102" y="104"/>
                  </a:lnTo>
                  <a:lnTo>
                    <a:pt x="100" y="104"/>
                  </a:lnTo>
                  <a:lnTo>
                    <a:pt x="100" y="106"/>
                  </a:lnTo>
                  <a:lnTo>
                    <a:pt x="96" y="112"/>
                  </a:lnTo>
                  <a:lnTo>
                    <a:pt x="94" y="112"/>
                  </a:lnTo>
                  <a:lnTo>
                    <a:pt x="94" y="110"/>
                  </a:lnTo>
                  <a:lnTo>
                    <a:pt x="94" y="112"/>
                  </a:lnTo>
                  <a:lnTo>
                    <a:pt x="92" y="112"/>
                  </a:lnTo>
                  <a:lnTo>
                    <a:pt x="94" y="114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2" y="114"/>
                  </a:lnTo>
                  <a:lnTo>
                    <a:pt x="88" y="116"/>
                  </a:lnTo>
                  <a:lnTo>
                    <a:pt x="86" y="116"/>
                  </a:lnTo>
                  <a:lnTo>
                    <a:pt x="82" y="116"/>
                  </a:lnTo>
                  <a:lnTo>
                    <a:pt x="78" y="116"/>
                  </a:lnTo>
                  <a:lnTo>
                    <a:pt x="76" y="112"/>
                  </a:lnTo>
                  <a:lnTo>
                    <a:pt x="78" y="110"/>
                  </a:lnTo>
                  <a:lnTo>
                    <a:pt x="80" y="112"/>
                  </a:lnTo>
                  <a:lnTo>
                    <a:pt x="80" y="110"/>
                  </a:lnTo>
                  <a:lnTo>
                    <a:pt x="82" y="106"/>
                  </a:lnTo>
                  <a:lnTo>
                    <a:pt x="84" y="106"/>
                  </a:lnTo>
                  <a:lnTo>
                    <a:pt x="84" y="102"/>
                  </a:lnTo>
                  <a:lnTo>
                    <a:pt x="84" y="98"/>
                  </a:lnTo>
                  <a:lnTo>
                    <a:pt x="86" y="98"/>
                  </a:lnTo>
                  <a:lnTo>
                    <a:pt x="90" y="96"/>
                  </a:lnTo>
                  <a:lnTo>
                    <a:pt x="92" y="98"/>
                  </a:lnTo>
                  <a:lnTo>
                    <a:pt x="94" y="98"/>
                  </a:lnTo>
                  <a:lnTo>
                    <a:pt x="96" y="96"/>
                  </a:lnTo>
                  <a:lnTo>
                    <a:pt x="94" y="94"/>
                  </a:lnTo>
                  <a:lnTo>
                    <a:pt x="94" y="92"/>
                  </a:lnTo>
                  <a:lnTo>
                    <a:pt x="94" y="90"/>
                  </a:lnTo>
                  <a:lnTo>
                    <a:pt x="90" y="88"/>
                  </a:lnTo>
                  <a:lnTo>
                    <a:pt x="88" y="86"/>
                  </a:lnTo>
                  <a:lnTo>
                    <a:pt x="86" y="84"/>
                  </a:lnTo>
                  <a:lnTo>
                    <a:pt x="84" y="82"/>
                  </a:lnTo>
                  <a:lnTo>
                    <a:pt x="84" y="80"/>
                  </a:lnTo>
                  <a:lnTo>
                    <a:pt x="84" y="74"/>
                  </a:lnTo>
                  <a:lnTo>
                    <a:pt x="80" y="74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74" y="70"/>
                  </a:lnTo>
                  <a:lnTo>
                    <a:pt x="70" y="70"/>
                  </a:lnTo>
                  <a:lnTo>
                    <a:pt x="66" y="66"/>
                  </a:lnTo>
                  <a:lnTo>
                    <a:pt x="64" y="66"/>
                  </a:lnTo>
                  <a:lnTo>
                    <a:pt x="62" y="64"/>
                  </a:lnTo>
                  <a:lnTo>
                    <a:pt x="60" y="64"/>
                  </a:lnTo>
                  <a:lnTo>
                    <a:pt x="58" y="64"/>
                  </a:lnTo>
                  <a:lnTo>
                    <a:pt x="56" y="66"/>
                  </a:lnTo>
                  <a:lnTo>
                    <a:pt x="54" y="64"/>
                  </a:lnTo>
                  <a:lnTo>
                    <a:pt x="54" y="66"/>
                  </a:lnTo>
                  <a:lnTo>
                    <a:pt x="52" y="64"/>
                  </a:lnTo>
                  <a:lnTo>
                    <a:pt x="52" y="68"/>
                  </a:lnTo>
                  <a:lnTo>
                    <a:pt x="52" y="70"/>
                  </a:lnTo>
                  <a:lnTo>
                    <a:pt x="52" y="72"/>
                  </a:lnTo>
                  <a:lnTo>
                    <a:pt x="50" y="74"/>
                  </a:lnTo>
                  <a:lnTo>
                    <a:pt x="46" y="74"/>
                  </a:lnTo>
                  <a:lnTo>
                    <a:pt x="38" y="76"/>
                  </a:lnTo>
                  <a:lnTo>
                    <a:pt x="36" y="78"/>
                  </a:lnTo>
                  <a:lnTo>
                    <a:pt x="34" y="80"/>
                  </a:lnTo>
                  <a:lnTo>
                    <a:pt x="30" y="80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2" y="76"/>
                  </a:lnTo>
                  <a:lnTo>
                    <a:pt x="18" y="76"/>
                  </a:lnTo>
                  <a:lnTo>
                    <a:pt x="14" y="72"/>
                  </a:lnTo>
                  <a:lnTo>
                    <a:pt x="12" y="72"/>
                  </a:lnTo>
                  <a:lnTo>
                    <a:pt x="10" y="74"/>
                  </a:lnTo>
                  <a:lnTo>
                    <a:pt x="8" y="74"/>
                  </a:lnTo>
                  <a:lnTo>
                    <a:pt x="6" y="72"/>
                  </a:lnTo>
                  <a:lnTo>
                    <a:pt x="4" y="70"/>
                  </a:lnTo>
                  <a:lnTo>
                    <a:pt x="0" y="68"/>
                  </a:lnTo>
                  <a:lnTo>
                    <a:pt x="2" y="66"/>
                  </a:lnTo>
                  <a:lnTo>
                    <a:pt x="2" y="62"/>
                  </a:lnTo>
                  <a:lnTo>
                    <a:pt x="4" y="58"/>
                  </a:lnTo>
                  <a:lnTo>
                    <a:pt x="6" y="58"/>
                  </a:lnTo>
                  <a:lnTo>
                    <a:pt x="8" y="54"/>
                  </a:lnTo>
                  <a:lnTo>
                    <a:pt x="6" y="50"/>
                  </a:lnTo>
                  <a:lnTo>
                    <a:pt x="14" y="42"/>
                  </a:lnTo>
                  <a:lnTo>
                    <a:pt x="16" y="38"/>
                  </a:lnTo>
                  <a:lnTo>
                    <a:pt x="18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20" y="30"/>
                  </a:lnTo>
                  <a:lnTo>
                    <a:pt x="18" y="28"/>
                  </a:lnTo>
                  <a:lnTo>
                    <a:pt x="20" y="26"/>
                  </a:lnTo>
                  <a:lnTo>
                    <a:pt x="16" y="26"/>
                  </a:lnTo>
                  <a:lnTo>
                    <a:pt x="16" y="22"/>
                  </a:lnTo>
                  <a:lnTo>
                    <a:pt x="14" y="20"/>
                  </a:lnTo>
                  <a:lnTo>
                    <a:pt x="14" y="14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3" name="Country : Sweden"/>
            <p:cNvSpPr>
              <a:spLocks noEditPoints="1"/>
            </p:cNvSpPr>
            <p:nvPr/>
          </p:nvSpPr>
          <p:spPr bwMode="auto">
            <a:xfrm>
              <a:off x="4615003" y="1962630"/>
              <a:ext cx="253922" cy="577468"/>
            </a:xfrm>
            <a:custGeom>
              <a:avLst/>
              <a:gdLst>
                <a:gd name="T0" fmla="*/ 4 w 124"/>
                <a:gd name="T1" fmla="*/ 204 h 282"/>
                <a:gd name="T2" fmla="*/ 12 w 124"/>
                <a:gd name="T3" fmla="*/ 190 h 282"/>
                <a:gd name="T4" fmla="*/ 14 w 124"/>
                <a:gd name="T5" fmla="*/ 166 h 282"/>
                <a:gd name="T6" fmla="*/ 6 w 124"/>
                <a:gd name="T7" fmla="*/ 138 h 282"/>
                <a:gd name="T8" fmla="*/ 18 w 124"/>
                <a:gd name="T9" fmla="*/ 114 h 282"/>
                <a:gd name="T10" fmla="*/ 24 w 124"/>
                <a:gd name="T11" fmla="*/ 80 h 282"/>
                <a:gd name="T12" fmla="*/ 34 w 124"/>
                <a:gd name="T13" fmla="*/ 62 h 282"/>
                <a:gd name="T14" fmla="*/ 40 w 124"/>
                <a:gd name="T15" fmla="*/ 36 h 282"/>
                <a:gd name="T16" fmla="*/ 54 w 124"/>
                <a:gd name="T17" fmla="*/ 24 h 282"/>
                <a:gd name="T18" fmla="*/ 58 w 124"/>
                <a:gd name="T19" fmla="*/ 16 h 282"/>
                <a:gd name="T20" fmla="*/ 74 w 124"/>
                <a:gd name="T21" fmla="*/ 14 h 282"/>
                <a:gd name="T22" fmla="*/ 78 w 124"/>
                <a:gd name="T23" fmla="*/ 6 h 282"/>
                <a:gd name="T24" fmla="*/ 84 w 124"/>
                <a:gd name="T25" fmla="*/ 2 h 282"/>
                <a:gd name="T26" fmla="*/ 106 w 124"/>
                <a:gd name="T27" fmla="*/ 16 h 282"/>
                <a:gd name="T28" fmla="*/ 114 w 124"/>
                <a:gd name="T29" fmla="*/ 26 h 282"/>
                <a:gd name="T30" fmla="*/ 116 w 124"/>
                <a:gd name="T31" fmla="*/ 42 h 282"/>
                <a:gd name="T32" fmla="*/ 120 w 124"/>
                <a:gd name="T33" fmla="*/ 64 h 282"/>
                <a:gd name="T34" fmla="*/ 120 w 124"/>
                <a:gd name="T35" fmla="*/ 74 h 282"/>
                <a:gd name="T36" fmla="*/ 108 w 124"/>
                <a:gd name="T37" fmla="*/ 74 h 282"/>
                <a:gd name="T38" fmla="*/ 100 w 124"/>
                <a:gd name="T39" fmla="*/ 76 h 282"/>
                <a:gd name="T40" fmla="*/ 100 w 124"/>
                <a:gd name="T41" fmla="*/ 86 h 282"/>
                <a:gd name="T42" fmla="*/ 100 w 124"/>
                <a:gd name="T43" fmla="*/ 88 h 282"/>
                <a:gd name="T44" fmla="*/ 100 w 124"/>
                <a:gd name="T45" fmla="*/ 100 h 282"/>
                <a:gd name="T46" fmla="*/ 96 w 124"/>
                <a:gd name="T47" fmla="*/ 112 h 282"/>
                <a:gd name="T48" fmla="*/ 86 w 124"/>
                <a:gd name="T49" fmla="*/ 124 h 282"/>
                <a:gd name="T50" fmla="*/ 78 w 124"/>
                <a:gd name="T51" fmla="*/ 132 h 282"/>
                <a:gd name="T52" fmla="*/ 70 w 124"/>
                <a:gd name="T53" fmla="*/ 134 h 282"/>
                <a:gd name="T54" fmla="*/ 64 w 124"/>
                <a:gd name="T55" fmla="*/ 146 h 282"/>
                <a:gd name="T56" fmla="*/ 62 w 124"/>
                <a:gd name="T57" fmla="*/ 160 h 282"/>
                <a:gd name="T58" fmla="*/ 62 w 124"/>
                <a:gd name="T59" fmla="*/ 170 h 282"/>
                <a:gd name="T60" fmla="*/ 64 w 124"/>
                <a:gd name="T61" fmla="*/ 182 h 282"/>
                <a:gd name="T62" fmla="*/ 76 w 124"/>
                <a:gd name="T63" fmla="*/ 190 h 282"/>
                <a:gd name="T64" fmla="*/ 76 w 124"/>
                <a:gd name="T65" fmla="*/ 208 h 282"/>
                <a:gd name="T66" fmla="*/ 64 w 124"/>
                <a:gd name="T67" fmla="*/ 204 h 282"/>
                <a:gd name="T68" fmla="*/ 54 w 124"/>
                <a:gd name="T69" fmla="*/ 206 h 282"/>
                <a:gd name="T70" fmla="*/ 62 w 124"/>
                <a:gd name="T71" fmla="*/ 208 h 282"/>
                <a:gd name="T72" fmla="*/ 76 w 124"/>
                <a:gd name="T73" fmla="*/ 212 h 282"/>
                <a:gd name="T74" fmla="*/ 70 w 124"/>
                <a:gd name="T75" fmla="*/ 214 h 282"/>
                <a:gd name="T76" fmla="*/ 62 w 124"/>
                <a:gd name="T77" fmla="*/ 222 h 282"/>
                <a:gd name="T78" fmla="*/ 58 w 124"/>
                <a:gd name="T79" fmla="*/ 228 h 282"/>
                <a:gd name="T80" fmla="*/ 60 w 124"/>
                <a:gd name="T81" fmla="*/ 238 h 282"/>
                <a:gd name="T82" fmla="*/ 60 w 124"/>
                <a:gd name="T83" fmla="*/ 254 h 282"/>
                <a:gd name="T84" fmla="*/ 50 w 124"/>
                <a:gd name="T85" fmla="*/ 268 h 282"/>
                <a:gd name="T86" fmla="*/ 36 w 124"/>
                <a:gd name="T87" fmla="*/ 278 h 282"/>
                <a:gd name="T88" fmla="*/ 22 w 124"/>
                <a:gd name="T89" fmla="*/ 280 h 282"/>
                <a:gd name="T90" fmla="*/ 22 w 124"/>
                <a:gd name="T91" fmla="*/ 264 h 282"/>
                <a:gd name="T92" fmla="*/ 10 w 124"/>
                <a:gd name="T93" fmla="*/ 248 h 282"/>
                <a:gd name="T94" fmla="*/ 6 w 124"/>
                <a:gd name="T95" fmla="*/ 236 h 282"/>
                <a:gd name="T96" fmla="*/ 4 w 124"/>
                <a:gd name="T97" fmla="*/ 230 h 282"/>
                <a:gd name="T98" fmla="*/ 0 w 124"/>
                <a:gd name="T99" fmla="*/ 222 h 282"/>
                <a:gd name="T100" fmla="*/ 78 w 124"/>
                <a:gd name="T101" fmla="*/ 212 h 282"/>
                <a:gd name="T102" fmla="*/ 4 w 124"/>
                <a:gd name="T103" fmla="*/ 234 h 282"/>
                <a:gd name="T104" fmla="*/ 88 w 124"/>
                <a:gd name="T105" fmla="*/ 228 h 282"/>
                <a:gd name="T106" fmla="*/ 90 w 124"/>
                <a:gd name="T107" fmla="*/ 238 h 282"/>
                <a:gd name="T108" fmla="*/ 82 w 124"/>
                <a:gd name="T109" fmla="*/ 256 h 282"/>
                <a:gd name="T110" fmla="*/ 86 w 124"/>
                <a:gd name="T111" fmla="*/ 246 h 282"/>
                <a:gd name="T112" fmla="*/ 82 w 124"/>
                <a:gd name="T113" fmla="*/ 240 h 282"/>
                <a:gd name="T114" fmla="*/ 80 w 124"/>
                <a:gd name="T115" fmla="*/ 252 h 282"/>
                <a:gd name="T116" fmla="*/ 60 w 124"/>
                <a:gd name="T117" fmla="*/ 268 h 282"/>
                <a:gd name="T118" fmla="*/ 64 w 124"/>
                <a:gd name="T119" fmla="*/ 25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4" h="282">
                  <a:moveTo>
                    <a:pt x="2" y="216"/>
                  </a:moveTo>
                  <a:lnTo>
                    <a:pt x="4" y="218"/>
                  </a:lnTo>
                  <a:lnTo>
                    <a:pt x="4" y="220"/>
                  </a:lnTo>
                  <a:lnTo>
                    <a:pt x="6" y="218"/>
                  </a:lnTo>
                  <a:lnTo>
                    <a:pt x="6" y="210"/>
                  </a:lnTo>
                  <a:lnTo>
                    <a:pt x="4" y="206"/>
                  </a:lnTo>
                  <a:lnTo>
                    <a:pt x="4" y="204"/>
                  </a:lnTo>
                  <a:lnTo>
                    <a:pt x="6" y="202"/>
                  </a:lnTo>
                  <a:lnTo>
                    <a:pt x="6" y="200"/>
                  </a:lnTo>
                  <a:lnTo>
                    <a:pt x="6" y="198"/>
                  </a:lnTo>
                  <a:lnTo>
                    <a:pt x="10" y="198"/>
                  </a:lnTo>
                  <a:lnTo>
                    <a:pt x="10" y="196"/>
                  </a:lnTo>
                  <a:lnTo>
                    <a:pt x="10" y="194"/>
                  </a:lnTo>
                  <a:lnTo>
                    <a:pt x="12" y="190"/>
                  </a:lnTo>
                  <a:lnTo>
                    <a:pt x="10" y="188"/>
                  </a:lnTo>
                  <a:lnTo>
                    <a:pt x="10" y="182"/>
                  </a:lnTo>
                  <a:lnTo>
                    <a:pt x="8" y="178"/>
                  </a:lnTo>
                  <a:lnTo>
                    <a:pt x="8" y="176"/>
                  </a:lnTo>
                  <a:lnTo>
                    <a:pt x="14" y="174"/>
                  </a:lnTo>
                  <a:lnTo>
                    <a:pt x="14" y="170"/>
                  </a:lnTo>
                  <a:lnTo>
                    <a:pt x="14" y="166"/>
                  </a:lnTo>
                  <a:lnTo>
                    <a:pt x="10" y="162"/>
                  </a:lnTo>
                  <a:lnTo>
                    <a:pt x="6" y="160"/>
                  </a:lnTo>
                  <a:lnTo>
                    <a:pt x="6" y="156"/>
                  </a:lnTo>
                  <a:lnTo>
                    <a:pt x="8" y="150"/>
                  </a:lnTo>
                  <a:lnTo>
                    <a:pt x="6" y="146"/>
                  </a:lnTo>
                  <a:lnTo>
                    <a:pt x="6" y="142"/>
                  </a:lnTo>
                  <a:lnTo>
                    <a:pt x="6" y="138"/>
                  </a:lnTo>
                  <a:lnTo>
                    <a:pt x="6" y="132"/>
                  </a:lnTo>
                  <a:lnTo>
                    <a:pt x="4" y="126"/>
                  </a:lnTo>
                  <a:lnTo>
                    <a:pt x="6" y="120"/>
                  </a:lnTo>
                  <a:lnTo>
                    <a:pt x="8" y="114"/>
                  </a:lnTo>
                  <a:lnTo>
                    <a:pt x="10" y="112"/>
                  </a:lnTo>
                  <a:lnTo>
                    <a:pt x="14" y="114"/>
                  </a:lnTo>
                  <a:lnTo>
                    <a:pt x="18" y="114"/>
                  </a:lnTo>
                  <a:lnTo>
                    <a:pt x="20" y="110"/>
                  </a:lnTo>
                  <a:lnTo>
                    <a:pt x="20" y="106"/>
                  </a:lnTo>
                  <a:lnTo>
                    <a:pt x="20" y="104"/>
                  </a:lnTo>
                  <a:lnTo>
                    <a:pt x="20" y="102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80"/>
                  </a:lnTo>
                  <a:lnTo>
                    <a:pt x="26" y="76"/>
                  </a:lnTo>
                  <a:lnTo>
                    <a:pt x="26" y="72"/>
                  </a:lnTo>
                  <a:lnTo>
                    <a:pt x="24" y="70"/>
                  </a:lnTo>
                  <a:lnTo>
                    <a:pt x="24" y="68"/>
                  </a:lnTo>
                  <a:lnTo>
                    <a:pt x="28" y="66"/>
                  </a:lnTo>
                  <a:lnTo>
                    <a:pt x="32" y="64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8" y="54"/>
                  </a:lnTo>
                  <a:lnTo>
                    <a:pt x="42" y="50"/>
                  </a:lnTo>
                  <a:lnTo>
                    <a:pt x="42" y="46"/>
                  </a:lnTo>
                  <a:lnTo>
                    <a:pt x="42" y="42"/>
                  </a:lnTo>
                  <a:lnTo>
                    <a:pt x="40" y="42"/>
                  </a:lnTo>
                  <a:lnTo>
                    <a:pt x="40" y="36"/>
                  </a:lnTo>
                  <a:lnTo>
                    <a:pt x="42" y="34"/>
                  </a:lnTo>
                  <a:lnTo>
                    <a:pt x="44" y="32"/>
                  </a:lnTo>
                  <a:lnTo>
                    <a:pt x="44" y="30"/>
                  </a:lnTo>
                  <a:lnTo>
                    <a:pt x="46" y="28"/>
                  </a:lnTo>
                  <a:lnTo>
                    <a:pt x="48" y="24"/>
                  </a:lnTo>
                  <a:lnTo>
                    <a:pt x="50" y="22"/>
                  </a:lnTo>
                  <a:lnTo>
                    <a:pt x="54" y="24"/>
                  </a:lnTo>
                  <a:lnTo>
                    <a:pt x="54" y="26"/>
                  </a:lnTo>
                  <a:lnTo>
                    <a:pt x="56" y="24"/>
                  </a:lnTo>
                  <a:lnTo>
                    <a:pt x="58" y="24"/>
                  </a:lnTo>
                  <a:lnTo>
                    <a:pt x="56" y="20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8" y="16"/>
                  </a:lnTo>
                  <a:lnTo>
                    <a:pt x="56" y="14"/>
                  </a:lnTo>
                  <a:lnTo>
                    <a:pt x="58" y="12"/>
                  </a:lnTo>
                  <a:lnTo>
                    <a:pt x="62" y="12"/>
                  </a:lnTo>
                  <a:lnTo>
                    <a:pt x="64" y="10"/>
                  </a:lnTo>
                  <a:lnTo>
                    <a:pt x="68" y="12"/>
                  </a:lnTo>
                  <a:lnTo>
                    <a:pt x="70" y="14"/>
                  </a:lnTo>
                  <a:lnTo>
                    <a:pt x="74" y="14"/>
                  </a:lnTo>
                  <a:lnTo>
                    <a:pt x="76" y="16"/>
                  </a:lnTo>
                  <a:lnTo>
                    <a:pt x="76" y="14"/>
                  </a:lnTo>
                  <a:lnTo>
                    <a:pt x="78" y="16"/>
                  </a:lnTo>
                  <a:lnTo>
                    <a:pt x="78" y="12"/>
                  </a:lnTo>
                  <a:lnTo>
                    <a:pt x="76" y="10"/>
                  </a:lnTo>
                  <a:lnTo>
                    <a:pt x="76" y="6"/>
                  </a:lnTo>
                  <a:lnTo>
                    <a:pt x="78" y="6"/>
                  </a:lnTo>
                  <a:lnTo>
                    <a:pt x="78" y="4"/>
                  </a:lnTo>
                  <a:lnTo>
                    <a:pt x="76" y="2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4" y="2"/>
                  </a:lnTo>
                  <a:lnTo>
                    <a:pt x="88" y="4"/>
                  </a:lnTo>
                  <a:lnTo>
                    <a:pt x="92" y="8"/>
                  </a:lnTo>
                  <a:lnTo>
                    <a:pt x="96" y="10"/>
                  </a:lnTo>
                  <a:lnTo>
                    <a:pt x="100" y="12"/>
                  </a:lnTo>
                  <a:lnTo>
                    <a:pt x="102" y="12"/>
                  </a:lnTo>
                  <a:lnTo>
                    <a:pt x="104" y="12"/>
                  </a:lnTo>
                  <a:lnTo>
                    <a:pt x="106" y="16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110" y="18"/>
                  </a:lnTo>
                  <a:lnTo>
                    <a:pt x="112" y="22"/>
                  </a:lnTo>
                  <a:lnTo>
                    <a:pt x="114" y="22"/>
                  </a:lnTo>
                  <a:lnTo>
                    <a:pt x="114" y="24"/>
                  </a:lnTo>
                  <a:lnTo>
                    <a:pt x="114" y="26"/>
                  </a:lnTo>
                  <a:lnTo>
                    <a:pt x="114" y="28"/>
                  </a:lnTo>
                  <a:lnTo>
                    <a:pt x="112" y="32"/>
                  </a:lnTo>
                  <a:lnTo>
                    <a:pt x="114" y="34"/>
                  </a:lnTo>
                  <a:lnTo>
                    <a:pt x="116" y="34"/>
                  </a:lnTo>
                  <a:lnTo>
                    <a:pt x="118" y="38"/>
                  </a:lnTo>
                  <a:lnTo>
                    <a:pt x="116" y="40"/>
                  </a:lnTo>
                  <a:lnTo>
                    <a:pt x="116" y="42"/>
                  </a:lnTo>
                  <a:lnTo>
                    <a:pt x="118" y="44"/>
                  </a:lnTo>
                  <a:lnTo>
                    <a:pt x="118" y="50"/>
                  </a:lnTo>
                  <a:lnTo>
                    <a:pt x="118" y="52"/>
                  </a:lnTo>
                  <a:lnTo>
                    <a:pt x="118" y="54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20" y="64"/>
                  </a:lnTo>
                  <a:lnTo>
                    <a:pt x="122" y="64"/>
                  </a:lnTo>
                  <a:lnTo>
                    <a:pt x="124" y="68"/>
                  </a:lnTo>
                  <a:lnTo>
                    <a:pt x="124" y="70"/>
                  </a:lnTo>
                  <a:lnTo>
                    <a:pt x="124" y="74"/>
                  </a:lnTo>
                  <a:lnTo>
                    <a:pt x="124" y="74"/>
                  </a:lnTo>
                  <a:lnTo>
                    <a:pt x="124" y="74"/>
                  </a:lnTo>
                  <a:lnTo>
                    <a:pt x="120" y="74"/>
                  </a:lnTo>
                  <a:lnTo>
                    <a:pt x="120" y="72"/>
                  </a:lnTo>
                  <a:lnTo>
                    <a:pt x="116" y="74"/>
                  </a:lnTo>
                  <a:lnTo>
                    <a:pt x="114" y="74"/>
                  </a:lnTo>
                  <a:lnTo>
                    <a:pt x="114" y="76"/>
                  </a:lnTo>
                  <a:lnTo>
                    <a:pt x="112" y="74"/>
                  </a:lnTo>
                  <a:lnTo>
                    <a:pt x="110" y="72"/>
                  </a:lnTo>
                  <a:lnTo>
                    <a:pt x="108" y="74"/>
                  </a:lnTo>
                  <a:lnTo>
                    <a:pt x="106" y="72"/>
                  </a:lnTo>
                  <a:lnTo>
                    <a:pt x="106" y="74"/>
                  </a:lnTo>
                  <a:lnTo>
                    <a:pt x="106" y="76"/>
                  </a:lnTo>
                  <a:lnTo>
                    <a:pt x="104" y="78"/>
                  </a:lnTo>
                  <a:lnTo>
                    <a:pt x="102" y="78"/>
                  </a:lnTo>
                  <a:lnTo>
                    <a:pt x="102" y="76"/>
                  </a:lnTo>
                  <a:lnTo>
                    <a:pt x="100" y="76"/>
                  </a:lnTo>
                  <a:lnTo>
                    <a:pt x="102" y="78"/>
                  </a:lnTo>
                  <a:lnTo>
                    <a:pt x="102" y="80"/>
                  </a:lnTo>
                  <a:lnTo>
                    <a:pt x="100" y="82"/>
                  </a:lnTo>
                  <a:lnTo>
                    <a:pt x="98" y="82"/>
                  </a:lnTo>
                  <a:lnTo>
                    <a:pt x="96" y="82"/>
                  </a:lnTo>
                  <a:lnTo>
                    <a:pt x="100" y="84"/>
                  </a:lnTo>
                  <a:lnTo>
                    <a:pt x="100" y="86"/>
                  </a:lnTo>
                  <a:lnTo>
                    <a:pt x="98" y="86"/>
                  </a:lnTo>
                  <a:lnTo>
                    <a:pt x="98" y="84"/>
                  </a:lnTo>
                  <a:lnTo>
                    <a:pt x="96" y="84"/>
                  </a:lnTo>
                  <a:lnTo>
                    <a:pt x="96" y="84"/>
                  </a:lnTo>
                  <a:lnTo>
                    <a:pt x="96" y="86"/>
                  </a:lnTo>
                  <a:lnTo>
                    <a:pt x="98" y="86"/>
                  </a:lnTo>
                  <a:lnTo>
                    <a:pt x="100" y="88"/>
                  </a:lnTo>
                  <a:lnTo>
                    <a:pt x="98" y="90"/>
                  </a:lnTo>
                  <a:lnTo>
                    <a:pt x="96" y="94"/>
                  </a:lnTo>
                  <a:lnTo>
                    <a:pt x="98" y="96"/>
                  </a:lnTo>
                  <a:lnTo>
                    <a:pt x="94" y="96"/>
                  </a:lnTo>
                  <a:lnTo>
                    <a:pt x="96" y="98"/>
                  </a:lnTo>
                  <a:lnTo>
                    <a:pt x="98" y="98"/>
                  </a:lnTo>
                  <a:lnTo>
                    <a:pt x="100" y="100"/>
                  </a:lnTo>
                  <a:lnTo>
                    <a:pt x="98" y="100"/>
                  </a:lnTo>
                  <a:lnTo>
                    <a:pt x="100" y="102"/>
                  </a:lnTo>
                  <a:lnTo>
                    <a:pt x="102" y="102"/>
                  </a:lnTo>
                  <a:lnTo>
                    <a:pt x="98" y="106"/>
                  </a:lnTo>
                  <a:lnTo>
                    <a:pt x="98" y="106"/>
                  </a:lnTo>
                  <a:lnTo>
                    <a:pt x="96" y="108"/>
                  </a:lnTo>
                  <a:lnTo>
                    <a:pt x="96" y="112"/>
                  </a:lnTo>
                  <a:lnTo>
                    <a:pt x="94" y="116"/>
                  </a:lnTo>
                  <a:lnTo>
                    <a:pt x="92" y="116"/>
                  </a:lnTo>
                  <a:lnTo>
                    <a:pt x="90" y="120"/>
                  </a:lnTo>
                  <a:lnTo>
                    <a:pt x="88" y="118"/>
                  </a:lnTo>
                  <a:lnTo>
                    <a:pt x="88" y="120"/>
                  </a:lnTo>
                  <a:lnTo>
                    <a:pt x="88" y="122"/>
                  </a:lnTo>
                  <a:lnTo>
                    <a:pt x="86" y="124"/>
                  </a:lnTo>
                  <a:lnTo>
                    <a:pt x="84" y="126"/>
                  </a:lnTo>
                  <a:lnTo>
                    <a:pt x="82" y="126"/>
                  </a:lnTo>
                  <a:lnTo>
                    <a:pt x="82" y="124"/>
                  </a:lnTo>
                  <a:lnTo>
                    <a:pt x="80" y="124"/>
                  </a:lnTo>
                  <a:lnTo>
                    <a:pt x="80" y="126"/>
                  </a:lnTo>
                  <a:lnTo>
                    <a:pt x="80" y="130"/>
                  </a:lnTo>
                  <a:lnTo>
                    <a:pt x="78" y="132"/>
                  </a:lnTo>
                  <a:lnTo>
                    <a:pt x="76" y="130"/>
                  </a:lnTo>
                  <a:lnTo>
                    <a:pt x="76" y="130"/>
                  </a:lnTo>
                  <a:lnTo>
                    <a:pt x="74" y="132"/>
                  </a:lnTo>
                  <a:lnTo>
                    <a:pt x="74" y="132"/>
                  </a:lnTo>
                  <a:lnTo>
                    <a:pt x="72" y="132"/>
                  </a:lnTo>
                  <a:lnTo>
                    <a:pt x="70" y="132"/>
                  </a:lnTo>
                  <a:lnTo>
                    <a:pt x="70" y="134"/>
                  </a:lnTo>
                  <a:lnTo>
                    <a:pt x="72" y="136"/>
                  </a:lnTo>
                  <a:lnTo>
                    <a:pt x="72" y="136"/>
                  </a:lnTo>
                  <a:lnTo>
                    <a:pt x="68" y="140"/>
                  </a:lnTo>
                  <a:lnTo>
                    <a:pt x="66" y="140"/>
                  </a:lnTo>
                  <a:lnTo>
                    <a:pt x="66" y="140"/>
                  </a:lnTo>
                  <a:lnTo>
                    <a:pt x="66" y="142"/>
                  </a:lnTo>
                  <a:lnTo>
                    <a:pt x="64" y="146"/>
                  </a:lnTo>
                  <a:lnTo>
                    <a:pt x="60" y="146"/>
                  </a:lnTo>
                  <a:lnTo>
                    <a:pt x="58" y="146"/>
                  </a:lnTo>
                  <a:lnTo>
                    <a:pt x="62" y="150"/>
                  </a:lnTo>
                  <a:lnTo>
                    <a:pt x="62" y="152"/>
                  </a:lnTo>
                  <a:lnTo>
                    <a:pt x="62" y="154"/>
                  </a:lnTo>
                  <a:lnTo>
                    <a:pt x="62" y="156"/>
                  </a:lnTo>
                  <a:lnTo>
                    <a:pt x="62" y="160"/>
                  </a:lnTo>
                  <a:lnTo>
                    <a:pt x="62" y="162"/>
                  </a:lnTo>
                  <a:lnTo>
                    <a:pt x="62" y="164"/>
                  </a:lnTo>
                  <a:lnTo>
                    <a:pt x="62" y="162"/>
                  </a:lnTo>
                  <a:lnTo>
                    <a:pt x="60" y="164"/>
                  </a:lnTo>
                  <a:lnTo>
                    <a:pt x="62" y="168"/>
                  </a:lnTo>
                  <a:lnTo>
                    <a:pt x="60" y="170"/>
                  </a:lnTo>
                  <a:lnTo>
                    <a:pt x="62" y="170"/>
                  </a:lnTo>
                  <a:lnTo>
                    <a:pt x="62" y="172"/>
                  </a:lnTo>
                  <a:lnTo>
                    <a:pt x="60" y="172"/>
                  </a:lnTo>
                  <a:lnTo>
                    <a:pt x="62" y="176"/>
                  </a:lnTo>
                  <a:lnTo>
                    <a:pt x="60" y="178"/>
                  </a:lnTo>
                  <a:lnTo>
                    <a:pt x="62" y="180"/>
                  </a:lnTo>
                  <a:lnTo>
                    <a:pt x="62" y="180"/>
                  </a:lnTo>
                  <a:lnTo>
                    <a:pt x="64" y="182"/>
                  </a:lnTo>
                  <a:lnTo>
                    <a:pt x="64" y="184"/>
                  </a:lnTo>
                  <a:lnTo>
                    <a:pt x="66" y="182"/>
                  </a:lnTo>
                  <a:lnTo>
                    <a:pt x="66" y="186"/>
                  </a:lnTo>
                  <a:lnTo>
                    <a:pt x="68" y="182"/>
                  </a:lnTo>
                  <a:lnTo>
                    <a:pt x="70" y="184"/>
                  </a:lnTo>
                  <a:lnTo>
                    <a:pt x="72" y="186"/>
                  </a:lnTo>
                  <a:lnTo>
                    <a:pt x="76" y="190"/>
                  </a:lnTo>
                  <a:lnTo>
                    <a:pt x="74" y="192"/>
                  </a:lnTo>
                  <a:lnTo>
                    <a:pt x="78" y="194"/>
                  </a:lnTo>
                  <a:lnTo>
                    <a:pt x="78" y="196"/>
                  </a:lnTo>
                  <a:lnTo>
                    <a:pt x="82" y="198"/>
                  </a:lnTo>
                  <a:lnTo>
                    <a:pt x="80" y="202"/>
                  </a:lnTo>
                  <a:lnTo>
                    <a:pt x="76" y="204"/>
                  </a:lnTo>
                  <a:lnTo>
                    <a:pt x="76" y="208"/>
                  </a:lnTo>
                  <a:lnTo>
                    <a:pt x="72" y="208"/>
                  </a:lnTo>
                  <a:lnTo>
                    <a:pt x="70" y="206"/>
                  </a:lnTo>
                  <a:lnTo>
                    <a:pt x="70" y="206"/>
                  </a:lnTo>
                  <a:lnTo>
                    <a:pt x="68" y="204"/>
                  </a:lnTo>
                  <a:lnTo>
                    <a:pt x="66" y="204"/>
                  </a:lnTo>
                  <a:lnTo>
                    <a:pt x="66" y="204"/>
                  </a:lnTo>
                  <a:lnTo>
                    <a:pt x="64" y="204"/>
                  </a:lnTo>
                  <a:lnTo>
                    <a:pt x="64" y="204"/>
                  </a:lnTo>
                  <a:lnTo>
                    <a:pt x="62" y="204"/>
                  </a:lnTo>
                  <a:lnTo>
                    <a:pt x="60" y="204"/>
                  </a:lnTo>
                  <a:lnTo>
                    <a:pt x="58" y="206"/>
                  </a:lnTo>
                  <a:lnTo>
                    <a:pt x="58" y="204"/>
                  </a:lnTo>
                  <a:lnTo>
                    <a:pt x="56" y="206"/>
                  </a:lnTo>
                  <a:lnTo>
                    <a:pt x="54" y="206"/>
                  </a:lnTo>
                  <a:lnTo>
                    <a:pt x="52" y="206"/>
                  </a:lnTo>
                  <a:lnTo>
                    <a:pt x="52" y="208"/>
                  </a:lnTo>
                  <a:lnTo>
                    <a:pt x="56" y="208"/>
                  </a:lnTo>
                  <a:lnTo>
                    <a:pt x="56" y="208"/>
                  </a:lnTo>
                  <a:lnTo>
                    <a:pt x="56" y="208"/>
                  </a:lnTo>
                  <a:lnTo>
                    <a:pt x="60" y="208"/>
                  </a:lnTo>
                  <a:lnTo>
                    <a:pt x="62" y="208"/>
                  </a:lnTo>
                  <a:lnTo>
                    <a:pt x="64" y="208"/>
                  </a:lnTo>
                  <a:lnTo>
                    <a:pt x="66" y="210"/>
                  </a:lnTo>
                  <a:lnTo>
                    <a:pt x="68" y="210"/>
                  </a:lnTo>
                  <a:lnTo>
                    <a:pt x="70" y="210"/>
                  </a:lnTo>
                  <a:lnTo>
                    <a:pt x="72" y="208"/>
                  </a:lnTo>
                  <a:lnTo>
                    <a:pt x="74" y="210"/>
                  </a:lnTo>
                  <a:lnTo>
                    <a:pt x="76" y="212"/>
                  </a:lnTo>
                  <a:lnTo>
                    <a:pt x="76" y="214"/>
                  </a:lnTo>
                  <a:lnTo>
                    <a:pt x="74" y="214"/>
                  </a:lnTo>
                  <a:lnTo>
                    <a:pt x="74" y="214"/>
                  </a:lnTo>
                  <a:lnTo>
                    <a:pt x="70" y="218"/>
                  </a:lnTo>
                  <a:lnTo>
                    <a:pt x="70" y="218"/>
                  </a:lnTo>
                  <a:lnTo>
                    <a:pt x="70" y="216"/>
                  </a:lnTo>
                  <a:lnTo>
                    <a:pt x="70" y="214"/>
                  </a:lnTo>
                  <a:lnTo>
                    <a:pt x="68" y="216"/>
                  </a:lnTo>
                  <a:lnTo>
                    <a:pt x="68" y="218"/>
                  </a:lnTo>
                  <a:lnTo>
                    <a:pt x="66" y="218"/>
                  </a:lnTo>
                  <a:lnTo>
                    <a:pt x="66" y="220"/>
                  </a:lnTo>
                  <a:lnTo>
                    <a:pt x="64" y="222"/>
                  </a:lnTo>
                  <a:lnTo>
                    <a:pt x="62" y="220"/>
                  </a:lnTo>
                  <a:lnTo>
                    <a:pt x="62" y="222"/>
                  </a:lnTo>
                  <a:lnTo>
                    <a:pt x="62" y="224"/>
                  </a:lnTo>
                  <a:lnTo>
                    <a:pt x="60" y="224"/>
                  </a:lnTo>
                  <a:lnTo>
                    <a:pt x="60" y="224"/>
                  </a:lnTo>
                  <a:lnTo>
                    <a:pt x="58" y="224"/>
                  </a:lnTo>
                  <a:lnTo>
                    <a:pt x="60" y="226"/>
                  </a:lnTo>
                  <a:lnTo>
                    <a:pt x="62" y="228"/>
                  </a:lnTo>
                  <a:lnTo>
                    <a:pt x="58" y="228"/>
                  </a:lnTo>
                  <a:lnTo>
                    <a:pt x="62" y="230"/>
                  </a:lnTo>
                  <a:lnTo>
                    <a:pt x="62" y="230"/>
                  </a:lnTo>
                  <a:lnTo>
                    <a:pt x="60" y="234"/>
                  </a:lnTo>
                  <a:lnTo>
                    <a:pt x="64" y="236"/>
                  </a:lnTo>
                  <a:lnTo>
                    <a:pt x="60" y="236"/>
                  </a:lnTo>
                  <a:lnTo>
                    <a:pt x="58" y="236"/>
                  </a:lnTo>
                  <a:lnTo>
                    <a:pt x="60" y="238"/>
                  </a:lnTo>
                  <a:lnTo>
                    <a:pt x="58" y="240"/>
                  </a:lnTo>
                  <a:lnTo>
                    <a:pt x="60" y="242"/>
                  </a:lnTo>
                  <a:lnTo>
                    <a:pt x="58" y="244"/>
                  </a:lnTo>
                  <a:lnTo>
                    <a:pt x="60" y="246"/>
                  </a:lnTo>
                  <a:lnTo>
                    <a:pt x="58" y="248"/>
                  </a:lnTo>
                  <a:lnTo>
                    <a:pt x="58" y="252"/>
                  </a:lnTo>
                  <a:lnTo>
                    <a:pt x="60" y="254"/>
                  </a:lnTo>
                  <a:lnTo>
                    <a:pt x="60" y="256"/>
                  </a:lnTo>
                  <a:lnTo>
                    <a:pt x="58" y="262"/>
                  </a:lnTo>
                  <a:lnTo>
                    <a:pt x="56" y="264"/>
                  </a:lnTo>
                  <a:lnTo>
                    <a:pt x="56" y="268"/>
                  </a:lnTo>
                  <a:lnTo>
                    <a:pt x="54" y="272"/>
                  </a:lnTo>
                  <a:lnTo>
                    <a:pt x="52" y="270"/>
                  </a:lnTo>
                  <a:lnTo>
                    <a:pt x="50" y="268"/>
                  </a:lnTo>
                  <a:lnTo>
                    <a:pt x="46" y="270"/>
                  </a:lnTo>
                  <a:lnTo>
                    <a:pt x="42" y="270"/>
                  </a:lnTo>
                  <a:lnTo>
                    <a:pt x="42" y="268"/>
                  </a:lnTo>
                  <a:lnTo>
                    <a:pt x="40" y="272"/>
                  </a:lnTo>
                  <a:lnTo>
                    <a:pt x="36" y="272"/>
                  </a:lnTo>
                  <a:lnTo>
                    <a:pt x="36" y="276"/>
                  </a:lnTo>
                  <a:lnTo>
                    <a:pt x="36" y="278"/>
                  </a:lnTo>
                  <a:lnTo>
                    <a:pt x="36" y="280"/>
                  </a:lnTo>
                  <a:lnTo>
                    <a:pt x="34" y="282"/>
                  </a:lnTo>
                  <a:lnTo>
                    <a:pt x="32" y="280"/>
                  </a:lnTo>
                  <a:lnTo>
                    <a:pt x="24" y="282"/>
                  </a:lnTo>
                  <a:lnTo>
                    <a:pt x="22" y="282"/>
                  </a:lnTo>
                  <a:lnTo>
                    <a:pt x="20" y="282"/>
                  </a:lnTo>
                  <a:lnTo>
                    <a:pt x="22" y="280"/>
                  </a:lnTo>
                  <a:lnTo>
                    <a:pt x="22" y="274"/>
                  </a:lnTo>
                  <a:lnTo>
                    <a:pt x="18" y="272"/>
                  </a:lnTo>
                  <a:lnTo>
                    <a:pt x="18" y="270"/>
                  </a:lnTo>
                  <a:lnTo>
                    <a:pt x="16" y="270"/>
                  </a:lnTo>
                  <a:lnTo>
                    <a:pt x="16" y="268"/>
                  </a:lnTo>
                  <a:lnTo>
                    <a:pt x="20" y="268"/>
                  </a:lnTo>
                  <a:lnTo>
                    <a:pt x="22" y="264"/>
                  </a:lnTo>
                  <a:lnTo>
                    <a:pt x="22" y="260"/>
                  </a:lnTo>
                  <a:lnTo>
                    <a:pt x="18" y="262"/>
                  </a:lnTo>
                  <a:lnTo>
                    <a:pt x="16" y="260"/>
                  </a:lnTo>
                  <a:lnTo>
                    <a:pt x="16" y="258"/>
                  </a:lnTo>
                  <a:lnTo>
                    <a:pt x="12" y="256"/>
                  </a:lnTo>
                  <a:lnTo>
                    <a:pt x="12" y="254"/>
                  </a:lnTo>
                  <a:lnTo>
                    <a:pt x="10" y="248"/>
                  </a:lnTo>
                  <a:lnTo>
                    <a:pt x="10" y="248"/>
                  </a:lnTo>
                  <a:lnTo>
                    <a:pt x="8" y="244"/>
                  </a:lnTo>
                  <a:lnTo>
                    <a:pt x="6" y="244"/>
                  </a:lnTo>
                  <a:lnTo>
                    <a:pt x="4" y="242"/>
                  </a:lnTo>
                  <a:lnTo>
                    <a:pt x="6" y="240"/>
                  </a:lnTo>
                  <a:lnTo>
                    <a:pt x="6" y="238"/>
                  </a:lnTo>
                  <a:lnTo>
                    <a:pt x="6" y="236"/>
                  </a:lnTo>
                  <a:lnTo>
                    <a:pt x="6" y="234"/>
                  </a:lnTo>
                  <a:lnTo>
                    <a:pt x="8" y="232"/>
                  </a:lnTo>
                  <a:lnTo>
                    <a:pt x="8" y="230"/>
                  </a:lnTo>
                  <a:lnTo>
                    <a:pt x="6" y="230"/>
                  </a:lnTo>
                  <a:lnTo>
                    <a:pt x="6" y="228"/>
                  </a:lnTo>
                  <a:lnTo>
                    <a:pt x="4" y="228"/>
                  </a:lnTo>
                  <a:lnTo>
                    <a:pt x="4" y="230"/>
                  </a:lnTo>
                  <a:lnTo>
                    <a:pt x="6" y="232"/>
                  </a:lnTo>
                  <a:lnTo>
                    <a:pt x="4" y="232"/>
                  </a:lnTo>
                  <a:lnTo>
                    <a:pt x="4" y="230"/>
                  </a:lnTo>
                  <a:lnTo>
                    <a:pt x="4" y="230"/>
                  </a:lnTo>
                  <a:lnTo>
                    <a:pt x="2" y="228"/>
                  </a:lnTo>
                  <a:lnTo>
                    <a:pt x="2" y="224"/>
                  </a:lnTo>
                  <a:lnTo>
                    <a:pt x="0" y="222"/>
                  </a:lnTo>
                  <a:lnTo>
                    <a:pt x="0" y="218"/>
                  </a:lnTo>
                  <a:lnTo>
                    <a:pt x="2" y="216"/>
                  </a:lnTo>
                  <a:lnTo>
                    <a:pt x="2" y="216"/>
                  </a:lnTo>
                  <a:lnTo>
                    <a:pt x="2" y="216"/>
                  </a:lnTo>
                  <a:close/>
                  <a:moveTo>
                    <a:pt x="76" y="208"/>
                  </a:moveTo>
                  <a:lnTo>
                    <a:pt x="78" y="212"/>
                  </a:lnTo>
                  <a:lnTo>
                    <a:pt x="78" y="212"/>
                  </a:lnTo>
                  <a:lnTo>
                    <a:pt x="78" y="210"/>
                  </a:lnTo>
                  <a:lnTo>
                    <a:pt x="80" y="208"/>
                  </a:lnTo>
                  <a:lnTo>
                    <a:pt x="80" y="204"/>
                  </a:lnTo>
                  <a:lnTo>
                    <a:pt x="78" y="204"/>
                  </a:lnTo>
                  <a:lnTo>
                    <a:pt x="76" y="208"/>
                  </a:lnTo>
                  <a:lnTo>
                    <a:pt x="76" y="208"/>
                  </a:lnTo>
                  <a:close/>
                  <a:moveTo>
                    <a:pt x="4" y="234"/>
                  </a:moveTo>
                  <a:lnTo>
                    <a:pt x="2" y="236"/>
                  </a:lnTo>
                  <a:lnTo>
                    <a:pt x="4" y="236"/>
                  </a:lnTo>
                  <a:lnTo>
                    <a:pt x="4" y="234"/>
                  </a:lnTo>
                  <a:lnTo>
                    <a:pt x="4" y="234"/>
                  </a:lnTo>
                  <a:lnTo>
                    <a:pt x="4" y="234"/>
                  </a:lnTo>
                  <a:close/>
                  <a:moveTo>
                    <a:pt x="86" y="226"/>
                  </a:moveTo>
                  <a:lnTo>
                    <a:pt x="88" y="228"/>
                  </a:lnTo>
                  <a:lnTo>
                    <a:pt x="88" y="226"/>
                  </a:lnTo>
                  <a:lnTo>
                    <a:pt x="88" y="226"/>
                  </a:lnTo>
                  <a:lnTo>
                    <a:pt x="86" y="226"/>
                  </a:lnTo>
                  <a:lnTo>
                    <a:pt x="86" y="226"/>
                  </a:lnTo>
                  <a:close/>
                  <a:moveTo>
                    <a:pt x="88" y="238"/>
                  </a:moveTo>
                  <a:lnTo>
                    <a:pt x="88" y="238"/>
                  </a:lnTo>
                  <a:lnTo>
                    <a:pt x="90" y="238"/>
                  </a:lnTo>
                  <a:lnTo>
                    <a:pt x="92" y="236"/>
                  </a:lnTo>
                  <a:lnTo>
                    <a:pt x="92" y="236"/>
                  </a:lnTo>
                  <a:lnTo>
                    <a:pt x="88" y="236"/>
                  </a:lnTo>
                  <a:lnTo>
                    <a:pt x="88" y="238"/>
                  </a:lnTo>
                  <a:lnTo>
                    <a:pt x="88" y="238"/>
                  </a:lnTo>
                  <a:close/>
                  <a:moveTo>
                    <a:pt x="78" y="256"/>
                  </a:moveTo>
                  <a:lnTo>
                    <a:pt x="82" y="256"/>
                  </a:lnTo>
                  <a:lnTo>
                    <a:pt x="82" y="254"/>
                  </a:lnTo>
                  <a:lnTo>
                    <a:pt x="82" y="254"/>
                  </a:lnTo>
                  <a:lnTo>
                    <a:pt x="82" y="252"/>
                  </a:lnTo>
                  <a:lnTo>
                    <a:pt x="84" y="250"/>
                  </a:lnTo>
                  <a:lnTo>
                    <a:pt x="86" y="248"/>
                  </a:lnTo>
                  <a:lnTo>
                    <a:pt x="86" y="246"/>
                  </a:lnTo>
                  <a:lnTo>
                    <a:pt x="86" y="246"/>
                  </a:lnTo>
                  <a:lnTo>
                    <a:pt x="84" y="244"/>
                  </a:lnTo>
                  <a:lnTo>
                    <a:pt x="86" y="242"/>
                  </a:lnTo>
                  <a:lnTo>
                    <a:pt x="86" y="240"/>
                  </a:lnTo>
                  <a:lnTo>
                    <a:pt x="88" y="240"/>
                  </a:lnTo>
                  <a:lnTo>
                    <a:pt x="86" y="238"/>
                  </a:lnTo>
                  <a:lnTo>
                    <a:pt x="84" y="240"/>
                  </a:lnTo>
                  <a:lnTo>
                    <a:pt x="82" y="240"/>
                  </a:lnTo>
                  <a:lnTo>
                    <a:pt x="80" y="242"/>
                  </a:lnTo>
                  <a:lnTo>
                    <a:pt x="78" y="244"/>
                  </a:lnTo>
                  <a:lnTo>
                    <a:pt x="78" y="246"/>
                  </a:lnTo>
                  <a:lnTo>
                    <a:pt x="78" y="248"/>
                  </a:lnTo>
                  <a:lnTo>
                    <a:pt x="76" y="248"/>
                  </a:lnTo>
                  <a:lnTo>
                    <a:pt x="80" y="252"/>
                  </a:lnTo>
                  <a:lnTo>
                    <a:pt x="80" y="252"/>
                  </a:lnTo>
                  <a:lnTo>
                    <a:pt x="80" y="254"/>
                  </a:lnTo>
                  <a:lnTo>
                    <a:pt x="78" y="256"/>
                  </a:lnTo>
                  <a:lnTo>
                    <a:pt x="78" y="256"/>
                  </a:lnTo>
                  <a:lnTo>
                    <a:pt x="78" y="256"/>
                  </a:lnTo>
                  <a:close/>
                  <a:moveTo>
                    <a:pt x="60" y="264"/>
                  </a:moveTo>
                  <a:lnTo>
                    <a:pt x="60" y="266"/>
                  </a:lnTo>
                  <a:lnTo>
                    <a:pt x="60" y="268"/>
                  </a:lnTo>
                  <a:lnTo>
                    <a:pt x="62" y="270"/>
                  </a:lnTo>
                  <a:lnTo>
                    <a:pt x="62" y="268"/>
                  </a:lnTo>
                  <a:lnTo>
                    <a:pt x="64" y="264"/>
                  </a:lnTo>
                  <a:lnTo>
                    <a:pt x="64" y="258"/>
                  </a:lnTo>
                  <a:lnTo>
                    <a:pt x="66" y="254"/>
                  </a:lnTo>
                  <a:lnTo>
                    <a:pt x="66" y="252"/>
                  </a:lnTo>
                  <a:lnTo>
                    <a:pt x="64" y="250"/>
                  </a:lnTo>
                  <a:lnTo>
                    <a:pt x="62" y="252"/>
                  </a:lnTo>
                  <a:lnTo>
                    <a:pt x="64" y="254"/>
                  </a:lnTo>
                  <a:lnTo>
                    <a:pt x="62" y="256"/>
                  </a:lnTo>
                  <a:lnTo>
                    <a:pt x="60" y="258"/>
                  </a:lnTo>
                  <a:lnTo>
                    <a:pt x="60" y="264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7" name="Country : Switzerland"/>
            <p:cNvSpPr>
              <a:spLocks/>
            </p:cNvSpPr>
            <p:nvPr/>
          </p:nvSpPr>
          <p:spPr bwMode="auto">
            <a:xfrm>
              <a:off x="4504424" y="2802211"/>
              <a:ext cx="118770" cy="65528"/>
            </a:xfrm>
            <a:custGeom>
              <a:avLst/>
              <a:gdLst>
                <a:gd name="T0" fmla="*/ 24 w 58"/>
                <a:gd name="T1" fmla="*/ 4 h 32"/>
                <a:gd name="T2" fmla="*/ 30 w 58"/>
                <a:gd name="T3" fmla="*/ 4 h 32"/>
                <a:gd name="T4" fmla="*/ 30 w 58"/>
                <a:gd name="T5" fmla="*/ 0 h 32"/>
                <a:gd name="T6" fmla="*/ 34 w 58"/>
                <a:gd name="T7" fmla="*/ 2 h 32"/>
                <a:gd name="T8" fmla="*/ 36 w 58"/>
                <a:gd name="T9" fmla="*/ 2 h 32"/>
                <a:gd name="T10" fmla="*/ 42 w 58"/>
                <a:gd name="T11" fmla="*/ 4 h 32"/>
                <a:gd name="T12" fmla="*/ 44 w 58"/>
                <a:gd name="T13" fmla="*/ 8 h 32"/>
                <a:gd name="T14" fmla="*/ 44 w 58"/>
                <a:gd name="T15" fmla="*/ 12 h 32"/>
                <a:gd name="T16" fmla="*/ 50 w 58"/>
                <a:gd name="T17" fmla="*/ 10 h 32"/>
                <a:gd name="T18" fmla="*/ 54 w 58"/>
                <a:gd name="T19" fmla="*/ 12 h 32"/>
                <a:gd name="T20" fmla="*/ 58 w 58"/>
                <a:gd name="T21" fmla="*/ 14 h 32"/>
                <a:gd name="T22" fmla="*/ 56 w 58"/>
                <a:gd name="T23" fmla="*/ 20 h 32"/>
                <a:gd name="T24" fmla="*/ 50 w 58"/>
                <a:gd name="T25" fmla="*/ 26 h 32"/>
                <a:gd name="T26" fmla="*/ 46 w 58"/>
                <a:gd name="T27" fmla="*/ 24 h 32"/>
                <a:gd name="T28" fmla="*/ 40 w 58"/>
                <a:gd name="T29" fmla="*/ 26 h 32"/>
                <a:gd name="T30" fmla="*/ 38 w 58"/>
                <a:gd name="T31" fmla="*/ 28 h 32"/>
                <a:gd name="T32" fmla="*/ 34 w 58"/>
                <a:gd name="T33" fmla="*/ 24 h 32"/>
                <a:gd name="T34" fmla="*/ 26 w 58"/>
                <a:gd name="T35" fmla="*/ 30 h 32"/>
                <a:gd name="T36" fmla="*/ 18 w 58"/>
                <a:gd name="T37" fmla="*/ 32 h 32"/>
                <a:gd name="T38" fmla="*/ 14 w 58"/>
                <a:gd name="T39" fmla="*/ 28 h 32"/>
                <a:gd name="T40" fmla="*/ 12 w 58"/>
                <a:gd name="T41" fmla="*/ 24 h 32"/>
                <a:gd name="T42" fmla="*/ 8 w 58"/>
                <a:gd name="T43" fmla="*/ 22 h 32"/>
                <a:gd name="T44" fmla="*/ 6 w 58"/>
                <a:gd name="T45" fmla="*/ 26 h 32"/>
                <a:gd name="T46" fmla="*/ 2 w 58"/>
                <a:gd name="T47" fmla="*/ 28 h 32"/>
                <a:gd name="T48" fmla="*/ 2 w 58"/>
                <a:gd name="T49" fmla="*/ 24 h 32"/>
                <a:gd name="T50" fmla="*/ 4 w 58"/>
                <a:gd name="T51" fmla="*/ 22 h 32"/>
                <a:gd name="T52" fmla="*/ 8 w 58"/>
                <a:gd name="T53" fmla="*/ 14 h 32"/>
                <a:gd name="T54" fmla="*/ 12 w 58"/>
                <a:gd name="T55" fmla="*/ 10 h 32"/>
                <a:gd name="T56" fmla="*/ 14 w 58"/>
                <a:gd name="T57" fmla="*/ 6 h 32"/>
                <a:gd name="T58" fmla="*/ 12 w 58"/>
                <a:gd name="T59" fmla="*/ 2 h 32"/>
                <a:gd name="T60" fmla="*/ 16 w 58"/>
                <a:gd name="T61" fmla="*/ 4 h 32"/>
                <a:gd name="T62" fmla="*/ 22 w 58"/>
                <a:gd name="T63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32">
                  <a:moveTo>
                    <a:pt x="22" y="4"/>
                  </a:moveTo>
                  <a:lnTo>
                    <a:pt x="24" y="4"/>
                  </a:lnTo>
                  <a:lnTo>
                    <a:pt x="26" y="2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0" y="0"/>
                  </a:lnTo>
                  <a:lnTo>
                    <a:pt x="34" y="0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42" y="4"/>
                  </a:lnTo>
                  <a:lnTo>
                    <a:pt x="44" y="6"/>
                  </a:lnTo>
                  <a:lnTo>
                    <a:pt x="44" y="8"/>
                  </a:lnTo>
                  <a:lnTo>
                    <a:pt x="44" y="10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50" y="10"/>
                  </a:lnTo>
                  <a:lnTo>
                    <a:pt x="52" y="14"/>
                  </a:lnTo>
                  <a:lnTo>
                    <a:pt x="54" y="12"/>
                  </a:lnTo>
                  <a:lnTo>
                    <a:pt x="56" y="12"/>
                  </a:lnTo>
                  <a:lnTo>
                    <a:pt x="58" y="14"/>
                  </a:lnTo>
                  <a:lnTo>
                    <a:pt x="54" y="16"/>
                  </a:lnTo>
                  <a:lnTo>
                    <a:pt x="56" y="20"/>
                  </a:lnTo>
                  <a:lnTo>
                    <a:pt x="52" y="22"/>
                  </a:lnTo>
                  <a:lnTo>
                    <a:pt x="50" y="26"/>
                  </a:lnTo>
                  <a:lnTo>
                    <a:pt x="48" y="24"/>
                  </a:lnTo>
                  <a:lnTo>
                    <a:pt x="46" y="24"/>
                  </a:lnTo>
                  <a:lnTo>
                    <a:pt x="40" y="22"/>
                  </a:lnTo>
                  <a:lnTo>
                    <a:pt x="40" y="26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34" y="26"/>
                  </a:lnTo>
                  <a:lnTo>
                    <a:pt x="34" y="24"/>
                  </a:lnTo>
                  <a:lnTo>
                    <a:pt x="30" y="22"/>
                  </a:lnTo>
                  <a:lnTo>
                    <a:pt x="26" y="30"/>
                  </a:lnTo>
                  <a:lnTo>
                    <a:pt x="22" y="28"/>
                  </a:lnTo>
                  <a:lnTo>
                    <a:pt x="18" y="32"/>
                  </a:lnTo>
                  <a:lnTo>
                    <a:pt x="16" y="30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4" y="18"/>
                  </a:lnTo>
                  <a:lnTo>
                    <a:pt x="8" y="14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4" y="8"/>
                  </a:lnTo>
                  <a:lnTo>
                    <a:pt x="14" y="6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1" name="Country : Svalbard (Norway)"/>
            <p:cNvSpPr>
              <a:spLocks noEditPoints="1"/>
            </p:cNvSpPr>
            <p:nvPr/>
          </p:nvSpPr>
          <p:spPr bwMode="auto">
            <a:xfrm>
              <a:off x="4541284" y="1233628"/>
              <a:ext cx="360406" cy="446411"/>
            </a:xfrm>
            <a:custGeom>
              <a:avLst/>
              <a:gdLst>
                <a:gd name="T0" fmla="*/ 168 w 176"/>
                <a:gd name="T1" fmla="*/ 20 h 218"/>
                <a:gd name="T2" fmla="*/ 132 w 176"/>
                <a:gd name="T3" fmla="*/ 22 h 218"/>
                <a:gd name="T4" fmla="*/ 60 w 176"/>
                <a:gd name="T5" fmla="*/ 24 h 218"/>
                <a:gd name="T6" fmla="*/ 72 w 176"/>
                <a:gd name="T7" fmla="*/ 42 h 218"/>
                <a:gd name="T8" fmla="*/ 80 w 176"/>
                <a:gd name="T9" fmla="*/ 42 h 218"/>
                <a:gd name="T10" fmla="*/ 70 w 176"/>
                <a:gd name="T11" fmla="*/ 46 h 218"/>
                <a:gd name="T12" fmla="*/ 96 w 176"/>
                <a:gd name="T13" fmla="*/ 54 h 218"/>
                <a:gd name="T14" fmla="*/ 114 w 176"/>
                <a:gd name="T15" fmla="*/ 52 h 218"/>
                <a:gd name="T16" fmla="*/ 132 w 176"/>
                <a:gd name="T17" fmla="*/ 32 h 218"/>
                <a:gd name="T18" fmla="*/ 112 w 176"/>
                <a:gd name="T19" fmla="*/ 20 h 218"/>
                <a:gd name="T20" fmla="*/ 102 w 176"/>
                <a:gd name="T21" fmla="*/ 16 h 218"/>
                <a:gd name="T22" fmla="*/ 96 w 176"/>
                <a:gd name="T23" fmla="*/ 18 h 218"/>
                <a:gd name="T24" fmla="*/ 92 w 176"/>
                <a:gd name="T25" fmla="*/ 18 h 218"/>
                <a:gd name="T26" fmla="*/ 84 w 176"/>
                <a:gd name="T27" fmla="*/ 20 h 218"/>
                <a:gd name="T28" fmla="*/ 68 w 176"/>
                <a:gd name="T29" fmla="*/ 14 h 218"/>
                <a:gd name="T30" fmla="*/ 64 w 176"/>
                <a:gd name="T31" fmla="*/ 22 h 218"/>
                <a:gd name="T32" fmla="*/ 60 w 176"/>
                <a:gd name="T33" fmla="*/ 30 h 218"/>
                <a:gd name="T34" fmla="*/ 72 w 176"/>
                <a:gd name="T35" fmla="*/ 42 h 218"/>
                <a:gd name="T36" fmla="*/ 146 w 176"/>
                <a:gd name="T37" fmla="*/ 68 h 218"/>
                <a:gd name="T38" fmla="*/ 136 w 176"/>
                <a:gd name="T39" fmla="*/ 76 h 218"/>
                <a:gd name="T40" fmla="*/ 108 w 176"/>
                <a:gd name="T41" fmla="*/ 96 h 218"/>
                <a:gd name="T42" fmla="*/ 118 w 176"/>
                <a:gd name="T43" fmla="*/ 108 h 218"/>
                <a:gd name="T44" fmla="*/ 106 w 176"/>
                <a:gd name="T45" fmla="*/ 116 h 218"/>
                <a:gd name="T46" fmla="*/ 90 w 176"/>
                <a:gd name="T47" fmla="*/ 120 h 218"/>
                <a:gd name="T48" fmla="*/ 78 w 176"/>
                <a:gd name="T49" fmla="*/ 66 h 218"/>
                <a:gd name="T50" fmla="*/ 86 w 176"/>
                <a:gd name="T51" fmla="*/ 90 h 218"/>
                <a:gd name="T52" fmla="*/ 100 w 176"/>
                <a:gd name="T53" fmla="*/ 84 h 218"/>
                <a:gd name="T54" fmla="*/ 84 w 176"/>
                <a:gd name="T55" fmla="*/ 82 h 218"/>
                <a:gd name="T56" fmla="*/ 0 w 176"/>
                <a:gd name="T57" fmla="*/ 80 h 218"/>
                <a:gd name="T58" fmla="*/ 14 w 176"/>
                <a:gd name="T59" fmla="*/ 94 h 218"/>
                <a:gd name="T60" fmla="*/ 54 w 176"/>
                <a:gd name="T61" fmla="*/ 150 h 218"/>
                <a:gd name="T62" fmla="*/ 48 w 176"/>
                <a:gd name="T63" fmla="*/ 138 h 218"/>
                <a:gd name="T64" fmla="*/ 34 w 176"/>
                <a:gd name="T65" fmla="*/ 126 h 218"/>
                <a:gd name="T66" fmla="*/ 38 w 176"/>
                <a:gd name="T67" fmla="*/ 120 h 218"/>
                <a:gd name="T68" fmla="*/ 42 w 176"/>
                <a:gd name="T69" fmla="*/ 114 h 218"/>
                <a:gd name="T70" fmla="*/ 48 w 176"/>
                <a:gd name="T71" fmla="*/ 108 h 218"/>
                <a:gd name="T72" fmla="*/ 28 w 176"/>
                <a:gd name="T73" fmla="*/ 112 h 218"/>
                <a:gd name="T74" fmla="*/ 38 w 176"/>
                <a:gd name="T75" fmla="*/ 98 h 218"/>
                <a:gd name="T76" fmla="*/ 50 w 176"/>
                <a:gd name="T77" fmla="*/ 88 h 218"/>
                <a:gd name="T78" fmla="*/ 40 w 176"/>
                <a:gd name="T79" fmla="*/ 86 h 218"/>
                <a:gd name="T80" fmla="*/ 36 w 176"/>
                <a:gd name="T81" fmla="*/ 82 h 218"/>
                <a:gd name="T82" fmla="*/ 32 w 176"/>
                <a:gd name="T83" fmla="*/ 96 h 218"/>
                <a:gd name="T84" fmla="*/ 20 w 176"/>
                <a:gd name="T85" fmla="*/ 86 h 218"/>
                <a:gd name="T86" fmla="*/ 6 w 176"/>
                <a:gd name="T87" fmla="*/ 72 h 218"/>
                <a:gd name="T88" fmla="*/ 8 w 176"/>
                <a:gd name="T89" fmla="*/ 68 h 218"/>
                <a:gd name="T90" fmla="*/ 2 w 176"/>
                <a:gd name="T91" fmla="*/ 64 h 218"/>
                <a:gd name="T92" fmla="*/ 8 w 176"/>
                <a:gd name="T93" fmla="*/ 46 h 218"/>
                <a:gd name="T94" fmla="*/ 24 w 176"/>
                <a:gd name="T95" fmla="*/ 40 h 218"/>
                <a:gd name="T96" fmla="*/ 22 w 176"/>
                <a:gd name="T97" fmla="*/ 48 h 218"/>
                <a:gd name="T98" fmla="*/ 28 w 176"/>
                <a:gd name="T99" fmla="*/ 62 h 218"/>
                <a:gd name="T100" fmla="*/ 38 w 176"/>
                <a:gd name="T101" fmla="*/ 58 h 218"/>
                <a:gd name="T102" fmla="*/ 44 w 176"/>
                <a:gd name="T103" fmla="*/ 66 h 218"/>
                <a:gd name="T104" fmla="*/ 42 w 176"/>
                <a:gd name="T105" fmla="*/ 30 h 218"/>
                <a:gd name="T106" fmla="*/ 56 w 176"/>
                <a:gd name="T107" fmla="*/ 56 h 218"/>
                <a:gd name="T108" fmla="*/ 70 w 176"/>
                <a:gd name="T109" fmla="*/ 62 h 218"/>
                <a:gd name="T110" fmla="*/ 82 w 176"/>
                <a:gd name="T111" fmla="*/ 78 h 218"/>
                <a:gd name="T112" fmla="*/ 74 w 176"/>
                <a:gd name="T113" fmla="*/ 102 h 218"/>
                <a:gd name="T114" fmla="*/ 66 w 176"/>
                <a:gd name="T115" fmla="*/ 122 h 218"/>
                <a:gd name="T116" fmla="*/ 60 w 176"/>
                <a:gd name="T117" fmla="*/ 154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218">
                  <a:moveTo>
                    <a:pt x="164" y="20"/>
                  </a:moveTo>
                  <a:lnTo>
                    <a:pt x="164" y="20"/>
                  </a:lnTo>
                  <a:lnTo>
                    <a:pt x="166" y="18"/>
                  </a:lnTo>
                  <a:lnTo>
                    <a:pt x="168" y="16"/>
                  </a:lnTo>
                  <a:lnTo>
                    <a:pt x="170" y="16"/>
                  </a:lnTo>
                  <a:lnTo>
                    <a:pt x="172" y="12"/>
                  </a:lnTo>
                  <a:lnTo>
                    <a:pt x="174" y="12"/>
                  </a:lnTo>
                  <a:lnTo>
                    <a:pt x="176" y="12"/>
                  </a:lnTo>
                  <a:lnTo>
                    <a:pt x="176" y="12"/>
                  </a:lnTo>
                  <a:lnTo>
                    <a:pt x="176" y="14"/>
                  </a:lnTo>
                  <a:lnTo>
                    <a:pt x="174" y="16"/>
                  </a:lnTo>
                  <a:lnTo>
                    <a:pt x="172" y="16"/>
                  </a:lnTo>
                  <a:lnTo>
                    <a:pt x="168" y="20"/>
                  </a:lnTo>
                  <a:lnTo>
                    <a:pt x="166" y="20"/>
                  </a:lnTo>
                  <a:lnTo>
                    <a:pt x="164" y="20"/>
                  </a:lnTo>
                  <a:lnTo>
                    <a:pt x="164" y="20"/>
                  </a:lnTo>
                  <a:lnTo>
                    <a:pt x="164" y="20"/>
                  </a:lnTo>
                  <a:close/>
                  <a:moveTo>
                    <a:pt x="132" y="22"/>
                  </a:moveTo>
                  <a:lnTo>
                    <a:pt x="134" y="24"/>
                  </a:lnTo>
                  <a:lnTo>
                    <a:pt x="134" y="24"/>
                  </a:lnTo>
                  <a:lnTo>
                    <a:pt x="136" y="22"/>
                  </a:lnTo>
                  <a:lnTo>
                    <a:pt x="134" y="20"/>
                  </a:lnTo>
                  <a:lnTo>
                    <a:pt x="134" y="20"/>
                  </a:lnTo>
                  <a:lnTo>
                    <a:pt x="132" y="20"/>
                  </a:lnTo>
                  <a:lnTo>
                    <a:pt x="132" y="22"/>
                  </a:lnTo>
                  <a:lnTo>
                    <a:pt x="132" y="22"/>
                  </a:lnTo>
                  <a:close/>
                  <a:moveTo>
                    <a:pt x="72" y="2"/>
                  </a:moveTo>
                  <a:lnTo>
                    <a:pt x="76" y="6"/>
                  </a:lnTo>
                  <a:lnTo>
                    <a:pt x="78" y="6"/>
                  </a:lnTo>
                  <a:lnTo>
                    <a:pt x="78" y="4"/>
                  </a:lnTo>
                  <a:lnTo>
                    <a:pt x="80" y="4"/>
                  </a:lnTo>
                  <a:lnTo>
                    <a:pt x="78" y="2"/>
                  </a:lnTo>
                  <a:lnTo>
                    <a:pt x="76" y="2"/>
                  </a:lnTo>
                  <a:lnTo>
                    <a:pt x="74" y="2"/>
                  </a:lnTo>
                  <a:lnTo>
                    <a:pt x="72" y="0"/>
                  </a:lnTo>
                  <a:lnTo>
                    <a:pt x="70" y="2"/>
                  </a:lnTo>
                  <a:lnTo>
                    <a:pt x="72" y="2"/>
                  </a:lnTo>
                  <a:lnTo>
                    <a:pt x="72" y="2"/>
                  </a:lnTo>
                  <a:close/>
                  <a:moveTo>
                    <a:pt x="60" y="24"/>
                  </a:moveTo>
                  <a:lnTo>
                    <a:pt x="58" y="22"/>
                  </a:lnTo>
                  <a:lnTo>
                    <a:pt x="58" y="22"/>
                  </a:lnTo>
                  <a:lnTo>
                    <a:pt x="58" y="20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2" y="20"/>
                  </a:lnTo>
                  <a:lnTo>
                    <a:pt x="62" y="22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close/>
                  <a:moveTo>
                    <a:pt x="72" y="42"/>
                  </a:moveTo>
                  <a:lnTo>
                    <a:pt x="72" y="42"/>
                  </a:lnTo>
                  <a:lnTo>
                    <a:pt x="72" y="42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82" y="40"/>
                  </a:lnTo>
                  <a:lnTo>
                    <a:pt x="84" y="40"/>
                  </a:lnTo>
                  <a:lnTo>
                    <a:pt x="86" y="38"/>
                  </a:lnTo>
                  <a:lnTo>
                    <a:pt x="88" y="38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2"/>
                  </a:lnTo>
                  <a:lnTo>
                    <a:pt x="88" y="42"/>
                  </a:lnTo>
                  <a:lnTo>
                    <a:pt x="86" y="44"/>
                  </a:lnTo>
                  <a:lnTo>
                    <a:pt x="84" y="42"/>
                  </a:lnTo>
                  <a:lnTo>
                    <a:pt x="80" y="42"/>
                  </a:lnTo>
                  <a:lnTo>
                    <a:pt x="78" y="42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2" y="44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2" y="48"/>
                  </a:lnTo>
                  <a:lnTo>
                    <a:pt x="80" y="46"/>
                  </a:lnTo>
                  <a:lnTo>
                    <a:pt x="80" y="46"/>
                  </a:lnTo>
                  <a:lnTo>
                    <a:pt x="78" y="48"/>
                  </a:lnTo>
                  <a:lnTo>
                    <a:pt x="76" y="46"/>
                  </a:lnTo>
                  <a:lnTo>
                    <a:pt x="72" y="44"/>
                  </a:lnTo>
                  <a:lnTo>
                    <a:pt x="70" y="46"/>
                  </a:lnTo>
                  <a:lnTo>
                    <a:pt x="70" y="46"/>
                  </a:lnTo>
                  <a:lnTo>
                    <a:pt x="72" y="48"/>
                  </a:lnTo>
                  <a:lnTo>
                    <a:pt x="76" y="52"/>
                  </a:lnTo>
                  <a:lnTo>
                    <a:pt x="78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2" y="54"/>
                  </a:lnTo>
                  <a:lnTo>
                    <a:pt x="82" y="56"/>
                  </a:lnTo>
                  <a:lnTo>
                    <a:pt x="84" y="56"/>
                  </a:lnTo>
                  <a:lnTo>
                    <a:pt x="86" y="56"/>
                  </a:lnTo>
                  <a:lnTo>
                    <a:pt x="90" y="56"/>
                  </a:lnTo>
                  <a:lnTo>
                    <a:pt x="92" y="54"/>
                  </a:lnTo>
                  <a:lnTo>
                    <a:pt x="96" y="54"/>
                  </a:lnTo>
                  <a:lnTo>
                    <a:pt x="98" y="54"/>
                  </a:lnTo>
                  <a:lnTo>
                    <a:pt x="98" y="54"/>
                  </a:lnTo>
                  <a:lnTo>
                    <a:pt x="98" y="56"/>
                  </a:lnTo>
                  <a:lnTo>
                    <a:pt x="98" y="60"/>
                  </a:lnTo>
                  <a:lnTo>
                    <a:pt x="102" y="62"/>
                  </a:lnTo>
                  <a:lnTo>
                    <a:pt x="104" y="62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58"/>
                  </a:lnTo>
                  <a:lnTo>
                    <a:pt x="108" y="56"/>
                  </a:lnTo>
                  <a:lnTo>
                    <a:pt x="110" y="56"/>
                  </a:lnTo>
                  <a:lnTo>
                    <a:pt x="112" y="52"/>
                  </a:lnTo>
                  <a:lnTo>
                    <a:pt x="114" y="52"/>
                  </a:lnTo>
                  <a:lnTo>
                    <a:pt x="114" y="54"/>
                  </a:lnTo>
                  <a:lnTo>
                    <a:pt x="116" y="56"/>
                  </a:lnTo>
                  <a:lnTo>
                    <a:pt x="118" y="56"/>
                  </a:lnTo>
                  <a:lnTo>
                    <a:pt x="122" y="54"/>
                  </a:lnTo>
                  <a:lnTo>
                    <a:pt x="122" y="52"/>
                  </a:lnTo>
                  <a:lnTo>
                    <a:pt x="122" y="48"/>
                  </a:lnTo>
                  <a:lnTo>
                    <a:pt x="122" y="46"/>
                  </a:lnTo>
                  <a:lnTo>
                    <a:pt x="122" y="46"/>
                  </a:lnTo>
                  <a:lnTo>
                    <a:pt x="124" y="44"/>
                  </a:lnTo>
                  <a:lnTo>
                    <a:pt x="126" y="40"/>
                  </a:lnTo>
                  <a:lnTo>
                    <a:pt x="128" y="38"/>
                  </a:lnTo>
                  <a:lnTo>
                    <a:pt x="130" y="34"/>
                  </a:lnTo>
                  <a:lnTo>
                    <a:pt x="132" y="32"/>
                  </a:lnTo>
                  <a:lnTo>
                    <a:pt x="132" y="30"/>
                  </a:lnTo>
                  <a:lnTo>
                    <a:pt x="130" y="28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26" y="24"/>
                  </a:lnTo>
                  <a:lnTo>
                    <a:pt x="124" y="22"/>
                  </a:lnTo>
                  <a:lnTo>
                    <a:pt x="124" y="22"/>
                  </a:lnTo>
                  <a:lnTo>
                    <a:pt x="118" y="22"/>
                  </a:lnTo>
                  <a:lnTo>
                    <a:pt x="116" y="22"/>
                  </a:lnTo>
                  <a:lnTo>
                    <a:pt x="114" y="20"/>
                  </a:lnTo>
                  <a:lnTo>
                    <a:pt x="112" y="20"/>
                  </a:lnTo>
                  <a:lnTo>
                    <a:pt x="110" y="2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108" y="16"/>
                  </a:lnTo>
                  <a:lnTo>
                    <a:pt x="108" y="14"/>
                  </a:lnTo>
                  <a:lnTo>
                    <a:pt x="106" y="16"/>
                  </a:lnTo>
                  <a:lnTo>
                    <a:pt x="106" y="18"/>
                  </a:lnTo>
                  <a:lnTo>
                    <a:pt x="104" y="18"/>
                  </a:lnTo>
                  <a:lnTo>
                    <a:pt x="104" y="16"/>
                  </a:lnTo>
                  <a:lnTo>
                    <a:pt x="104" y="16"/>
                  </a:lnTo>
                  <a:lnTo>
                    <a:pt x="102" y="16"/>
                  </a:lnTo>
                  <a:lnTo>
                    <a:pt x="102" y="18"/>
                  </a:lnTo>
                  <a:lnTo>
                    <a:pt x="102" y="18"/>
                  </a:lnTo>
                  <a:lnTo>
                    <a:pt x="100" y="20"/>
                  </a:lnTo>
                  <a:lnTo>
                    <a:pt x="100" y="22"/>
                  </a:lnTo>
                  <a:lnTo>
                    <a:pt x="100" y="24"/>
                  </a:lnTo>
                  <a:lnTo>
                    <a:pt x="98" y="24"/>
                  </a:lnTo>
                  <a:lnTo>
                    <a:pt x="98" y="22"/>
                  </a:lnTo>
                  <a:lnTo>
                    <a:pt x="98" y="22"/>
                  </a:lnTo>
                  <a:lnTo>
                    <a:pt x="98" y="22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96" y="22"/>
                  </a:lnTo>
                  <a:lnTo>
                    <a:pt x="96" y="18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4" y="12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0" y="12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0" y="12"/>
                  </a:lnTo>
                  <a:lnTo>
                    <a:pt x="90" y="14"/>
                  </a:lnTo>
                  <a:lnTo>
                    <a:pt x="90" y="16"/>
                  </a:lnTo>
                  <a:lnTo>
                    <a:pt x="92" y="18"/>
                  </a:lnTo>
                  <a:lnTo>
                    <a:pt x="92" y="20"/>
                  </a:lnTo>
                  <a:lnTo>
                    <a:pt x="90" y="22"/>
                  </a:lnTo>
                  <a:lnTo>
                    <a:pt x="90" y="26"/>
                  </a:lnTo>
                  <a:lnTo>
                    <a:pt x="92" y="28"/>
                  </a:lnTo>
                  <a:lnTo>
                    <a:pt x="92" y="32"/>
                  </a:lnTo>
                  <a:lnTo>
                    <a:pt x="90" y="32"/>
                  </a:lnTo>
                  <a:lnTo>
                    <a:pt x="90" y="28"/>
                  </a:lnTo>
                  <a:lnTo>
                    <a:pt x="88" y="26"/>
                  </a:lnTo>
                  <a:lnTo>
                    <a:pt x="86" y="26"/>
                  </a:lnTo>
                  <a:lnTo>
                    <a:pt x="84" y="24"/>
                  </a:lnTo>
                  <a:lnTo>
                    <a:pt x="86" y="22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0" y="22"/>
                  </a:lnTo>
                  <a:lnTo>
                    <a:pt x="78" y="24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2" y="16"/>
                  </a:lnTo>
                  <a:lnTo>
                    <a:pt x="70" y="16"/>
                  </a:lnTo>
                  <a:lnTo>
                    <a:pt x="68" y="14"/>
                  </a:lnTo>
                  <a:lnTo>
                    <a:pt x="70" y="12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6" y="12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8" y="20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6" y="22"/>
                  </a:lnTo>
                  <a:lnTo>
                    <a:pt x="66" y="20"/>
                  </a:lnTo>
                  <a:lnTo>
                    <a:pt x="64" y="20"/>
                  </a:lnTo>
                  <a:lnTo>
                    <a:pt x="64" y="22"/>
                  </a:lnTo>
                  <a:lnTo>
                    <a:pt x="64" y="24"/>
                  </a:lnTo>
                  <a:lnTo>
                    <a:pt x="66" y="26"/>
                  </a:lnTo>
                  <a:lnTo>
                    <a:pt x="66" y="28"/>
                  </a:lnTo>
                  <a:lnTo>
                    <a:pt x="66" y="30"/>
                  </a:lnTo>
                  <a:lnTo>
                    <a:pt x="64" y="30"/>
                  </a:lnTo>
                  <a:lnTo>
                    <a:pt x="64" y="26"/>
                  </a:lnTo>
                  <a:lnTo>
                    <a:pt x="62" y="26"/>
                  </a:lnTo>
                  <a:lnTo>
                    <a:pt x="58" y="26"/>
                  </a:lnTo>
                  <a:lnTo>
                    <a:pt x="56" y="24"/>
                  </a:lnTo>
                  <a:lnTo>
                    <a:pt x="56" y="26"/>
                  </a:lnTo>
                  <a:lnTo>
                    <a:pt x="56" y="28"/>
                  </a:lnTo>
                  <a:lnTo>
                    <a:pt x="58" y="28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8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58" y="34"/>
                  </a:lnTo>
                  <a:lnTo>
                    <a:pt x="58" y="36"/>
                  </a:lnTo>
                  <a:lnTo>
                    <a:pt x="60" y="40"/>
                  </a:lnTo>
                  <a:lnTo>
                    <a:pt x="62" y="42"/>
                  </a:lnTo>
                  <a:lnTo>
                    <a:pt x="64" y="42"/>
                  </a:lnTo>
                  <a:lnTo>
                    <a:pt x="68" y="42"/>
                  </a:lnTo>
                  <a:lnTo>
                    <a:pt x="70" y="42"/>
                  </a:lnTo>
                  <a:lnTo>
                    <a:pt x="72" y="42"/>
                  </a:lnTo>
                  <a:lnTo>
                    <a:pt x="72" y="42"/>
                  </a:lnTo>
                  <a:close/>
                  <a:moveTo>
                    <a:pt x="142" y="70"/>
                  </a:moveTo>
                  <a:lnTo>
                    <a:pt x="144" y="68"/>
                  </a:lnTo>
                  <a:lnTo>
                    <a:pt x="146" y="66"/>
                  </a:lnTo>
                  <a:lnTo>
                    <a:pt x="148" y="66"/>
                  </a:lnTo>
                  <a:lnTo>
                    <a:pt x="150" y="64"/>
                  </a:lnTo>
                  <a:lnTo>
                    <a:pt x="150" y="66"/>
                  </a:lnTo>
                  <a:lnTo>
                    <a:pt x="154" y="66"/>
                  </a:lnTo>
                  <a:lnTo>
                    <a:pt x="156" y="66"/>
                  </a:lnTo>
                  <a:lnTo>
                    <a:pt x="154" y="68"/>
                  </a:lnTo>
                  <a:lnTo>
                    <a:pt x="152" y="70"/>
                  </a:lnTo>
                  <a:lnTo>
                    <a:pt x="150" y="68"/>
                  </a:lnTo>
                  <a:lnTo>
                    <a:pt x="148" y="68"/>
                  </a:lnTo>
                  <a:lnTo>
                    <a:pt x="146" y="68"/>
                  </a:lnTo>
                  <a:lnTo>
                    <a:pt x="146" y="68"/>
                  </a:lnTo>
                  <a:lnTo>
                    <a:pt x="144" y="72"/>
                  </a:lnTo>
                  <a:lnTo>
                    <a:pt x="142" y="70"/>
                  </a:lnTo>
                  <a:lnTo>
                    <a:pt x="142" y="70"/>
                  </a:lnTo>
                  <a:close/>
                  <a:moveTo>
                    <a:pt x="132" y="80"/>
                  </a:moveTo>
                  <a:lnTo>
                    <a:pt x="132" y="78"/>
                  </a:lnTo>
                  <a:lnTo>
                    <a:pt x="132" y="76"/>
                  </a:lnTo>
                  <a:lnTo>
                    <a:pt x="132" y="72"/>
                  </a:lnTo>
                  <a:lnTo>
                    <a:pt x="132" y="72"/>
                  </a:lnTo>
                  <a:lnTo>
                    <a:pt x="132" y="72"/>
                  </a:lnTo>
                  <a:lnTo>
                    <a:pt x="134" y="72"/>
                  </a:lnTo>
                  <a:lnTo>
                    <a:pt x="134" y="74"/>
                  </a:lnTo>
                  <a:lnTo>
                    <a:pt x="136" y="76"/>
                  </a:lnTo>
                  <a:lnTo>
                    <a:pt x="136" y="78"/>
                  </a:lnTo>
                  <a:lnTo>
                    <a:pt x="134" y="80"/>
                  </a:lnTo>
                  <a:lnTo>
                    <a:pt x="132" y="80"/>
                  </a:lnTo>
                  <a:lnTo>
                    <a:pt x="132" y="80"/>
                  </a:lnTo>
                  <a:close/>
                  <a:moveTo>
                    <a:pt x="88" y="100"/>
                  </a:moveTo>
                  <a:lnTo>
                    <a:pt x="90" y="98"/>
                  </a:lnTo>
                  <a:lnTo>
                    <a:pt x="92" y="96"/>
                  </a:lnTo>
                  <a:lnTo>
                    <a:pt x="96" y="94"/>
                  </a:lnTo>
                  <a:lnTo>
                    <a:pt x="100" y="94"/>
                  </a:lnTo>
                  <a:lnTo>
                    <a:pt x="102" y="92"/>
                  </a:lnTo>
                  <a:lnTo>
                    <a:pt x="106" y="90"/>
                  </a:lnTo>
                  <a:lnTo>
                    <a:pt x="106" y="92"/>
                  </a:lnTo>
                  <a:lnTo>
                    <a:pt x="108" y="96"/>
                  </a:lnTo>
                  <a:lnTo>
                    <a:pt x="108" y="96"/>
                  </a:lnTo>
                  <a:lnTo>
                    <a:pt x="106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10" y="104"/>
                  </a:lnTo>
                  <a:lnTo>
                    <a:pt x="112" y="106"/>
                  </a:lnTo>
                  <a:lnTo>
                    <a:pt x="114" y="104"/>
                  </a:lnTo>
                  <a:lnTo>
                    <a:pt x="116" y="102"/>
                  </a:lnTo>
                  <a:lnTo>
                    <a:pt x="118" y="104"/>
                  </a:lnTo>
                  <a:lnTo>
                    <a:pt x="120" y="106"/>
                  </a:lnTo>
                  <a:lnTo>
                    <a:pt x="122" y="106"/>
                  </a:lnTo>
                  <a:lnTo>
                    <a:pt x="122" y="108"/>
                  </a:lnTo>
                  <a:lnTo>
                    <a:pt x="118" y="108"/>
                  </a:lnTo>
                  <a:lnTo>
                    <a:pt x="116" y="112"/>
                  </a:lnTo>
                  <a:lnTo>
                    <a:pt x="116" y="114"/>
                  </a:lnTo>
                  <a:lnTo>
                    <a:pt x="114" y="120"/>
                  </a:lnTo>
                  <a:lnTo>
                    <a:pt x="112" y="120"/>
                  </a:lnTo>
                  <a:lnTo>
                    <a:pt x="110" y="122"/>
                  </a:lnTo>
                  <a:lnTo>
                    <a:pt x="108" y="124"/>
                  </a:lnTo>
                  <a:lnTo>
                    <a:pt x="108" y="126"/>
                  </a:lnTo>
                  <a:lnTo>
                    <a:pt x="106" y="126"/>
                  </a:lnTo>
                  <a:lnTo>
                    <a:pt x="106" y="126"/>
                  </a:lnTo>
                  <a:lnTo>
                    <a:pt x="104" y="124"/>
                  </a:lnTo>
                  <a:lnTo>
                    <a:pt x="106" y="122"/>
                  </a:lnTo>
                  <a:lnTo>
                    <a:pt x="106" y="120"/>
                  </a:lnTo>
                  <a:lnTo>
                    <a:pt x="106" y="116"/>
                  </a:lnTo>
                  <a:lnTo>
                    <a:pt x="106" y="114"/>
                  </a:lnTo>
                  <a:lnTo>
                    <a:pt x="106" y="114"/>
                  </a:lnTo>
                  <a:lnTo>
                    <a:pt x="104" y="114"/>
                  </a:lnTo>
                  <a:lnTo>
                    <a:pt x="102" y="116"/>
                  </a:lnTo>
                  <a:lnTo>
                    <a:pt x="102" y="118"/>
                  </a:lnTo>
                  <a:lnTo>
                    <a:pt x="100" y="120"/>
                  </a:lnTo>
                  <a:lnTo>
                    <a:pt x="98" y="120"/>
                  </a:lnTo>
                  <a:lnTo>
                    <a:pt x="96" y="122"/>
                  </a:lnTo>
                  <a:lnTo>
                    <a:pt x="92" y="122"/>
                  </a:lnTo>
                  <a:lnTo>
                    <a:pt x="90" y="122"/>
                  </a:lnTo>
                  <a:lnTo>
                    <a:pt x="90" y="122"/>
                  </a:lnTo>
                  <a:lnTo>
                    <a:pt x="90" y="120"/>
                  </a:lnTo>
                  <a:lnTo>
                    <a:pt x="90" y="120"/>
                  </a:lnTo>
                  <a:lnTo>
                    <a:pt x="90" y="118"/>
                  </a:lnTo>
                  <a:lnTo>
                    <a:pt x="92" y="116"/>
                  </a:lnTo>
                  <a:lnTo>
                    <a:pt x="92" y="112"/>
                  </a:lnTo>
                  <a:lnTo>
                    <a:pt x="94" y="108"/>
                  </a:lnTo>
                  <a:lnTo>
                    <a:pt x="94" y="106"/>
                  </a:lnTo>
                  <a:lnTo>
                    <a:pt x="94" y="104"/>
                  </a:lnTo>
                  <a:lnTo>
                    <a:pt x="94" y="104"/>
                  </a:lnTo>
                  <a:lnTo>
                    <a:pt x="92" y="104"/>
                  </a:lnTo>
                  <a:lnTo>
                    <a:pt x="90" y="102"/>
                  </a:lnTo>
                  <a:lnTo>
                    <a:pt x="88" y="100"/>
                  </a:lnTo>
                  <a:lnTo>
                    <a:pt x="88" y="100"/>
                  </a:lnTo>
                  <a:close/>
                  <a:moveTo>
                    <a:pt x="76" y="64"/>
                  </a:moveTo>
                  <a:lnTo>
                    <a:pt x="78" y="66"/>
                  </a:lnTo>
                  <a:lnTo>
                    <a:pt x="78" y="68"/>
                  </a:lnTo>
                  <a:lnTo>
                    <a:pt x="80" y="68"/>
                  </a:lnTo>
                  <a:lnTo>
                    <a:pt x="84" y="68"/>
                  </a:lnTo>
                  <a:lnTo>
                    <a:pt x="84" y="66"/>
                  </a:lnTo>
                  <a:lnTo>
                    <a:pt x="82" y="64"/>
                  </a:lnTo>
                  <a:lnTo>
                    <a:pt x="78" y="62"/>
                  </a:lnTo>
                  <a:lnTo>
                    <a:pt x="76" y="62"/>
                  </a:lnTo>
                  <a:lnTo>
                    <a:pt x="76" y="64"/>
                  </a:lnTo>
                  <a:lnTo>
                    <a:pt x="76" y="64"/>
                  </a:lnTo>
                  <a:close/>
                  <a:moveTo>
                    <a:pt x="82" y="86"/>
                  </a:moveTo>
                  <a:lnTo>
                    <a:pt x="84" y="86"/>
                  </a:lnTo>
                  <a:lnTo>
                    <a:pt x="86" y="88"/>
                  </a:lnTo>
                  <a:lnTo>
                    <a:pt x="86" y="90"/>
                  </a:lnTo>
                  <a:lnTo>
                    <a:pt x="88" y="90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4"/>
                  </a:lnTo>
                  <a:lnTo>
                    <a:pt x="90" y="94"/>
                  </a:lnTo>
                  <a:lnTo>
                    <a:pt x="90" y="94"/>
                  </a:lnTo>
                  <a:lnTo>
                    <a:pt x="92" y="94"/>
                  </a:lnTo>
                  <a:lnTo>
                    <a:pt x="94" y="92"/>
                  </a:lnTo>
                  <a:lnTo>
                    <a:pt x="96" y="92"/>
                  </a:lnTo>
                  <a:lnTo>
                    <a:pt x="98" y="90"/>
                  </a:lnTo>
                  <a:lnTo>
                    <a:pt x="98" y="90"/>
                  </a:lnTo>
                  <a:lnTo>
                    <a:pt x="98" y="86"/>
                  </a:lnTo>
                  <a:lnTo>
                    <a:pt x="100" y="84"/>
                  </a:lnTo>
                  <a:lnTo>
                    <a:pt x="100" y="82"/>
                  </a:lnTo>
                  <a:lnTo>
                    <a:pt x="100" y="80"/>
                  </a:lnTo>
                  <a:lnTo>
                    <a:pt x="98" y="80"/>
                  </a:lnTo>
                  <a:lnTo>
                    <a:pt x="96" y="80"/>
                  </a:lnTo>
                  <a:lnTo>
                    <a:pt x="96" y="78"/>
                  </a:lnTo>
                  <a:lnTo>
                    <a:pt x="94" y="80"/>
                  </a:lnTo>
                  <a:lnTo>
                    <a:pt x="90" y="82"/>
                  </a:lnTo>
                  <a:lnTo>
                    <a:pt x="90" y="80"/>
                  </a:lnTo>
                  <a:lnTo>
                    <a:pt x="90" y="80"/>
                  </a:lnTo>
                  <a:lnTo>
                    <a:pt x="88" y="82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2"/>
                  </a:lnTo>
                  <a:lnTo>
                    <a:pt x="82" y="84"/>
                  </a:lnTo>
                  <a:lnTo>
                    <a:pt x="82" y="86"/>
                  </a:lnTo>
                  <a:lnTo>
                    <a:pt x="82" y="86"/>
                  </a:lnTo>
                  <a:close/>
                  <a:moveTo>
                    <a:pt x="12" y="98"/>
                  </a:moveTo>
                  <a:lnTo>
                    <a:pt x="10" y="94"/>
                  </a:lnTo>
                  <a:lnTo>
                    <a:pt x="10" y="94"/>
                  </a:lnTo>
                  <a:lnTo>
                    <a:pt x="8" y="92"/>
                  </a:lnTo>
                  <a:lnTo>
                    <a:pt x="6" y="90"/>
                  </a:lnTo>
                  <a:lnTo>
                    <a:pt x="4" y="90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2" y="80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2" y="74"/>
                  </a:lnTo>
                  <a:lnTo>
                    <a:pt x="2" y="76"/>
                  </a:lnTo>
                  <a:lnTo>
                    <a:pt x="4" y="78"/>
                  </a:lnTo>
                  <a:lnTo>
                    <a:pt x="6" y="80"/>
                  </a:lnTo>
                  <a:lnTo>
                    <a:pt x="4" y="82"/>
                  </a:lnTo>
                  <a:lnTo>
                    <a:pt x="6" y="86"/>
                  </a:lnTo>
                  <a:lnTo>
                    <a:pt x="8" y="88"/>
                  </a:lnTo>
                  <a:lnTo>
                    <a:pt x="8" y="88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12" y="90"/>
                  </a:lnTo>
                  <a:lnTo>
                    <a:pt x="14" y="94"/>
                  </a:lnTo>
                  <a:lnTo>
                    <a:pt x="14" y="96"/>
                  </a:lnTo>
                  <a:lnTo>
                    <a:pt x="14" y="98"/>
                  </a:lnTo>
                  <a:lnTo>
                    <a:pt x="12" y="98"/>
                  </a:lnTo>
                  <a:lnTo>
                    <a:pt x="12" y="98"/>
                  </a:lnTo>
                  <a:lnTo>
                    <a:pt x="12" y="98"/>
                  </a:lnTo>
                  <a:lnTo>
                    <a:pt x="12" y="98"/>
                  </a:lnTo>
                  <a:close/>
                  <a:moveTo>
                    <a:pt x="58" y="154"/>
                  </a:moveTo>
                  <a:lnTo>
                    <a:pt x="58" y="152"/>
                  </a:lnTo>
                  <a:lnTo>
                    <a:pt x="56" y="152"/>
                  </a:lnTo>
                  <a:lnTo>
                    <a:pt x="56" y="154"/>
                  </a:lnTo>
                  <a:lnTo>
                    <a:pt x="54" y="154"/>
                  </a:lnTo>
                  <a:lnTo>
                    <a:pt x="54" y="152"/>
                  </a:lnTo>
                  <a:lnTo>
                    <a:pt x="54" y="150"/>
                  </a:lnTo>
                  <a:lnTo>
                    <a:pt x="54" y="148"/>
                  </a:lnTo>
                  <a:lnTo>
                    <a:pt x="52" y="148"/>
                  </a:lnTo>
                  <a:lnTo>
                    <a:pt x="48" y="144"/>
                  </a:lnTo>
                  <a:lnTo>
                    <a:pt x="48" y="142"/>
                  </a:lnTo>
                  <a:lnTo>
                    <a:pt x="50" y="140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52" y="138"/>
                  </a:lnTo>
                  <a:lnTo>
                    <a:pt x="52" y="138"/>
                  </a:lnTo>
                  <a:lnTo>
                    <a:pt x="50" y="138"/>
                  </a:lnTo>
                  <a:lnTo>
                    <a:pt x="50" y="136"/>
                  </a:lnTo>
                  <a:lnTo>
                    <a:pt x="48" y="136"/>
                  </a:lnTo>
                  <a:lnTo>
                    <a:pt x="48" y="138"/>
                  </a:lnTo>
                  <a:lnTo>
                    <a:pt x="46" y="140"/>
                  </a:lnTo>
                  <a:lnTo>
                    <a:pt x="42" y="138"/>
                  </a:lnTo>
                  <a:lnTo>
                    <a:pt x="42" y="136"/>
                  </a:lnTo>
                  <a:lnTo>
                    <a:pt x="42" y="134"/>
                  </a:lnTo>
                  <a:lnTo>
                    <a:pt x="40" y="134"/>
                  </a:lnTo>
                  <a:lnTo>
                    <a:pt x="38" y="132"/>
                  </a:lnTo>
                  <a:lnTo>
                    <a:pt x="38" y="132"/>
                  </a:lnTo>
                  <a:lnTo>
                    <a:pt x="36" y="132"/>
                  </a:lnTo>
                  <a:lnTo>
                    <a:pt x="36" y="130"/>
                  </a:lnTo>
                  <a:lnTo>
                    <a:pt x="36" y="128"/>
                  </a:lnTo>
                  <a:lnTo>
                    <a:pt x="34" y="128"/>
                  </a:lnTo>
                  <a:lnTo>
                    <a:pt x="34" y="128"/>
                  </a:lnTo>
                  <a:lnTo>
                    <a:pt x="34" y="126"/>
                  </a:lnTo>
                  <a:lnTo>
                    <a:pt x="32" y="126"/>
                  </a:lnTo>
                  <a:lnTo>
                    <a:pt x="32" y="124"/>
                  </a:lnTo>
                  <a:lnTo>
                    <a:pt x="32" y="124"/>
                  </a:lnTo>
                  <a:lnTo>
                    <a:pt x="32" y="124"/>
                  </a:lnTo>
                  <a:lnTo>
                    <a:pt x="32" y="122"/>
                  </a:lnTo>
                  <a:lnTo>
                    <a:pt x="32" y="120"/>
                  </a:lnTo>
                  <a:lnTo>
                    <a:pt x="30" y="120"/>
                  </a:lnTo>
                  <a:lnTo>
                    <a:pt x="30" y="118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6" y="118"/>
                  </a:lnTo>
                  <a:lnTo>
                    <a:pt x="38" y="120"/>
                  </a:lnTo>
                  <a:lnTo>
                    <a:pt x="38" y="120"/>
                  </a:lnTo>
                  <a:lnTo>
                    <a:pt x="38" y="118"/>
                  </a:lnTo>
                  <a:lnTo>
                    <a:pt x="40" y="118"/>
                  </a:lnTo>
                  <a:lnTo>
                    <a:pt x="42" y="120"/>
                  </a:lnTo>
                  <a:lnTo>
                    <a:pt x="44" y="120"/>
                  </a:lnTo>
                  <a:lnTo>
                    <a:pt x="48" y="118"/>
                  </a:lnTo>
                  <a:lnTo>
                    <a:pt x="48" y="118"/>
                  </a:lnTo>
                  <a:lnTo>
                    <a:pt x="46" y="116"/>
                  </a:lnTo>
                  <a:lnTo>
                    <a:pt x="44" y="116"/>
                  </a:lnTo>
                  <a:lnTo>
                    <a:pt x="40" y="116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40" y="114"/>
                  </a:lnTo>
                  <a:lnTo>
                    <a:pt x="42" y="114"/>
                  </a:lnTo>
                  <a:lnTo>
                    <a:pt x="46" y="112"/>
                  </a:lnTo>
                  <a:lnTo>
                    <a:pt x="48" y="110"/>
                  </a:lnTo>
                  <a:lnTo>
                    <a:pt x="52" y="110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08"/>
                  </a:lnTo>
                  <a:lnTo>
                    <a:pt x="56" y="108"/>
                  </a:lnTo>
                  <a:lnTo>
                    <a:pt x="56" y="106"/>
                  </a:lnTo>
                  <a:lnTo>
                    <a:pt x="56" y="106"/>
                  </a:lnTo>
                  <a:lnTo>
                    <a:pt x="54" y="106"/>
                  </a:lnTo>
                  <a:lnTo>
                    <a:pt x="52" y="108"/>
                  </a:lnTo>
                  <a:lnTo>
                    <a:pt x="48" y="108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4" y="108"/>
                  </a:lnTo>
                  <a:lnTo>
                    <a:pt x="42" y="108"/>
                  </a:lnTo>
                  <a:lnTo>
                    <a:pt x="42" y="108"/>
                  </a:lnTo>
                  <a:lnTo>
                    <a:pt x="40" y="110"/>
                  </a:lnTo>
                  <a:lnTo>
                    <a:pt x="38" y="110"/>
                  </a:lnTo>
                  <a:lnTo>
                    <a:pt x="36" y="110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28" y="112"/>
                  </a:lnTo>
                  <a:lnTo>
                    <a:pt x="28" y="108"/>
                  </a:lnTo>
                  <a:lnTo>
                    <a:pt x="28" y="106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30" y="102"/>
                  </a:lnTo>
                  <a:lnTo>
                    <a:pt x="32" y="102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4" y="104"/>
                  </a:lnTo>
                  <a:lnTo>
                    <a:pt x="34" y="102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8" y="98"/>
                  </a:lnTo>
                  <a:lnTo>
                    <a:pt x="40" y="96"/>
                  </a:lnTo>
                  <a:lnTo>
                    <a:pt x="42" y="96"/>
                  </a:lnTo>
                  <a:lnTo>
                    <a:pt x="42" y="94"/>
                  </a:lnTo>
                  <a:lnTo>
                    <a:pt x="44" y="92"/>
                  </a:lnTo>
                  <a:lnTo>
                    <a:pt x="46" y="92"/>
                  </a:lnTo>
                  <a:lnTo>
                    <a:pt x="50" y="92"/>
                  </a:lnTo>
                  <a:lnTo>
                    <a:pt x="52" y="90"/>
                  </a:lnTo>
                  <a:lnTo>
                    <a:pt x="54" y="88"/>
                  </a:lnTo>
                  <a:lnTo>
                    <a:pt x="56" y="88"/>
                  </a:lnTo>
                  <a:lnTo>
                    <a:pt x="56" y="86"/>
                  </a:lnTo>
                  <a:lnTo>
                    <a:pt x="54" y="86"/>
                  </a:lnTo>
                  <a:lnTo>
                    <a:pt x="52" y="88"/>
                  </a:lnTo>
                  <a:lnTo>
                    <a:pt x="50" y="88"/>
                  </a:lnTo>
                  <a:lnTo>
                    <a:pt x="50" y="88"/>
                  </a:lnTo>
                  <a:lnTo>
                    <a:pt x="50" y="86"/>
                  </a:lnTo>
                  <a:lnTo>
                    <a:pt x="50" y="84"/>
                  </a:lnTo>
                  <a:lnTo>
                    <a:pt x="50" y="80"/>
                  </a:lnTo>
                  <a:lnTo>
                    <a:pt x="50" y="78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6" y="86"/>
                  </a:lnTo>
                  <a:lnTo>
                    <a:pt x="44" y="88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40" y="86"/>
                  </a:lnTo>
                  <a:lnTo>
                    <a:pt x="40" y="84"/>
                  </a:lnTo>
                  <a:lnTo>
                    <a:pt x="42" y="82"/>
                  </a:lnTo>
                  <a:lnTo>
                    <a:pt x="42" y="80"/>
                  </a:lnTo>
                  <a:lnTo>
                    <a:pt x="40" y="80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38" y="80"/>
                  </a:lnTo>
                  <a:lnTo>
                    <a:pt x="38" y="82"/>
                  </a:lnTo>
                  <a:lnTo>
                    <a:pt x="36" y="84"/>
                  </a:lnTo>
                  <a:lnTo>
                    <a:pt x="36" y="82"/>
                  </a:lnTo>
                  <a:lnTo>
                    <a:pt x="36" y="82"/>
                  </a:lnTo>
                  <a:lnTo>
                    <a:pt x="36" y="80"/>
                  </a:lnTo>
                  <a:lnTo>
                    <a:pt x="34" y="80"/>
                  </a:lnTo>
                  <a:lnTo>
                    <a:pt x="32" y="80"/>
                  </a:lnTo>
                  <a:lnTo>
                    <a:pt x="32" y="82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8"/>
                  </a:lnTo>
                  <a:lnTo>
                    <a:pt x="36" y="90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32" y="92"/>
                  </a:lnTo>
                  <a:lnTo>
                    <a:pt x="32" y="96"/>
                  </a:lnTo>
                  <a:lnTo>
                    <a:pt x="32" y="96"/>
                  </a:lnTo>
                  <a:lnTo>
                    <a:pt x="30" y="98"/>
                  </a:lnTo>
                  <a:lnTo>
                    <a:pt x="26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4" y="96"/>
                  </a:lnTo>
                  <a:lnTo>
                    <a:pt x="22" y="94"/>
                  </a:lnTo>
                  <a:lnTo>
                    <a:pt x="20" y="92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6" y="88"/>
                  </a:lnTo>
                  <a:lnTo>
                    <a:pt x="16" y="86"/>
                  </a:lnTo>
                  <a:lnTo>
                    <a:pt x="18" y="86"/>
                  </a:lnTo>
                  <a:lnTo>
                    <a:pt x="20" y="86"/>
                  </a:lnTo>
                  <a:lnTo>
                    <a:pt x="20" y="84"/>
                  </a:lnTo>
                  <a:lnTo>
                    <a:pt x="18" y="84"/>
                  </a:lnTo>
                  <a:lnTo>
                    <a:pt x="16" y="84"/>
                  </a:lnTo>
                  <a:lnTo>
                    <a:pt x="14" y="84"/>
                  </a:lnTo>
                  <a:lnTo>
                    <a:pt x="14" y="82"/>
                  </a:lnTo>
                  <a:lnTo>
                    <a:pt x="12" y="82"/>
                  </a:lnTo>
                  <a:lnTo>
                    <a:pt x="10" y="80"/>
                  </a:lnTo>
                  <a:lnTo>
                    <a:pt x="8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8" y="76"/>
                  </a:lnTo>
                  <a:lnTo>
                    <a:pt x="6" y="74"/>
                  </a:lnTo>
                  <a:lnTo>
                    <a:pt x="6" y="72"/>
                  </a:lnTo>
                  <a:lnTo>
                    <a:pt x="6" y="70"/>
                  </a:lnTo>
                  <a:lnTo>
                    <a:pt x="6" y="70"/>
                  </a:lnTo>
                  <a:lnTo>
                    <a:pt x="10" y="72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2" y="74"/>
                  </a:lnTo>
                  <a:lnTo>
                    <a:pt x="14" y="74"/>
                  </a:lnTo>
                  <a:lnTo>
                    <a:pt x="14" y="72"/>
                  </a:lnTo>
                  <a:lnTo>
                    <a:pt x="12" y="70"/>
                  </a:lnTo>
                  <a:lnTo>
                    <a:pt x="12" y="72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8" y="68"/>
                  </a:lnTo>
                  <a:lnTo>
                    <a:pt x="8" y="66"/>
                  </a:lnTo>
                  <a:lnTo>
                    <a:pt x="8" y="66"/>
                  </a:lnTo>
                  <a:lnTo>
                    <a:pt x="10" y="62"/>
                  </a:lnTo>
                  <a:lnTo>
                    <a:pt x="10" y="60"/>
                  </a:lnTo>
                  <a:lnTo>
                    <a:pt x="10" y="60"/>
                  </a:lnTo>
                  <a:lnTo>
                    <a:pt x="8" y="60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4" y="66"/>
                  </a:lnTo>
                  <a:lnTo>
                    <a:pt x="2" y="66"/>
                  </a:lnTo>
                  <a:lnTo>
                    <a:pt x="2" y="64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50"/>
                  </a:lnTo>
                  <a:lnTo>
                    <a:pt x="4" y="50"/>
                  </a:lnTo>
                  <a:lnTo>
                    <a:pt x="4" y="48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4" y="42"/>
                  </a:lnTo>
                  <a:lnTo>
                    <a:pt x="6" y="42"/>
                  </a:lnTo>
                  <a:lnTo>
                    <a:pt x="8" y="46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12" y="46"/>
                  </a:lnTo>
                  <a:lnTo>
                    <a:pt x="8" y="44"/>
                  </a:lnTo>
                  <a:lnTo>
                    <a:pt x="8" y="42"/>
                  </a:lnTo>
                  <a:lnTo>
                    <a:pt x="10" y="40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44"/>
                  </a:lnTo>
                  <a:lnTo>
                    <a:pt x="14" y="42"/>
                  </a:lnTo>
                  <a:lnTo>
                    <a:pt x="20" y="38"/>
                  </a:lnTo>
                  <a:lnTo>
                    <a:pt x="22" y="38"/>
                  </a:lnTo>
                  <a:lnTo>
                    <a:pt x="24" y="40"/>
                  </a:lnTo>
                  <a:lnTo>
                    <a:pt x="24" y="42"/>
                  </a:lnTo>
                  <a:lnTo>
                    <a:pt x="24" y="44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0" y="44"/>
                  </a:lnTo>
                  <a:lnTo>
                    <a:pt x="20" y="46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4" y="50"/>
                  </a:lnTo>
                  <a:lnTo>
                    <a:pt x="16" y="52"/>
                  </a:lnTo>
                  <a:lnTo>
                    <a:pt x="18" y="50"/>
                  </a:lnTo>
                  <a:lnTo>
                    <a:pt x="22" y="48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20" y="52"/>
                  </a:lnTo>
                  <a:lnTo>
                    <a:pt x="20" y="54"/>
                  </a:lnTo>
                  <a:lnTo>
                    <a:pt x="22" y="54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24" y="54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6" y="60"/>
                  </a:lnTo>
                  <a:lnTo>
                    <a:pt x="26" y="62"/>
                  </a:lnTo>
                  <a:lnTo>
                    <a:pt x="28" y="62"/>
                  </a:lnTo>
                  <a:lnTo>
                    <a:pt x="26" y="58"/>
                  </a:lnTo>
                  <a:lnTo>
                    <a:pt x="26" y="56"/>
                  </a:lnTo>
                  <a:lnTo>
                    <a:pt x="24" y="52"/>
                  </a:lnTo>
                  <a:lnTo>
                    <a:pt x="26" y="50"/>
                  </a:lnTo>
                  <a:lnTo>
                    <a:pt x="28" y="46"/>
                  </a:lnTo>
                  <a:lnTo>
                    <a:pt x="28" y="44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4" y="46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8" y="58"/>
                  </a:lnTo>
                  <a:lnTo>
                    <a:pt x="38" y="60"/>
                  </a:lnTo>
                  <a:lnTo>
                    <a:pt x="38" y="62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6"/>
                  </a:lnTo>
                  <a:lnTo>
                    <a:pt x="38" y="64"/>
                  </a:lnTo>
                  <a:lnTo>
                    <a:pt x="40" y="64"/>
                  </a:lnTo>
                  <a:lnTo>
                    <a:pt x="42" y="66"/>
                  </a:lnTo>
                  <a:lnTo>
                    <a:pt x="44" y="70"/>
                  </a:lnTo>
                  <a:lnTo>
                    <a:pt x="44" y="72"/>
                  </a:lnTo>
                  <a:lnTo>
                    <a:pt x="46" y="72"/>
                  </a:lnTo>
                  <a:lnTo>
                    <a:pt x="46" y="70"/>
                  </a:lnTo>
                  <a:lnTo>
                    <a:pt x="44" y="66"/>
                  </a:lnTo>
                  <a:lnTo>
                    <a:pt x="44" y="64"/>
                  </a:lnTo>
                  <a:lnTo>
                    <a:pt x="42" y="60"/>
                  </a:lnTo>
                  <a:lnTo>
                    <a:pt x="40" y="58"/>
                  </a:lnTo>
                  <a:lnTo>
                    <a:pt x="40" y="54"/>
                  </a:lnTo>
                  <a:lnTo>
                    <a:pt x="40" y="48"/>
                  </a:lnTo>
                  <a:lnTo>
                    <a:pt x="40" y="46"/>
                  </a:lnTo>
                  <a:lnTo>
                    <a:pt x="38" y="44"/>
                  </a:lnTo>
                  <a:lnTo>
                    <a:pt x="40" y="42"/>
                  </a:lnTo>
                  <a:lnTo>
                    <a:pt x="40" y="40"/>
                  </a:lnTo>
                  <a:lnTo>
                    <a:pt x="40" y="38"/>
                  </a:lnTo>
                  <a:lnTo>
                    <a:pt x="40" y="34"/>
                  </a:lnTo>
                  <a:lnTo>
                    <a:pt x="42" y="32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6" y="34"/>
                  </a:lnTo>
                  <a:lnTo>
                    <a:pt x="46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50" y="36"/>
                  </a:lnTo>
                  <a:lnTo>
                    <a:pt x="52" y="36"/>
                  </a:lnTo>
                  <a:lnTo>
                    <a:pt x="56" y="40"/>
                  </a:lnTo>
                  <a:lnTo>
                    <a:pt x="56" y="42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4" y="56"/>
                  </a:lnTo>
                  <a:lnTo>
                    <a:pt x="56" y="58"/>
                  </a:lnTo>
                  <a:lnTo>
                    <a:pt x="58" y="56"/>
                  </a:lnTo>
                  <a:lnTo>
                    <a:pt x="58" y="52"/>
                  </a:lnTo>
                  <a:lnTo>
                    <a:pt x="56" y="48"/>
                  </a:lnTo>
                  <a:lnTo>
                    <a:pt x="58" y="46"/>
                  </a:lnTo>
                  <a:lnTo>
                    <a:pt x="60" y="44"/>
                  </a:lnTo>
                  <a:lnTo>
                    <a:pt x="62" y="48"/>
                  </a:lnTo>
                  <a:lnTo>
                    <a:pt x="64" y="52"/>
                  </a:lnTo>
                  <a:lnTo>
                    <a:pt x="66" y="58"/>
                  </a:lnTo>
                  <a:lnTo>
                    <a:pt x="66" y="60"/>
                  </a:lnTo>
                  <a:lnTo>
                    <a:pt x="68" y="60"/>
                  </a:lnTo>
                  <a:lnTo>
                    <a:pt x="70" y="62"/>
                  </a:lnTo>
                  <a:lnTo>
                    <a:pt x="72" y="62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70"/>
                  </a:lnTo>
                  <a:lnTo>
                    <a:pt x="82" y="72"/>
                  </a:lnTo>
                  <a:lnTo>
                    <a:pt x="86" y="72"/>
                  </a:lnTo>
                  <a:lnTo>
                    <a:pt x="88" y="74"/>
                  </a:lnTo>
                  <a:lnTo>
                    <a:pt x="88" y="76"/>
                  </a:lnTo>
                  <a:lnTo>
                    <a:pt x="88" y="78"/>
                  </a:lnTo>
                  <a:lnTo>
                    <a:pt x="88" y="80"/>
                  </a:lnTo>
                  <a:lnTo>
                    <a:pt x="86" y="80"/>
                  </a:lnTo>
                  <a:lnTo>
                    <a:pt x="86" y="78"/>
                  </a:lnTo>
                  <a:lnTo>
                    <a:pt x="82" y="78"/>
                  </a:lnTo>
                  <a:lnTo>
                    <a:pt x="82" y="78"/>
                  </a:lnTo>
                  <a:lnTo>
                    <a:pt x="78" y="80"/>
                  </a:lnTo>
                  <a:lnTo>
                    <a:pt x="76" y="80"/>
                  </a:lnTo>
                  <a:lnTo>
                    <a:pt x="74" y="82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2" y="86"/>
                  </a:lnTo>
                  <a:lnTo>
                    <a:pt x="72" y="88"/>
                  </a:lnTo>
                  <a:lnTo>
                    <a:pt x="72" y="92"/>
                  </a:lnTo>
                  <a:lnTo>
                    <a:pt x="74" y="96"/>
                  </a:lnTo>
                  <a:lnTo>
                    <a:pt x="72" y="98"/>
                  </a:lnTo>
                  <a:lnTo>
                    <a:pt x="72" y="100"/>
                  </a:lnTo>
                  <a:lnTo>
                    <a:pt x="74" y="102"/>
                  </a:lnTo>
                  <a:lnTo>
                    <a:pt x="72" y="104"/>
                  </a:lnTo>
                  <a:lnTo>
                    <a:pt x="70" y="102"/>
                  </a:lnTo>
                  <a:lnTo>
                    <a:pt x="68" y="104"/>
                  </a:lnTo>
                  <a:lnTo>
                    <a:pt x="68" y="106"/>
                  </a:lnTo>
                  <a:lnTo>
                    <a:pt x="70" y="108"/>
                  </a:lnTo>
                  <a:lnTo>
                    <a:pt x="70" y="112"/>
                  </a:lnTo>
                  <a:lnTo>
                    <a:pt x="70" y="114"/>
                  </a:lnTo>
                  <a:lnTo>
                    <a:pt x="70" y="118"/>
                  </a:lnTo>
                  <a:lnTo>
                    <a:pt x="70" y="120"/>
                  </a:lnTo>
                  <a:lnTo>
                    <a:pt x="68" y="120"/>
                  </a:lnTo>
                  <a:lnTo>
                    <a:pt x="66" y="120"/>
                  </a:lnTo>
                  <a:lnTo>
                    <a:pt x="64" y="122"/>
                  </a:lnTo>
                  <a:lnTo>
                    <a:pt x="66" y="122"/>
                  </a:lnTo>
                  <a:lnTo>
                    <a:pt x="66" y="124"/>
                  </a:lnTo>
                  <a:lnTo>
                    <a:pt x="64" y="126"/>
                  </a:lnTo>
                  <a:lnTo>
                    <a:pt x="64" y="128"/>
                  </a:lnTo>
                  <a:lnTo>
                    <a:pt x="64" y="130"/>
                  </a:lnTo>
                  <a:lnTo>
                    <a:pt x="64" y="136"/>
                  </a:lnTo>
                  <a:lnTo>
                    <a:pt x="62" y="140"/>
                  </a:lnTo>
                  <a:lnTo>
                    <a:pt x="62" y="140"/>
                  </a:lnTo>
                  <a:lnTo>
                    <a:pt x="62" y="144"/>
                  </a:lnTo>
                  <a:lnTo>
                    <a:pt x="64" y="146"/>
                  </a:lnTo>
                  <a:lnTo>
                    <a:pt x="62" y="148"/>
                  </a:lnTo>
                  <a:lnTo>
                    <a:pt x="62" y="148"/>
                  </a:lnTo>
                  <a:lnTo>
                    <a:pt x="62" y="152"/>
                  </a:lnTo>
                  <a:lnTo>
                    <a:pt x="60" y="154"/>
                  </a:lnTo>
                  <a:lnTo>
                    <a:pt x="58" y="154"/>
                  </a:lnTo>
                  <a:lnTo>
                    <a:pt x="58" y="154"/>
                  </a:lnTo>
                  <a:close/>
                  <a:moveTo>
                    <a:pt x="86" y="218"/>
                  </a:moveTo>
                  <a:lnTo>
                    <a:pt x="88" y="216"/>
                  </a:lnTo>
                  <a:lnTo>
                    <a:pt x="88" y="214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4" y="212"/>
                  </a:lnTo>
                  <a:lnTo>
                    <a:pt x="84" y="214"/>
                  </a:lnTo>
                  <a:lnTo>
                    <a:pt x="86" y="216"/>
                  </a:lnTo>
                  <a:lnTo>
                    <a:pt x="86" y="218"/>
                  </a:lnTo>
                  <a:lnTo>
                    <a:pt x="86" y="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7" name="Country : Spain"/>
            <p:cNvSpPr>
              <a:spLocks noEditPoints="1"/>
            </p:cNvSpPr>
            <p:nvPr/>
          </p:nvSpPr>
          <p:spPr bwMode="auto">
            <a:xfrm>
              <a:off x="4156305" y="2929172"/>
              <a:ext cx="319450" cy="241636"/>
            </a:xfrm>
            <a:custGeom>
              <a:avLst/>
              <a:gdLst>
                <a:gd name="T0" fmla="*/ 90 w 156"/>
                <a:gd name="T1" fmla="*/ 8 h 118"/>
                <a:gd name="T2" fmla="*/ 92 w 156"/>
                <a:gd name="T3" fmla="*/ 14 h 118"/>
                <a:gd name="T4" fmla="*/ 102 w 156"/>
                <a:gd name="T5" fmla="*/ 18 h 118"/>
                <a:gd name="T6" fmla="*/ 112 w 156"/>
                <a:gd name="T7" fmla="*/ 18 h 118"/>
                <a:gd name="T8" fmla="*/ 122 w 156"/>
                <a:gd name="T9" fmla="*/ 18 h 118"/>
                <a:gd name="T10" fmla="*/ 130 w 156"/>
                <a:gd name="T11" fmla="*/ 20 h 118"/>
                <a:gd name="T12" fmla="*/ 142 w 156"/>
                <a:gd name="T13" fmla="*/ 22 h 118"/>
                <a:gd name="T14" fmla="*/ 140 w 156"/>
                <a:gd name="T15" fmla="*/ 30 h 118"/>
                <a:gd name="T16" fmla="*/ 134 w 156"/>
                <a:gd name="T17" fmla="*/ 38 h 118"/>
                <a:gd name="T18" fmla="*/ 132 w 156"/>
                <a:gd name="T19" fmla="*/ 40 h 118"/>
                <a:gd name="T20" fmla="*/ 120 w 156"/>
                <a:gd name="T21" fmla="*/ 44 h 118"/>
                <a:gd name="T22" fmla="*/ 118 w 156"/>
                <a:gd name="T23" fmla="*/ 50 h 118"/>
                <a:gd name="T24" fmla="*/ 116 w 156"/>
                <a:gd name="T25" fmla="*/ 50 h 118"/>
                <a:gd name="T26" fmla="*/ 110 w 156"/>
                <a:gd name="T27" fmla="*/ 56 h 118"/>
                <a:gd name="T28" fmla="*/ 106 w 156"/>
                <a:gd name="T29" fmla="*/ 70 h 118"/>
                <a:gd name="T30" fmla="*/ 110 w 156"/>
                <a:gd name="T31" fmla="*/ 78 h 118"/>
                <a:gd name="T32" fmla="*/ 104 w 156"/>
                <a:gd name="T33" fmla="*/ 84 h 118"/>
                <a:gd name="T34" fmla="*/ 100 w 156"/>
                <a:gd name="T35" fmla="*/ 96 h 118"/>
                <a:gd name="T36" fmla="*/ 88 w 156"/>
                <a:gd name="T37" fmla="*/ 100 h 118"/>
                <a:gd name="T38" fmla="*/ 82 w 156"/>
                <a:gd name="T39" fmla="*/ 106 h 118"/>
                <a:gd name="T40" fmla="*/ 76 w 156"/>
                <a:gd name="T41" fmla="*/ 108 h 118"/>
                <a:gd name="T42" fmla="*/ 72 w 156"/>
                <a:gd name="T43" fmla="*/ 108 h 118"/>
                <a:gd name="T44" fmla="*/ 60 w 156"/>
                <a:gd name="T45" fmla="*/ 108 h 118"/>
                <a:gd name="T46" fmla="*/ 48 w 156"/>
                <a:gd name="T47" fmla="*/ 112 h 118"/>
                <a:gd name="T48" fmla="*/ 42 w 156"/>
                <a:gd name="T49" fmla="*/ 118 h 118"/>
                <a:gd name="T50" fmla="*/ 32 w 156"/>
                <a:gd name="T51" fmla="*/ 108 h 118"/>
                <a:gd name="T52" fmla="*/ 24 w 156"/>
                <a:gd name="T53" fmla="*/ 102 h 118"/>
                <a:gd name="T54" fmla="*/ 20 w 156"/>
                <a:gd name="T55" fmla="*/ 94 h 118"/>
                <a:gd name="T56" fmla="*/ 26 w 156"/>
                <a:gd name="T57" fmla="*/ 84 h 118"/>
                <a:gd name="T58" fmla="*/ 24 w 156"/>
                <a:gd name="T59" fmla="*/ 76 h 118"/>
                <a:gd name="T60" fmla="*/ 18 w 156"/>
                <a:gd name="T61" fmla="*/ 64 h 118"/>
                <a:gd name="T62" fmla="*/ 28 w 156"/>
                <a:gd name="T63" fmla="*/ 58 h 118"/>
                <a:gd name="T64" fmla="*/ 28 w 156"/>
                <a:gd name="T65" fmla="*/ 46 h 118"/>
                <a:gd name="T66" fmla="*/ 34 w 156"/>
                <a:gd name="T67" fmla="*/ 38 h 118"/>
                <a:gd name="T68" fmla="*/ 32 w 156"/>
                <a:gd name="T69" fmla="*/ 28 h 118"/>
                <a:gd name="T70" fmla="*/ 16 w 156"/>
                <a:gd name="T71" fmla="*/ 28 h 118"/>
                <a:gd name="T72" fmla="*/ 12 w 156"/>
                <a:gd name="T73" fmla="*/ 26 h 118"/>
                <a:gd name="T74" fmla="*/ 4 w 156"/>
                <a:gd name="T75" fmla="*/ 26 h 118"/>
                <a:gd name="T76" fmla="*/ 6 w 156"/>
                <a:gd name="T77" fmla="*/ 22 h 118"/>
                <a:gd name="T78" fmla="*/ 4 w 156"/>
                <a:gd name="T79" fmla="*/ 20 h 118"/>
                <a:gd name="T80" fmla="*/ 2 w 156"/>
                <a:gd name="T81" fmla="*/ 16 h 118"/>
                <a:gd name="T82" fmla="*/ 0 w 156"/>
                <a:gd name="T83" fmla="*/ 12 h 118"/>
                <a:gd name="T84" fmla="*/ 8 w 156"/>
                <a:gd name="T85" fmla="*/ 8 h 118"/>
                <a:gd name="T86" fmla="*/ 12 w 156"/>
                <a:gd name="T87" fmla="*/ 6 h 118"/>
                <a:gd name="T88" fmla="*/ 16 w 156"/>
                <a:gd name="T89" fmla="*/ 2 h 118"/>
                <a:gd name="T90" fmla="*/ 24 w 156"/>
                <a:gd name="T91" fmla="*/ 4 h 118"/>
                <a:gd name="T92" fmla="*/ 32 w 156"/>
                <a:gd name="T93" fmla="*/ 4 h 118"/>
                <a:gd name="T94" fmla="*/ 40 w 156"/>
                <a:gd name="T95" fmla="*/ 2 h 118"/>
                <a:gd name="T96" fmla="*/ 56 w 156"/>
                <a:gd name="T97" fmla="*/ 6 h 118"/>
                <a:gd name="T98" fmla="*/ 68 w 156"/>
                <a:gd name="T99" fmla="*/ 6 h 118"/>
                <a:gd name="T100" fmla="*/ 78 w 156"/>
                <a:gd name="T101" fmla="*/ 6 h 118"/>
                <a:gd name="T102" fmla="*/ 86 w 156"/>
                <a:gd name="T103" fmla="*/ 8 h 118"/>
                <a:gd name="T104" fmla="*/ 148 w 156"/>
                <a:gd name="T105" fmla="*/ 62 h 118"/>
                <a:gd name="T106" fmla="*/ 156 w 156"/>
                <a:gd name="T107" fmla="*/ 62 h 118"/>
                <a:gd name="T108" fmla="*/ 148 w 156"/>
                <a:gd name="T109" fmla="*/ 62 h 118"/>
                <a:gd name="T110" fmla="*/ 142 w 156"/>
                <a:gd name="T111" fmla="*/ 66 h 118"/>
                <a:gd name="T112" fmla="*/ 140 w 156"/>
                <a:gd name="T113" fmla="*/ 64 h 118"/>
                <a:gd name="T114" fmla="*/ 140 w 156"/>
                <a:gd name="T115" fmla="*/ 68 h 118"/>
                <a:gd name="T116" fmla="*/ 126 w 156"/>
                <a:gd name="T117" fmla="*/ 78 h 118"/>
                <a:gd name="T118" fmla="*/ 128 w 156"/>
                <a:gd name="T119" fmla="*/ 74 h 118"/>
                <a:gd name="T120" fmla="*/ 126 w 156"/>
                <a:gd name="T121" fmla="*/ 7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6" h="118">
                  <a:moveTo>
                    <a:pt x="88" y="6"/>
                  </a:moveTo>
                  <a:lnTo>
                    <a:pt x="90" y="8"/>
                  </a:lnTo>
                  <a:lnTo>
                    <a:pt x="90" y="8"/>
                  </a:lnTo>
                  <a:lnTo>
                    <a:pt x="92" y="8"/>
                  </a:lnTo>
                  <a:lnTo>
                    <a:pt x="92" y="12"/>
                  </a:lnTo>
                  <a:lnTo>
                    <a:pt x="92" y="14"/>
                  </a:lnTo>
                  <a:lnTo>
                    <a:pt x="96" y="12"/>
                  </a:lnTo>
                  <a:lnTo>
                    <a:pt x="100" y="14"/>
                  </a:lnTo>
                  <a:lnTo>
                    <a:pt x="102" y="18"/>
                  </a:lnTo>
                  <a:lnTo>
                    <a:pt x="106" y="16"/>
                  </a:lnTo>
                  <a:lnTo>
                    <a:pt x="108" y="20"/>
                  </a:lnTo>
                  <a:lnTo>
                    <a:pt x="112" y="18"/>
                  </a:lnTo>
                  <a:lnTo>
                    <a:pt x="114" y="20"/>
                  </a:lnTo>
                  <a:lnTo>
                    <a:pt x="116" y="18"/>
                  </a:lnTo>
                  <a:lnTo>
                    <a:pt x="122" y="18"/>
                  </a:lnTo>
                  <a:lnTo>
                    <a:pt x="124" y="18"/>
                  </a:lnTo>
                  <a:lnTo>
                    <a:pt x="126" y="18"/>
                  </a:lnTo>
                  <a:lnTo>
                    <a:pt x="130" y="20"/>
                  </a:lnTo>
                  <a:lnTo>
                    <a:pt x="136" y="20"/>
                  </a:lnTo>
                  <a:lnTo>
                    <a:pt x="140" y="22"/>
                  </a:lnTo>
                  <a:lnTo>
                    <a:pt x="142" y="22"/>
                  </a:lnTo>
                  <a:lnTo>
                    <a:pt x="142" y="24"/>
                  </a:lnTo>
                  <a:lnTo>
                    <a:pt x="140" y="26"/>
                  </a:lnTo>
                  <a:lnTo>
                    <a:pt x="140" y="30"/>
                  </a:lnTo>
                  <a:lnTo>
                    <a:pt x="140" y="32"/>
                  </a:lnTo>
                  <a:lnTo>
                    <a:pt x="140" y="34"/>
                  </a:lnTo>
                  <a:lnTo>
                    <a:pt x="134" y="38"/>
                  </a:lnTo>
                  <a:lnTo>
                    <a:pt x="134" y="38"/>
                  </a:lnTo>
                  <a:lnTo>
                    <a:pt x="132" y="40"/>
                  </a:lnTo>
                  <a:lnTo>
                    <a:pt x="132" y="40"/>
                  </a:lnTo>
                  <a:lnTo>
                    <a:pt x="128" y="42"/>
                  </a:lnTo>
                  <a:lnTo>
                    <a:pt x="124" y="42"/>
                  </a:lnTo>
                  <a:lnTo>
                    <a:pt x="120" y="44"/>
                  </a:lnTo>
                  <a:lnTo>
                    <a:pt x="118" y="46"/>
                  </a:lnTo>
                  <a:lnTo>
                    <a:pt x="120" y="46"/>
                  </a:lnTo>
                  <a:lnTo>
                    <a:pt x="118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2" y="56"/>
                  </a:lnTo>
                  <a:lnTo>
                    <a:pt x="110" y="56"/>
                  </a:lnTo>
                  <a:lnTo>
                    <a:pt x="104" y="64"/>
                  </a:lnTo>
                  <a:lnTo>
                    <a:pt x="104" y="66"/>
                  </a:lnTo>
                  <a:lnTo>
                    <a:pt x="106" y="70"/>
                  </a:lnTo>
                  <a:lnTo>
                    <a:pt x="106" y="72"/>
                  </a:lnTo>
                  <a:lnTo>
                    <a:pt x="108" y="74"/>
                  </a:lnTo>
                  <a:lnTo>
                    <a:pt x="110" y="78"/>
                  </a:lnTo>
                  <a:lnTo>
                    <a:pt x="108" y="80"/>
                  </a:lnTo>
                  <a:lnTo>
                    <a:pt x="104" y="82"/>
                  </a:lnTo>
                  <a:lnTo>
                    <a:pt x="104" y="84"/>
                  </a:lnTo>
                  <a:lnTo>
                    <a:pt x="100" y="90"/>
                  </a:lnTo>
                  <a:lnTo>
                    <a:pt x="100" y="94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96" y="98"/>
                  </a:lnTo>
                  <a:lnTo>
                    <a:pt x="88" y="100"/>
                  </a:lnTo>
                  <a:lnTo>
                    <a:pt x="88" y="104"/>
                  </a:lnTo>
                  <a:lnTo>
                    <a:pt x="84" y="108"/>
                  </a:lnTo>
                  <a:lnTo>
                    <a:pt x="82" y="106"/>
                  </a:lnTo>
                  <a:lnTo>
                    <a:pt x="80" y="104"/>
                  </a:lnTo>
                  <a:lnTo>
                    <a:pt x="78" y="106"/>
                  </a:lnTo>
                  <a:lnTo>
                    <a:pt x="76" y="108"/>
                  </a:lnTo>
                  <a:lnTo>
                    <a:pt x="74" y="106"/>
                  </a:lnTo>
                  <a:lnTo>
                    <a:pt x="72" y="106"/>
                  </a:lnTo>
                  <a:lnTo>
                    <a:pt x="72" y="108"/>
                  </a:lnTo>
                  <a:lnTo>
                    <a:pt x="68" y="108"/>
                  </a:lnTo>
                  <a:lnTo>
                    <a:pt x="62" y="106"/>
                  </a:lnTo>
                  <a:lnTo>
                    <a:pt x="60" y="108"/>
                  </a:lnTo>
                  <a:lnTo>
                    <a:pt x="56" y="108"/>
                  </a:lnTo>
                  <a:lnTo>
                    <a:pt x="52" y="112"/>
                  </a:lnTo>
                  <a:lnTo>
                    <a:pt x="48" y="112"/>
                  </a:lnTo>
                  <a:lnTo>
                    <a:pt x="46" y="114"/>
                  </a:lnTo>
                  <a:lnTo>
                    <a:pt x="46" y="116"/>
                  </a:lnTo>
                  <a:lnTo>
                    <a:pt x="42" y="118"/>
                  </a:lnTo>
                  <a:lnTo>
                    <a:pt x="38" y="118"/>
                  </a:lnTo>
                  <a:lnTo>
                    <a:pt x="34" y="114"/>
                  </a:lnTo>
                  <a:lnTo>
                    <a:pt x="32" y="108"/>
                  </a:lnTo>
                  <a:lnTo>
                    <a:pt x="32" y="106"/>
                  </a:lnTo>
                  <a:lnTo>
                    <a:pt x="26" y="102"/>
                  </a:lnTo>
                  <a:lnTo>
                    <a:pt x="24" y="102"/>
                  </a:lnTo>
                  <a:lnTo>
                    <a:pt x="22" y="100"/>
                  </a:lnTo>
                  <a:lnTo>
                    <a:pt x="20" y="98"/>
                  </a:lnTo>
                  <a:lnTo>
                    <a:pt x="20" y="94"/>
                  </a:lnTo>
                  <a:lnTo>
                    <a:pt x="22" y="90"/>
                  </a:lnTo>
                  <a:lnTo>
                    <a:pt x="26" y="86"/>
                  </a:lnTo>
                  <a:lnTo>
                    <a:pt x="26" y="84"/>
                  </a:lnTo>
                  <a:lnTo>
                    <a:pt x="22" y="84"/>
                  </a:lnTo>
                  <a:lnTo>
                    <a:pt x="20" y="80"/>
                  </a:lnTo>
                  <a:lnTo>
                    <a:pt x="24" y="76"/>
                  </a:lnTo>
                  <a:lnTo>
                    <a:pt x="24" y="72"/>
                  </a:lnTo>
                  <a:lnTo>
                    <a:pt x="22" y="70"/>
                  </a:lnTo>
                  <a:lnTo>
                    <a:pt x="18" y="64"/>
                  </a:lnTo>
                  <a:lnTo>
                    <a:pt x="22" y="62"/>
                  </a:lnTo>
                  <a:lnTo>
                    <a:pt x="24" y="64"/>
                  </a:lnTo>
                  <a:lnTo>
                    <a:pt x="28" y="58"/>
                  </a:lnTo>
                  <a:lnTo>
                    <a:pt x="24" y="56"/>
                  </a:lnTo>
                  <a:lnTo>
                    <a:pt x="28" y="54"/>
                  </a:lnTo>
                  <a:lnTo>
                    <a:pt x="28" y="46"/>
                  </a:lnTo>
                  <a:lnTo>
                    <a:pt x="28" y="42"/>
                  </a:lnTo>
                  <a:lnTo>
                    <a:pt x="32" y="38"/>
                  </a:lnTo>
                  <a:lnTo>
                    <a:pt x="34" y="38"/>
                  </a:lnTo>
                  <a:lnTo>
                    <a:pt x="34" y="36"/>
                  </a:lnTo>
                  <a:lnTo>
                    <a:pt x="32" y="32"/>
                  </a:lnTo>
                  <a:lnTo>
                    <a:pt x="32" y="28"/>
                  </a:lnTo>
                  <a:lnTo>
                    <a:pt x="26" y="28"/>
                  </a:lnTo>
                  <a:lnTo>
                    <a:pt x="24" y="30"/>
                  </a:lnTo>
                  <a:lnTo>
                    <a:pt x="16" y="28"/>
                  </a:lnTo>
                  <a:lnTo>
                    <a:pt x="12" y="32"/>
                  </a:lnTo>
                  <a:lnTo>
                    <a:pt x="12" y="30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6" y="24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2" y="20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6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26" y="2"/>
                  </a:lnTo>
                  <a:lnTo>
                    <a:pt x="30" y="2"/>
                  </a:lnTo>
                  <a:lnTo>
                    <a:pt x="32" y="4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62" y="4"/>
                  </a:lnTo>
                  <a:lnTo>
                    <a:pt x="68" y="4"/>
                  </a:lnTo>
                  <a:lnTo>
                    <a:pt x="68" y="6"/>
                  </a:lnTo>
                  <a:lnTo>
                    <a:pt x="72" y="8"/>
                  </a:lnTo>
                  <a:lnTo>
                    <a:pt x="74" y="6"/>
                  </a:lnTo>
                  <a:lnTo>
                    <a:pt x="78" y="6"/>
                  </a:lnTo>
                  <a:lnTo>
                    <a:pt x="84" y="10"/>
                  </a:lnTo>
                  <a:lnTo>
                    <a:pt x="84" y="8"/>
                  </a:lnTo>
                  <a:lnTo>
                    <a:pt x="86" y="8"/>
                  </a:lnTo>
                  <a:lnTo>
                    <a:pt x="88" y="6"/>
                  </a:lnTo>
                  <a:lnTo>
                    <a:pt x="88" y="6"/>
                  </a:lnTo>
                  <a:close/>
                  <a:moveTo>
                    <a:pt x="148" y="62"/>
                  </a:moveTo>
                  <a:lnTo>
                    <a:pt x="152" y="62"/>
                  </a:lnTo>
                  <a:lnTo>
                    <a:pt x="154" y="62"/>
                  </a:lnTo>
                  <a:lnTo>
                    <a:pt x="156" y="62"/>
                  </a:lnTo>
                  <a:lnTo>
                    <a:pt x="152" y="60"/>
                  </a:lnTo>
                  <a:lnTo>
                    <a:pt x="148" y="60"/>
                  </a:lnTo>
                  <a:lnTo>
                    <a:pt x="148" y="62"/>
                  </a:lnTo>
                  <a:lnTo>
                    <a:pt x="148" y="62"/>
                  </a:lnTo>
                  <a:close/>
                  <a:moveTo>
                    <a:pt x="142" y="70"/>
                  </a:moveTo>
                  <a:lnTo>
                    <a:pt x="142" y="66"/>
                  </a:lnTo>
                  <a:lnTo>
                    <a:pt x="146" y="64"/>
                  </a:lnTo>
                  <a:lnTo>
                    <a:pt x="142" y="64"/>
                  </a:lnTo>
                  <a:lnTo>
                    <a:pt x="140" y="64"/>
                  </a:lnTo>
                  <a:lnTo>
                    <a:pt x="138" y="66"/>
                  </a:lnTo>
                  <a:lnTo>
                    <a:pt x="136" y="68"/>
                  </a:lnTo>
                  <a:lnTo>
                    <a:pt x="140" y="68"/>
                  </a:lnTo>
                  <a:lnTo>
                    <a:pt x="142" y="70"/>
                  </a:lnTo>
                  <a:lnTo>
                    <a:pt x="142" y="70"/>
                  </a:lnTo>
                  <a:close/>
                  <a:moveTo>
                    <a:pt x="126" y="78"/>
                  </a:moveTo>
                  <a:lnTo>
                    <a:pt x="128" y="76"/>
                  </a:lnTo>
                  <a:lnTo>
                    <a:pt x="128" y="74"/>
                  </a:lnTo>
                  <a:lnTo>
                    <a:pt x="128" y="74"/>
                  </a:lnTo>
                  <a:lnTo>
                    <a:pt x="124" y="74"/>
                  </a:lnTo>
                  <a:lnTo>
                    <a:pt x="124" y="76"/>
                  </a:lnTo>
                  <a:lnTo>
                    <a:pt x="126" y="7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1" name="Country : Slovenia"/>
            <p:cNvSpPr>
              <a:spLocks/>
            </p:cNvSpPr>
            <p:nvPr/>
          </p:nvSpPr>
          <p:spPr bwMode="auto">
            <a:xfrm>
              <a:off x="4688723" y="2834975"/>
              <a:ext cx="77815" cy="49146"/>
            </a:xfrm>
            <a:custGeom>
              <a:avLst/>
              <a:gdLst>
                <a:gd name="T0" fmla="*/ 2 w 38"/>
                <a:gd name="T1" fmla="*/ 24 h 24"/>
                <a:gd name="T2" fmla="*/ 6 w 38"/>
                <a:gd name="T3" fmla="*/ 22 h 24"/>
                <a:gd name="T4" fmla="*/ 10 w 38"/>
                <a:gd name="T5" fmla="*/ 20 h 24"/>
                <a:gd name="T6" fmla="*/ 12 w 38"/>
                <a:gd name="T7" fmla="*/ 20 h 24"/>
                <a:gd name="T8" fmla="*/ 16 w 38"/>
                <a:gd name="T9" fmla="*/ 22 h 24"/>
                <a:gd name="T10" fmla="*/ 20 w 38"/>
                <a:gd name="T11" fmla="*/ 22 h 24"/>
                <a:gd name="T12" fmla="*/ 20 w 38"/>
                <a:gd name="T13" fmla="*/ 18 h 24"/>
                <a:gd name="T14" fmla="*/ 24 w 38"/>
                <a:gd name="T15" fmla="*/ 16 h 24"/>
                <a:gd name="T16" fmla="*/ 24 w 38"/>
                <a:gd name="T17" fmla="*/ 12 h 24"/>
                <a:gd name="T18" fmla="*/ 32 w 38"/>
                <a:gd name="T19" fmla="*/ 8 h 24"/>
                <a:gd name="T20" fmla="*/ 38 w 38"/>
                <a:gd name="T21" fmla="*/ 8 h 24"/>
                <a:gd name="T22" fmla="*/ 38 w 38"/>
                <a:gd name="T23" fmla="*/ 4 h 24"/>
                <a:gd name="T24" fmla="*/ 34 w 38"/>
                <a:gd name="T25" fmla="*/ 0 h 24"/>
                <a:gd name="T26" fmla="*/ 30 w 38"/>
                <a:gd name="T27" fmla="*/ 0 h 24"/>
                <a:gd name="T28" fmla="*/ 26 w 38"/>
                <a:gd name="T29" fmla="*/ 4 h 24"/>
                <a:gd name="T30" fmla="*/ 24 w 38"/>
                <a:gd name="T31" fmla="*/ 4 h 24"/>
                <a:gd name="T32" fmla="*/ 22 w 38"/>
                <a:gd name="T33" fmla="*/ 4 h 24"/>
                <a:gd name="T34" fmla="*/ 20 w 38"/>
                <a:gd name="T35" fmla="*/ 6 h 24"/>
                <a:gd name="T36" fmla="*/ 16 w 38"/>
                <a:gd name="T37" fmla="*/ 6 h 24"/>
                <a:gd name="T38" fmla="*/ 14 w 38"/>
                <a:gd name="T39" fmla="*/ 6 h 24"/>
                <a:gd name="T40" fmla="*/ 12 w 38"/>
                <a:gd name="T41" fmla="*/ 4 h 24"/>
                <a:gd name="T42" fmla="*/ 6 w 38"/>
                <a:gd name="T43" fmla="*/ 4 h 24"/>
                <a:gd name="T44" fmla="*/ 4 w 38"/>
                <a:gd name="T45" fmla="*/ 4 h 24"/>
                <a:gd name="T46" fmla="*/ 2 w 38"/>
                <a:gd name="T47" fmla="*/ 8 h 24"/>
                <a:gd name="T48" fmla="*/ 2 w 38"/>
                <a:gd name="T49" fmla="*/ 10 h 24"/>
                <a:gd name="T50" fmla="*/ 0 w 38"/>
                <a:gd name="T51" fmla="*/ 14 h 24"/>
                <a:gd name="T52" fmla="*/ 2 w 38"/>
                <a:gd name="T53" fmla="*/ 18 h 24"/>
                <a:gd name="T54" fmla="*/ 2 w 38"/>
                <a:gd name="T55" fmla="*/ 18 h 24"/>
                <a:gd name="T56" fmla="*/ 4 w 38"/>
                <a:gd name="T57" fmla="*/ 18 h 24"/>
                <a:gd name="T58" fmla="*/ 4 w 38"/>
                <a:gd name="T59" fmla="*/ 20 h 24"/>
                <a:gd name="T60" fmla="*/ 2 w 38"/>
                <a:gd name="T61" fmla="*/ 20 h 24"/>
                <a:gd name="T62" fmla="*/ 2 w 38"/>
                <a:gd name="T6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24">
                  <a:moveTo>
                    <a:pt x="2" y="24"/>
                  </a:moveTo>
                  <a:lnTo>
                    <a:pt x="6" y="22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6" y="22"/>
                  </a:lnTo>
                  <a:lnTo>
                    <a:pt x="20" y="22"/>
                  </a:lnTo>
                  <a:lnTo>
                    <a:pt x="20" y="18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32" y="8"/>
                  </a:lnTo>
                  <a:lnTo>
                    <a:pt x="38" y="8"/>
                  </a:lnTo>
                  <a:lnTo>
                    <a:pt x="38" y="4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0" y="6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2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2" y="8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2" y="20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3" name="Country : Slovakia"/>
            <p:cNvSpPr>
              <a:spLocks/>
            </p:cNvSpPr>
            <p:nvPr/>
          </p:nvSpPr>
          <p:spPr bwMode="auto">
            <a:xfrm>
              <a:off x="4770633" y="2748970"/>
              <a:ext cx="126961" cy="53242"/>
            </a:xfrm>
            <a:custGeom>
              <a:avLst/>
              <a:gdLst>
                <a:gd name="T0" fmla="*/ 0 w 62"/>
                <a:gd name="T1" fmla="*/ 22 h 26"/>
                <a:gd name="T2" fmla="*/ 8 w 62"/>
                <a:gd name="T3" fmla="*/ 26 h 26"/>
                <a:gd name="T4" fmla="*/ 12 w 62"/>
                <a:gd name="T5" fmla="*/ 26 h 26"/>
                <a:gd name="T6" fmla="*/ 18 w 62"/>
                <a:gd name="T7" fmla="*/ 26 h 26"/>
                <a:gd name="T8" fmla="*/ 24 w 62"/>
                <a:gd name="T9" fmla="*/ 24 h 26"/>
                <a:gd name="T10" fmla="*/ 24 w 62"/>
                <a:gd name="T11" fmla="*/ 22 h 26"/>
                <a:gd name="T12" fmla="*/ 28 w 62"/>
                <a:gd name="T13" fmla="*/ 22 h 26"/>
                <a:gd name="T14" fmla="*/ 32 w 62"/>
                <a:gd name="T15" fmla="*/ 18 h 26"/>
                <a:gd name="T16" fmla="*/ 36 w 62"/>
                <a:gd name="T17" fmla="*/ 22 h 26"/>
                <a:gd name="T18" fmla="*/ 36 w 62"/>
                <a:gd name="T19" fmla="*/ 20 h 26"/>
                <a:gd name="T20" fmla="*/ 38 w 62"/>
                <a:gd name="T21" fmla="*/ 18 h 26"/>
                <a:gd name="T22" fmla="*/ 40 w 62"/>
                <a:gd name="T23" fmla="*/ 14 h 26"/>
                <a:gd name="T24" fmla="*/ 44 w 62"/>
                <a:gd name="T25" fmla="*/ 14 h 26"/>
                <a:gd name="T26" fmla="*/ 48 w 62"/>
                <a:gd name="T27" fmla="*/ 14 h 26"/>
                <a:gd name="T28" fmla="*/ 52 w 62"/>
                <a:gd name="T29" fmla="*/ 14 h 26"/>
                <a:gd name="T30" fmla="*/ 56 w 62"/>
                <a:gd name="T31" fmla="*/ 16 h 26"/>
                <a:gd name="T32" fmla="*/ 60 w 62"/>
                <a:gd name="T33" fmla="*/ 12 h 26"/>
                <a:gd name="T34" fmla="*/ 60 w 62"/>
                <a:gd name="T35" fmla="*/ 8 h 26"/>
                <a:gd name="T36" fmla="*/ 62 w 62"/>
                <a:gd name="T37" fmla="*/ 4 h 26"/>
                <a:gd name="T38" fmla="*/ 62 w 62"/>
                <a:gd name="T39" fmla="*/ 4 h 26"/>
                <a:gd name="T40" fmla="*/ 56 w 62"/>
                <a:gd name="T41" fmla="*/ 0 h 26"/>
                <a:gd name="T42" fmla="*/ 52 w 62"/>
                <a:gd name="T43" fmla="*/ 0 h 26"/>
                <a:gd name="T44" fmla="*/ 50 w 62"/>
                <a:gd name="T45" fmla="*/ 0 h 26"/>
                <a:gd name="T46" fmla="*/ 48 w 62"/>
                <a:gd name="T47" fmla="*/ 0 h 26"/>
                <a:gd name="T48" fmla="*/ 46 w 62"/>
                <a:gd name="T49" fmla="*/ 0 h 26"/>
                <a:gd name="T50" fmla="*/ 46 w 62"/>
                <a:gd name="T51" fmla="*/ 2 h 26"/>
                <a:gd name="T52" fmla="*/ 44 w 62"/>
                <a:gd name="T53" fmla="*/ 0 h 26"/>
                <a:gd name="T54" fmla="*/ 40 w 62"/>
                <a:gd name="T55" fmla="*/ 0 h 26"/>
                <a:gd name="T56" fmla="*/ 38 w 62"/>
                <a:gd name="T57" fmla="*/ 0 h 26"/>
                <a:gd name="T58" fmla="*/ 36 w 62"/>
                <a:gd name="T59" fmla="*/ 0 h 26"/>
                <a:gd name="T60" fmla="*/ 34 w 62"/>
                <a:gd name="T61" fmla="*/ 4 h 26"/>
                <a:gd name="T62" fmla="*/ 32 w 62"/>
                <a:gd name="T63" fmla="*/ 4 h 26"/>
                <a:gd name="T64" fmla="*/ 32 w 62"/>
                <a:gd name="T65" fmla="*/ 2 h 26"/>
                <a:gd name="T66" fmla="*/ 32 w 62"/>
                <a:gd name="T67" fmla="*/ 2 h 26"/>
                <a:gd name="T68" fmla="*/ 26 w 62"/>
                <a:gd name="T69" fmla="*/ 2 h 26"/>
                <a:gd name="T70" fmla="*/ 24 w 62"/>
                <a:gd name="T71" fmla="*/ 4 h 26"/>
                <a:gd name="T72" fmla="*/ 20 w 62"/>
                <a:gd name="T73" fmla="*/ 6 h 26"/>
                <a:gd name="T74" fmla="*/ 16 w 62"/>
                <a:gd name="T75" fmla="*/ 8 h 26"/>
                <a:gd name="T76" fmla="*/ 12 w 62"/>
                <a:gd name="T77" fmla="*/ 10 h 26"/>
                <a:gd name="T78" fmla="*/ 8 w 62"/>
                <a:gd name="T79" fmla="*/ 12 h 26"/>
                <a:gd name="T80" fmla="*/ 6 w 62"/>
                <a:gd name="T81" fmla="*/ 10 h 26"/>
                <a:gd name="T82" fmla="*/ 4 w 62"/>
                <a:gd name="T83" fmla="*/ 10 h 26"/>
                <a:gd name="T84" fmla="*/ 0 w 62"/>
                <a:gd name="T85" fmla="*/ 12 h 26"/>
                <a:gd name="T86" fmla="*/ 0 w 62"/>
                <a:gd name="T87" fmla="*/ 12 h 26"/>
                <a:gd name="T88" fmla="*/ 0 w 62"/>
                <a:gd name="T89" fmla="*/ 16 h 26"/>
                <a:gd name="T90" fmla="*/ 0 w 62"/>
                <a:gd name="T91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26">
                  <a:moveTo>
                    <a:pt x="0" y="22"/>
                  </a:moveTo>
                  <a:lnTo>
                    <a:pt x="8" y="26"/>
                  </a:lnTo>
                  <a:lnTo>
                    <a:pt x="12" y="26"/>
                  </a:lnTo>
                  <a:lnTo>
                    <a:pt x="18" y="26"/>
                  </a:lnTo>
                  <a:lnTo>
                    <a:pt x="24" y="24"/>
                  </a:lnTo>
                  <a:lnTo>
                    <a:pt x="24" y="22"/>
                  </a:lnTo>
                  <a:lnTo>
                    <a:pt x="28" y="22"/>
                  </a:lnTo>
                  <a:lnTo>
                    <a:pt x="32" y="18"/>
                  </a:lnTo>
                  <a:lnTo>
                    <a:pt x="36" y="22"/>
                  </a:lnTo>
                  <a:lnTo>
                    <a:pt x="36" y="20"/>
                  </a:lnTo>
                  <a:lnTo>
                    <a:pt x="38" y="18"/>
                  </a:lnTo>
                  <a:lnTo>
                    <a:pt x="40" y="14"/>
                  </a:lnTo>
                  <a:lnTo>
                    <a:pt x="44" y="14"/>
                  </a:lnTo>
                  <a:lnTo>
                    <a:pt x="48" y="14"/>
                  </a:lnTo>
                  <a:lnTo>
                    <a:pt x="52" y="14"/>
                  </a:lnTo>
                  <a:lnTo>
                    <a:pt x="56" y="16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56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4" y="4"/>
                  </a:lnTo>
                  <a:lnTo>
                    <a:pt x="32" y="4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26" y="2"/>
                  </a:lnTo>
                  <a:lnTo>
                    <a:pt x="24" y="4"/>
                  </a:lnTo>
                  <a:lnTo>
                    <a:pt x="20" y="6"/>
                  </a:lnTo>
                  <a:lnTo>
                    <a:pt x="16" y="8"/>
                  </a:lnTo>
                  <a:lnTo>
                    <a:pt x="12" y="10"/>
                  </a:lnTo>
                  <a:lnTo>
                    <a:pt x="8" y="12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7" name="Country : Serbia"/>
            <p:cNvSpPr>
              <a:spLocks/>
            </p:cNvSpPr>
            <p:nvPr/>
          </p:nvSpPr>
          <p:spPr bwMode="auto">
            <a:xfrm>
              <a:off x="4819779" y="2855453"/>
              <a:ext cx="106483" cy="139248"/>
            </a:xfrm>
            <a:custGeom>
              <a:avLst/>
              <a:gdLst>
                <a:gd name="T0" fmla="*/ 2 w 52"/>
                <a:gd name="T1" fmla="*/ 4 h 68"/>
                <a:gd name="T2" fmla="*/ 6 w 52"/>
                <a:gd name="T3" fmla="*/ 4 h 68"/>
                <a:gd name="T4" fmla="*/ 10 w 52"/>
                <a:gd name="T5" fmla="*/ 0 h 68"/>
                <a:gd name="T6" fmla="*/ 16 w 52"/>
                <a:gd name="T7" fmla="*/ 0 h 68"/>
                <a:gd name="T8" fmla="*/ 20 w 52"/>
                <a:gd name="T9" fmla="*/ 4 h 68"/>
                <a:gd name="T10" fmla="*/ 24 w 52"/>
                <a:gd name="T11" fmla="*/ 10 h 68"/>
                <a:gd name="T12" fmla="*/ 32 w 52"/>
                <a:gd name="T13" fmla="*/ 16 h 68"/>
                <a:gd name="T14" fmla="*/ 30 w 52"/>
                <a:gd name="T15" fmla="*/ 20 h 68"/>
                <a:gd name="T16" fmla="*/ 36 w 52"/>
                <a:gd name="T17" fmla="*/ 22 h 68"/>
                <a:gd name="T18" fmla="*/ 40 w 52"/>
                <a:gd name="T19" fmla="*/ 24 h 68"/>
                <a:gd name="T20" fmla="*/ 46 w 52"/>
                <a:gd name="T21" fmla="*/ 22 h 68"/>
                <a:gd name="T22" fmla="*/ 46 w 52"/>
                <a:gd name="T23" fmla="*/ 26 h 68"/>
                <a:gd name="T24" fmla="*/ 44 w 52"/>
                <a:gd name="T25" fmla="*/ 34 h 68"/>
                <a:gd name="T26" fmla="*/ 50 w 52"/>
                <a:gd name="T27" fmla="*/ 42 h 68"/>
                <a:gd name="T28" fmla="*/ 50 w 52"/>
                <a:gd name="T29" fmla="*/ 48 h 68"/>
                <a:gd name="T30" fmla="*/ 46 w 52"/>
                <a:gd name="T31" fmla="*/ 54 h 68"/>
                <a:gd name="T32" fmla="*/ 46 w 52"/>
                <a:gd name="T33" fmla="*/ 58 h 68"/>
                <a:gd name="T34" fmla="*/ 42 w 52"/>
                <a:gd name="T35" fmla="*/ 60 h 68"/>
                <a:gd name="T36" fmla="*/ 34 w 52"/>
                <a:gd name="T37" fmla="*/ 60 h 68"/>
                <a:gd name="T38" fmla="*/ 30 w 52"/>
                <a:gd name="T39" fmla="*/ 62 h 68"/>
                <a:gd name="T40" fmla="*/ 26 w 52"/>
                <a:gd name="T41" fmla="*/ 66 h 68"/>
                <a:gd name="T42" fmla="*/ 24 w 52"/>
                <a:gd name="T43" fmla="*/ 66 h 68"/>
                <a:gd name="T44" fmla="*/ 24 w 52"/>
                <a:gd name="T45" fmla="*/ 60 h 68"/>
                <a:gd name="T46" fmla="*/ 20 w 52"/>
                <a:gd name="T47" fmla="*/ 58 h 68"/>
                <a:gd name="T48" fmla="*/ 18 w 52"/>
                <a:gd name="T49" fmla="*/ 54 h 68"/>
                <a:gd name="T50" fmla="*/ 20 w 52"/>
                <a:gd name="T51" fmla="*/ 52 h 68"/>
                <a:gd name="T52" fmla="*/ 16 w 52"/>
                <a:gd name="T53" fmla="*/ 48 h 68"/>
                <a:gd name="T54" fmla="*/ 12 w 52"/>
                <a:gd name="T55" fmla="*/ 46 h 68"/>
                <a:gd name="T56" fmla="*/ 10 w 52"/>
                <a:gd name="T57" fmla="*/ 44 h 68"/>
                <a:gd name="T58" fmla="*/ 8 w 52"/>
                <a:gd name="T59" fmla="*/ 40 h 68"/>
                <a:gd name="T60" fmla="*/ 6 w 52"/>
                <a:gd name="T61" fmla="*/ 34 h 68"/>
                <a:gd name="T62" fmla="*/ 10 w 52"/>
                <a:gd name="T63" fmla="*/ 34 h 68"/>
                <a:gd name="T64" fmla="*/ 8 w 52"/>
                <a:gd name="T65" fmla="*/ 32 h 68"/>
                <a:gd name="T66" fmla="*/ 4 w 52"/>
                <a:gd name="T67" fmla="*/ 28 h 68"/>
                <a:gd name="T68" fmla="*/ 6 w 52"/>
                <a:gd name="T69" fmla="*/ 22 h 68"/>
                <a:gd name="T70" fmla="*/ 4 w 52"/>
                <a:gd name="T71" fmla="*/ 20 h 68"/>
                <a:gd name="T72" fmla="*/ 2 w 52"/>
                <a:gd name="T73" fmla="*/ 20 h 68"/>
                <a:gd name="T74" fmla="*/ 6 w 52"/>
                <a:gd name="T75" fmla="*/ 16 h 68"/>
                <a:gd name="T76" fmla="*/ 6 w 52"/>
                <a:gd name="T77" fmla="*/ 16 h 68"/>
                <a:gd name="T78" fmla="*/ 2 w 52"/>
                <a:gd name="T79" fmla="*/ 14 h 68"/>
                <a:gd name="T80" fmla="*/ 0 w 52"/>
                <a:gd name="T81" fmla="*/ 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" h="68">
                  <a:moveTo>
                    <a:pt x="0" y="6"/>
                  </a:moveTo>
                  <a:lnTo>
                    <a:pt x="2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24" y="8"/>
                  </a:lnTo>
                  <a:lnTo>
                    <a:pt x="24" y="10"/>
                  </a:lnTo>
                  <a:lnTo>
                    <a:pt x="28" y="12"/>
                  </a:lnTo>
                  <a:lnTo>
                    <a:pt x="32" y="16"/>
                  </a:lnTo>
                  <a:lnTo>
                    <a:pt x="30" y="18"/>
                  </a:lnTo>
                  <a:lnTo>
                    <a:pt x="30" y="20"/>
                  </a:lnTo>
                  <a:lnTo>
                    <a:pt x="34" y="20"/>
                  </a:lnTo>
                  <a:lnTo>
                    <a:pt x="36" y="22"/>
                  </a:lnTo>
                  <a:lnTo>
                    <a:pt x="38" y="22"/>
                  </a:lnTo>
                  <a:lnTo>
                    <a:pt x="40" y="24"/>
                  </a:lnTo>
                  <a:lnTo>
                    <a:pt x="42" y="20"/>
                  </a:lnTo>
                  <a:lnTo>
                    <a:pt x="46" y="22"/>
                  </a:lnTo>
                  <a:lnTo>
                    <a:pt x="44" y="24"/>
                  </a:lnTo>
                  <a:lnTo>
                    <a:pt x="46" y="26"/>
                  </a:lnTo>
                  <a:lnTo>
                    <a:pt x="46" y="32"/>
                  </a:lnTo>
                  <a:lnTo>
                    <a:pt x="44" y="34"/>
                  </a:lnTo>
                  <a:lnTo>
                    <a:pt x="46" y="38"/>
                  </a:lnTo>
                  <a:lnTo>
                    <a:pt x="50" y="42"/>
                  </a:lnTo>
                  <a:lnTo>
                    <a:pt x="52" y="46"/>
                  </a:lnTo>
                  <a:lnTo>
                    <a:pt x="50" y="48"/>
                  </a:lnTo>
                  <a:lnTo>
                    <a:pt x="46" y="52"/>
                  </a:lnTo>
                  <a:lnTo>
                    <a:pt x="46" y="54"/>
                  </a:lnTo>
                  <a:lnTo>
                    <a:pt x="48" y="56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42" y="60"/>
                  </a:lnTo>
                  <a:lnTo>
                    <a:pt x="40" y="60"/>
                  </a:lnTo>
                  <a:lnTo>
                    <a:pt x="34" y="60"/>
                  </a:lnTo>
                  <a:lnTo>
                    <a:pt x="32" y="62"/>
                  </a:lnTo>
                  <a:lnTo>
                    <a:pt x="30" y="62"/>
                  </a:lnTo>
                  <a:lnTo>
                    <a:pt x="26" y="64"/>
                  </a:lnTo>
                  <a:lnTo>
                    <a:pt x="26" y="66"/>
                  </a:lnTo>
                  <a:lnTo>
                    <a:pt x="26" y="68"/>
                  </a:lnTo>
                  <a:lnTo>
                    <a:pt x="24" y="66"/>
                  </a:lnTo>
                  <a:lnTo>
                    <a:pt x="24" y="62"/>
                  </a:lnTo>
                  <a:lnTo>
                    <a:pt x="24" y="60"/>
                  </a:lnTo>
                  <a:lnTo>
                    <a:pt x="22" y="58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4" y="46"/>
                  </a:lnTo>
                  <a:lnTo>
                    <a:pt x="12" y="46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8" y="32"/>
                  </a:lnTo>
                  <a:lnTo>
                    <a:pt x="10" y="34"/>
                  </a:lnTo>
                  <a:lnTo>
                    <a:pt x="10" y="32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1" name="Country : Romania"/>
            <p:cNvSpPr>
              <a:spLocks/>
            </p:cNvSpPr>
            <p:nvPr/>
          </p:nvSpPr>
          <p:spPr bwMode="auto">
            <a:xfrm>
              <a:off x="4852543" y="2785829"/>
              <a:ext cx="229349" cy="143343"/>
            </a:xfrm>
            <a:custGeom>
              <a:avLst/>
              <a:gdLst>
                <a:gd name="T0" fmla="*/ 28 w 112"/>
                <a:gd name="T1" fmla="*/ 2 h 70"/>
                <a:gd name="T2" fmla="*/ 32 w 112"/>
                <a:gd name="T3" fmla="*/ 0 h 70"/>
                <a:gd name="T4" fmla="*/ 40 w 112"/>
                <a:gd name="T5" fmla="*/ 4 h 70"/>
                <a:gd name="T6" fmla="*/ 44 w 112"/>
                <a:gd name="T7" fmla="*/ 8 h 70"/>
                <a:gd name="T8" fmla="*/ 52 w 112"/>
                <a:gd name="T9" fmla="*/ 8 h 70"/>
                <a:gd name="T10" fmla="*/ 56 w 112"/>
                <a:gd name="T11" fmla="*/ 4 h 70"/>
                <a:gd name="T12" fmla="*/ 68 w 112"/>
                <a:gd name="T13" fmla="*/ 2 h 70"/>
                <a:gd name="T14" fmla="*/ 76 w 112"/>
                <a:gd name="T15" fmla="*/ 6 h 70"/>
                <a:gd name="T16" fmla="*/ 82 w 112"/>
                <a:gd name="T17" fmla="*/ 12 h 70"/>
                <a:gd name="T18" fmla="*/ 90 w 112"/>
                <a:gd name="T19" fmla="*/ 22 h 70"/>
                <a:gd name="T20" fmla="*/ 92 w 112"/>
                <a:gd name="T21" fmla="*/ 36 h 70"/>
                <a:gd name="T22" fmla="*/ 96 w 112"/>
                <a:gd name="T23" fmla="*/ 44 h 70"/>
                <a:gd name="T24" fmla="*/ 104 w 112"/>
                <a:gd name="T25" fmla="*/ 44 h 70"/>
                <a:gd name="T26" fmla="*/ 110 w 112"/>
                <a:gd name="T27" fmla="*/ 42 h 70"/>
                <a:gd name="T28" fmla="*/ 110 w 112"/>
                <a:gd name="T29" fmla="*/ 46 h 70"/>
                <a:gd name="T30" fmla="*/ 112 w 112"/>
                <a:gd name="T31" fmla="*/ 48 h 70"/>
                <a:gd name="T32" fmla="*/ 108 w 112"/>
                <a:gd name="T33" fmla="*/ 52 h 70"/>
                <a:gd name="T34" fmla="*/ 102 w 112"/>
                <a:gd name="T35" fmla="*/ 56 h 70"/>
                <a:gd name="T36" fmla="*/ 102 w 112"/>
                <a:gd name="T37" fmla="*/ 60 h 70"/>
                <a:gd name="T38" fmla="*/ 100 w 112"/>
                <a:gd name="T39" fmla="*/ 64 h 70"/>
                <a:gd name="T40" fmla="*/ 98 w 112"/>
                <a:gd name="T41" fmla="*/ 68 h 70"/>
                <a:gd name="T42" fmla="*/ 94 w 112"/>
                <a:gd name="T43" fmla="*/ 66 h 70"/>
                <a:gd name="T44" fmla="*/ 90 w 112"/>
                <a:gd name="T45" fmla="*/ 64 h 70"/>
                <a:gd name="T46" fmla="*/ 82 w 112"/>
                <a:gd name="T47" fmla="*/ 62 h 70"/>
                <a:gd name="T48" fmla="*/ 72 w 112"/>
                <a:gd name="T49" fmla="*/ 66 h 70"/>
                <a:gd name="T50" fmla="*/ 68 w 112"/>
                <a:gd name="T51" fmla="*/ 70 h 70"/>
                <a:gd name="T52" fmla="*/ 62 w 112"/>
                <a:gd name="T53" fmla="*/ 70 h 70"/>
                <a:gd name="T54" fmla="*/ 56 w 112"/>
                <a:gd name="T55" fmla="*/ 68 h 70"/>
                <a:gd name="T56" fmla="*/ 52 w 112"/>
                <a:gd name="T57" fmla="*/ 70 h 70"/>
                <a:gd name="T58" fmla="*/ 44 w 112"/>
                <a:gd name="T59" fmla="*/ 70 h 70"/>
                <a:gd name="T60" fmla="*/ 42 w 112"/>
                <a:gd name="T61" fmla="*/ 68 h 70"/>
                <a:gd name="T62" fmla="*/ 36 w 112"/>
                <a:gd name="T63" fmla="*/ 70 h 70"/>
                <a:gd name="T64" fmla="*/ 34 w 112"/>
                <a:gd name="T65" fmla="*/ 66 h 70"/>
                <a:gd name="T66" fmla="*/ 34 w 112"/>
                <a:gd name="T67" fmla="*/ 64 h 70"/>
                <a:gd name="T68" fmla="*/ 30 w 112"/>
                <a:gd name="T69" fmla="*/ 60 h 70"/>
                <a:gd name="T70" fmla="*/ 30 w 112"/>
                <a:gd name="T71" fmla="*/ 56 h 70"/>
                <a:gd name="T72" fmla="*/ 24 w 112"/>
                <a:gd name="T73" fmla="*/ 58 h 70"/>
                <a:gd name="T74" fmla="*/ 20 w 112"/>
                <a:gd name="T75" fmla="*/ 56 h 70"/>
                <a:gd name="T76" fmla="*/ 14 w 112"/>
                <a:gd name="T77" fmla="*/ 54 h 70"/>
                <a:gd name="T78" fmla="*/ 16 w 112"/>
                <a:gd name="T79" fmla="*/ 50 h 70"/>
                <a:gd name="T80" fmla="*/ 8 w 112"/>
                <a:gd name="T81" fmla="*/ 44 h 70"/>
                <a:gd name="T82" fmla="*/ 4 w 112"/>
                <a:gd name="T83" fmla="*/ 38 h 70"/>
                <a:gd name="T84" fmla="*/ 0 w 112"/>
                <a:gd name="T85" fmla="*/ 36 h 70"/>
                <a:gd name="T86" fmla="*/ 6 w 112"/>
                <a:gd name="T87" fmla="*/ 32 h 70"/>
                <a:gd name="T88" fmla="*/ 10 w 112"/>
                <a:gd name="T89" fmla="*/ 30 h 70"/>
                <a:gd name="T90" fmla="*/ 12 w 112"/>
                <a:gd name="T91" fmla="*/ 26 h 70"/>
                <a:gd name="T92" fmla="*/ 20 w 112"/>
                <a:gd name="T93" fmla="*/ 12 h 70"/>
                <a:gd name="T94" fmla="*/ 24 w 112"/>
                <a:gd name="T95" fmla="*/ 6 h 70"/>
                <a:gd name="T96" fmla="*/ 26 w 112"/>
                <a:gd name="T97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2" h="70">
                  <a:moveTo>
                    <a:pt x="26" y="2"/>
                  </a:moveTo>
                  <a:lnTo>
                    <a:pt x="28" y="2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4" y="6"/>
                  </a:lnTo>
                  <a:lnTo>
                    <a:pt x="56" y="4"/>
                  </a:lnTo>
                  <a:lnTo>
                    <a:pt x="64" y="2"/>
                  </a:lnTo>
                  <a:lnTo>
                    <a:pt x="68" y="2"/>
                  </a:lnTo>
                  <a:lnTo>
                    <a:pt x="76" y="0"/>
                  </a:lnTo>
                  <a:lnTo>
                    <a:pt x="76" y="6"/>
                  </a:lnTo>
                  <a:lnTo>
                    <a:pt x="82" y="10"/>
                  </a:lnTo>
                  <a:lnTo>
                    <a:pt x="82" y="12"/>
                  </a:lnTo>
                  <a:lnTo>
                    <a:pt x="90" y="18"/>
                  </a:lnTo>
                  <a:lnTo>
                    <a:pt x="90" y="22"/>
                  </a:lnTo>
                  <a:lnTo>
                    <a:pt x="92" y="24"/>
                  </a:lnTo>
                  <a:lnTo>
                    <a:pt x="92" y="36"/>
                  </a:lnTo>
                  <a:lnTo>
                    <a:pt x="94" y="40"/>
                  </a:lnTo>
                  <a:lnTo>
                    <a:pt x="96" y="44"/>
                  </a:lnTo>
                  <a:lnTo>
                    <a:pt x="100" y="44"/>
                  </a:lnTo>
                  <a:lnTo>
                    <a:pt x="104" y="44"/>
                  </a:lnTo>
                  <a:lnTo>
                    <a:pt x="106" y="44"/>
                  </a:lnTo>
                  <a:lnTo>
                    <a:pt x="110" y="42"/>
                  </a:lnTo>
                  <a:lnTo>
                    <a:pt x="112" y="44"/>
                  </a:lnTo>
                  <a:lnTo>
                    <a:pt x="110" y="46"/>
                  </a:lnTo>
                  <a:lnTo>
                    <a:pt x="112" y="46"/>
                  </a:lnTo>
                  <a:lnTo>
                    <a:pt x="112" y="48"/>
                  </a:lnTo>
                  <a:lnTo>
                    <a:pt x="110" y="52"/>
                  </a:lnTo>
                  <a:lnTo>
                    <a:pt x="108" y="52"/>
                  </a:lnTo>
                  <a:lnTo>
                    <a:pt x="102" y="52"/>
                  </a:lnTo>
                  <a:lnTo>
                    <a:pt x="102" y="56"/>
                  </a:lnTo>
                  <a:lnTo>
                    <a:pt x="100" y="58"/>
                  </a:lnTo>
                  <a:lnTo>
                    <a:pt x="102" y="60"/>
                  </a:lnTo>
                  <a:lnTo>
                    <a:pt x="102" y="62"/>
                  </a:lnTo>
                  <a:lnTo>
                    <a:pt x="100" y="64"/>
                  </a:lnTo>
                  <a:lnTo>
                    <a:pt x="102" y="68"/>
                  </a:lnTo>
                  <a:lnTo>
                    <a:pt x="98" y="68"/>
                  </a:lnTo>
                  <a:lnTo>
                    <a:pt x="98" y="66"/>
                  </a:lnTo>
                  <a:lnTo>
                    <a:pt x="94" y="66"/>
                  </a:lnTo>
                  <a:lnTo>
                    <a:pt x="92" y="66"/>
                  </a:lnTo>
                  <a:lnTo>
                    <a:pt x="90" y="64"/>
                  </a:lnTo>
                  <a:lnTo>
                    <a:pt x="86" y="62"/>
                  </a:lnTo>
                  <a:lnTo>
                    <a:pt x="82" y="62"/>
                  </a:lnTo>
                  <a:lnTo>
                    <a:pt x="80" y="64"/>
                  </a:lnTo>
                  <a:lnTo>
                    <a:pt x="72" y="66"/>
                  </a:lnTo>
                  <a:lnTo>
                    <a:pt x="70" y="68"/>
                  </a:lnTo>
                  <a:lnTo>
                    <a:pt x="68" y="70"/>
                  </a:lnTo>
                  <a:lnTo>
                    <a:pt x="66" y="70"/>
                  </a:lnTo>
                  <a:lnTo>
                    <a:pt x="62" y="70"/>
                  </a:lnTo>
                  <a:lnTo>
                    <a:pt x="60" y="70"/>
                  </a:lnTo>
                  <a:lnTo>
                    <a:pt x="56" y="68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70"/>
                  </a:lnTo>
                  <a:lnTo>
                    <a:pt x="44" y="70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38" y="68"/>
                  </a:lnTo>
                  <a:lnTo>
                    <a:pt x="36" y="70"/>
                  </a:lnTo>
                  <a:lnTo>
                    <a:pt x="34" y="68"/>
                  </a:lnTo>
                  <a:lnTo>
                    <a:pt x="34" y="66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30" y="62"/>
                  </a:lnTo>
                  <a:lnTo>
                    <a:pt x="30" y="60"/>
                  </a:lnTo>
                  <a:lnTo>
                    <a:pt x="28" y="58"/>
                  </a:lnTo>
                  <a:lnTo>
                    <a:pt x="30" y="56"/>
                  </a:lnTo>
                  <a:lnTo>
                    <a:pt x="26" y="54"/>
                  </a:lnTo>
                  <a:lnTo>
                    <a:pt x="24" y="58"/>
                  </a:lnTo>
                  <a:lnTo>
                    <a:pt x="22" y="56"/>
                  </a:lnTo>
                  <a:lnTo>
                    <a:pt x="20" y="56"/>
                  </a:lnTo>
                  <a:lnTo>
                    <a:pt x="18" y="54"/>
                  </a:lnTo>
                  <a:lnTo>
                    <a:pt x="14" y="54"/>
                  </a:lnTo>
                  <a:lnTo>
                    <a:pt x="14" y="52"/>
                  </a:lnTo>
                  <a:lnTo>
                    <a:pt x="16" y="50"/>
                  </a:lnTo>
                  <a:lnTo>
                    <a:pt x="12" y="46"/>
                  </a:lnTo>
                  <a:lnTo>
                    <a:pt x="8" y="44"/>
                  </a:lnTo>
                  <a:lnTo>
                    <a:pt x="8" y="42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6" y="30"/>
                  </a:lnTo>
                  <a:lnTo>
                    <a:pt x="10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6" y="20"/>
                  </a:lnTo>
                  <a:lnTo>
                    <a:pt x="20" y="12"/>
                  </a:lnTo>
                  <a:lnTo>
                    <a:pt x="22" y="6"/>
                  </a:lnTo>
                  <a:lnTo>
                    <a:pt x="24" y="6"/>
                  </a:lnTo>
                  <a:lnTo>
                    <a:pt x="26" y="4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8" name="Country : Portugal"/>
            <p:cNvSpPr>
              <a:spLocks/>
            </p:cNvSpPr>
            <p:nvPr/>
          </p:nvSpPr>
          <p:spPr bwMode="auto">
            <a:xfrm>
              <a:off x="4148114" y="2982414"/>
              <a:ext cx="77815" cy="159725"/>
            </a:xfrm>
            <a:custGeom>
              <a:avLst/>
              <a:gdLst>
                <a:gd name="T0" fmla="*/ 24 w 38"/>
                <a:gd name="T1" fmla="*/ 72 h 78"/>
                <a:gd name="T2" fmla="*/ 26 w 38"/>
                <a:gd name="T3" fmla="*/ 64 h 78"/>
                <a:gd name="T4" fmla="*/ 30 w 38"/>
                <a:gd name="T5" fmla="*/ 58 h 78"/>
                <a:gd name="T6" fmla="*/ 24 w 38"/>
                <a:gd name="T7" fmla="*/ 54 h 78"/>
                <a:gd name="T8" fmla="*/ 28 w 38"/>
                <a:gd name="T9" fmla="*/ 46 h 78"/>
                <a:gd name="T10" fmla="*/ 22 w 38"/>
                <a:gd name="T11" fmla="*/ 38 h 78"/>
                <a:gd name="T12" fmla="*/ 28 w 38"/>
                <a:gd name="T13" fmla="*/ 38 h 78"/>
                <a:gd name="T14" fmla="*/ 28 w 38"/>
                <a:gd name="T15" fmla="*/ 30 h 78"/>
                <a:gd name="T16" fmla="*/ 32 w 38"/>
                <a:gd name="T17" fmla="*/ 20 h 78"/>
                <a:gd name="T18" fmla="*/ 36 w 38"/>
                <a:gd name="T19" fmla="*/ 12 h 78"/>
                <a:gd name="T20" fmla="*/ 38 w 38"/>
                <a:gd name="T21" fmla="*/ 10 h 78"/>
                <a:gd name="T22" fmla="*/ 36 w 38"/>
                <a:gd name="T23" fmla="*/ 2 h 78"/>
                <a:gd name="T24" fmla="*/ 28 w 38"/>
                <a:gd name="T25" fmla="*/ 4 h 78"/>
                <a:gd name="T26" fmla="*/ 16 w 38"/>
                <a:gd name="T27" fmla="*/ 6 h 78"/>
                <a:gd name="T28" fmla="*/ 16 w 38"/>
                <a:gd name="T29" fmla="*/ 0 h 78"/>
                <a:gd name="T30" fmla="*/ 8 w 38"/>
                <a:gd name="T31" fmla="*/ 0 h 78"/>
                <a:gd name="T32" fmla="*/ 10 w 38"/>
                <a:gd name="T33" fmla="*/ 8 h 78"/>
                <a:gd name="T34" fmla="*/ 10 w 38"/>
                <a:gd name="T35" fmla="*/ 16 h 78"/>
                <a:gd name="T36" fmla="*/ 10 w 38"/>
                <a:gd name="T37" fmla="*/ 22 h 78"/>
                <a:gd name="T38" fmla="*/ 8 w 38"/>
                <a:gd name="T39" fmla="*/ 28 h 78"/>
                <a:gd name="T40" fmla="*/ 4 w 38"/>
                <a:gd name="T41" fmla="*/ 36 h 78"/>
                <a:gd name="T42" fmla="*/ 2 w 38"/>
                <a:gd name="T43" fmla="*/ 42 h 78"/>
                <a:gd name="T44" fmla="*/ 0 w 38"/>
                <a:gd name="T45" fmla="*/ 52 h 78"/>
                <a:gd name="T46" fmla="*/ 4 w 38"/>
                <a:gd name="T47" fmla="*/ 50 h 78"/>
                <a:gd name="T48" fmla="*/ 6 w 38"/>
                <a:gd name="T49" fmla="*/ 50 h 78"/>
                <a:gd name="T50" fmla="*/ 2 w 38"/>
                <a:gd name="T51" fmla="*/ 54 h 78"/>
                <a:gd name="T52" fmla="*/ 4 w 38"/>
                <a:gd name="T53" fmla="*/ 58 h 78"/>
                <a:gd name="T54" fmla="*/ 8 w 38"/>
                <a:gd name="T55" fmla="*/ 56 h 78"/>
                <a:gd name="T56" fmla="*/ 8 w 38"/>
                <a:gd name="T57" fmla="*/ 60 h 78"/>
                <a:gd name="T58" fmla="*/ 8 w 38"/>
                <a:gd name="T59" fmla="*/ 70 h 78"/>
                <a:gd name="T60" fmla="*/ 6 w 38"/>
                <a:gd name="T61" fmla="*/ 76 h 78"/>
                <a:gd name="T62" fmla="*/ 10 w 38"/>
                <a:gd name="T63" fmla="*/ 74 h 78"/>
                <a:gd name="T64" fmla="*/ 18 w 38"/>
                <a:gd name="T65" fmla="*/ 78 h 78"/>
                <a:gd name="T66" fmla="*/ 24 w 38"/>
                <a:gd name="T67" fmla="*/ 76 h 78"/>
                <a:gd name="T68" fmla="*/ 26 w 38"/>
                <a:gd name="T69" fmla="*/ 7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" h="78">
                  <a:moveTo>
                    <a:pt x="26" y="74"/>
                  </a:moveTo>
                  <a:lnTo>
                    <a:pt x="24" y="72"/>
                  </a:lnTo>
                  <a:lnTo>
                    <a:pt x="24" y="68"/>
                  </a:lnTo>
                  <a:lnTo>
                    <a:pt x="26" y="64"/>
                  </a:lnTo>
                  <a:lnTo>
                    <a:pt x="30" y="60"/>
                  </a:lnTo>
                  <a:lnTo>
                    <a:pt x="30" y="58"/>
                  </a:lnTo>
                  <a:lnTo>
                    <a:pt x="26" y="58"/>
                  </a:lnTo>
                  <a:lnTo>
                    <a:pt x="24" y="54"/>
                  </a:lnTo>
                  <a:lnTo>
                    <a:pt x="28" y="50"/>
                  </a:lnTo>
                  <a:lnTo>
                    <a:pt x="28" y="46"/>
                  </a:lnTo>
                  <a:lnTo>
                    <a:pt x="26" y="44"/>
                  </a:lnTo>
                  <a:lnTo>
                    <a:pt x="22" y="38"/>
                  </a:lnTo>
                  <a:lnTo>
                    <a:pt x="26" y="36"/>
                  </a:lnTo>
                  <a:lnTo>
                    <a:pt x="28" y="38"/>
                  </a:lnTo>
                  <a:lnTo>
                    <a:pt x="32" y="32"/>
                  </a:lnTo>
                  <a:lnTo>
                    <a:pt x="28" y="30"/>
                  </a:lnTo>
                  <a:lnTo>
                    <a:pt x="32" y="28"/>
                  </a:lnTo>
                  <a:lnTo>
                    <a:pt x="32" y="20"/>
                  </a:lnTo>
                  <a:lnTo>
                    <a:pt x="32" y="16"/>
                  </a:lnTo>
                  <a:lnTo>
                    <a:pt x="36" y="12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6" y="6"/>
                  </a:lnTo>
                  <a:lnTo>
                    <a:pt x="36" y="2"/>
                  </a:lnTo>
                  <a:lnTo>
                    <a:pt x="30" y="2"/>
                  </a:lnTo>
                  <a:lnTo>
                    <a:pt x="28" y="4"/>
                  </a:lnTo>
                  <a:lnTo>
                    <a:pt x="20" y="2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10" y="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8" y="20"/>
                  </a:lnTo>
                  <a:lnTo>
                    <a:pt x="10" y="22"/>
                  </a:lnTo>
                  <a:lnTo>
                    <a:pt x="10" y="24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2" y="42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2" y="52"/>
                  </a:lnTo>
                  <a:lnTo>
                    <a:pt x="4" y="50"/>
                  </a:lnTo>
                  <a:lnTo>
                    <a:pt x="6" y="48"/>
                  </a:lnTo>
                  <a:lnTo>
                    <a:pt x="6" y="50"/>
                  </a:lnTo>
                  <a:lnTo>
                    <a:pt x="6" y="52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4" y="58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8" y="58"/>
                  </a:lnTo>
                  <a:lnTo>
                    <a:pt x="8" y="60"/>
                  </a:lnTo>
                  <a:lnTo>
                    <a:pt x="8" y="64"/>
                  </a:lnTo>
                  <a:lnTo>
                    <a:pt x="8" y="70"/>
                  </a:lnTo>
                  <a:lnTo>
                    <a:pt x="6" y="74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10" y="74"/>
                  </a:lnTo>
                  <a:lnTo>
                    <a:pt x="14" y="76"/>
                  </a:lnTo>
                  <a:lnTo>
                    <a:pt x="18" y="78"/>
                  </a:lnTo>
                  <a:lnTo>
                    <a:pt x="22" y="76"/>
                  </a:lnTo>
                  <a:lnTo>
                    <a:pt x="24" y="76"/>
                  </a:lnTo>
                  <a:lnTo>
                    <a:pt x="24" y="74"/>
                  </a:lnTo>
                  <a:lnTo>
                    <a:pt x="26" y="74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3" name="Country : Poland"/>
            <p:cNvSpPr>
              <a:spLocks/>
            </p:cNvSpPr>
            <p:nvPr/>
          </p:nvSpPr>
          <p:spPr bwMode="auto">
            <a:xfrm>
              <a:off x="4692818" y="2556480"/>
              <a:ext cx="237540" cy="200680"/>
            </a:xfrm>
            <a:custGeom>
              <a:avLst/>
              <a:gdLst>
                <a:gd name="T0" fmla="*/ 70 w 116"/>
                <a:gd name="T1" fmla="*/ 98 h 98"/>
                <a:gd name="T2" fmla="*/ 74 w 116"/>
                <a:gd name="T3" fmla="*/ 94 h 98"/>
                <a:gd name="T4" fmla="*/ 78 w 116"/>
                <a:gd name="T5" fmla="*/ 94 h 98"/>
                <a:gd name="T6" fmla="*/ 84 w 116"/>
                <a:gd name="T7" fmla="*/ 96 h 98"/>
                <a:gd name="T8" fmla="*/ 86 w 116"/>
                <a:gd name="T9" fmla="*/ 94 h 98"/>
                <a:gd name="T10" fmla="*/ 90 w 116"/>
                <a:gd name="T11" fmla="*/ 94 h 98"/>
                <a:gd name="T12" fmla="*/ 100 w 116"/>
                <a:gd name="T13" fmla="*/ 98 h 98"/>
                <a:gd name="T14" fmla="*/ 104 w 116"/>
                <a:gd name="T15" fmla="*/ 94 h 98"/>
                <a:gd name="T16" fmla="*/ 110 w 116"/>
                <a:gd name="T17" fmla="*/ 82 h 98"/>
                <a:gd name="T18" fmla="*/ 114 w 116"/>
                <a:gd name="T19" fmla="*/ 76 h 98"/>
                <a:gd name="T20" fmla="*/ 116 w 116"/>
                <a:gd name="T21" fmla="*/ 72 h 98"/>
                <a:gd name="T22" fmla="*/ 114 w 116"/>
                <a:gd name="T23" fmla="*/ 68 h 98"/>
                <a:gd name="T24" fmla="*/ 112 w 116"/>
                <a:gd name="T25" fmla="*/ 66 h 98"/>
                <a:gd name="T26" fmla="*/ 110 w 116"/>
                <a:gd name="T27" fmla="*/ 60 h 98"/>
                <a:gd name="T28" fmla="*/ 110 w 116"/>
                <a:gd name="T29" fmla="*/ 50 h 98"/>
                <a:gd name="T30" fmla="*/ 106 w 116"/>
                <a:gd name="T31" fmla="*/ 42 h 98"/>
                <a:gd name="T32" fmla="*/ 110 w 116"/>
                <a:gd name="T33" fmla="*/ 38 h 98"/>
                <a:gd name="T34" fmla="*/ 110 w 116"/>
                <a:gd name="T35" fmla="*/ 30 h 98"/>
                <a:gd name="T36" fmla="*/ 106 w 116"/>
                <a:gd name="T37" fmla="*/ 24 h 98"/>
                <a:gd name="T38" fmla="*/ 102 w 116"/>
                <a:gd name="T39" fmla="*/ 14 h 98"/>
                <a:gd name="T40" fmla="*/ 102 w 116"/>
                <a:gd name="T41" fmla="*/ 8 h 98"/>
                <a:gd name="T42" fmla="*/ 98 w 116"/>
                <a:gd name="T43" fmla="*/ 4 h 98"/>
                <a:gd name="T44" fmla="*/ 64 w 116"/>
                <a:gd name="T45" fmla="*/ 6 h 98"/>
                <a:gd name="T46" fmla="*/ 58 w 116"/>
                <a:gd name="T47" fmla="*/ 10 h 98"/>
                <a:gd name="T48" fmla="*/ 54 w 116"/>
                <a:gd name="T49" fmla="*/ 10 h 98"/>
                <a:gd name="T50" fmla="*/ 62 w 116"/>
                <a:gd name="T51" fmla="*/ 4 h 98"/>
                <a:gd name="T52" fmla="*/ 58 w 116"/>
                <a:gd name="T53" fmla="*/ 8 h 98"/>
                <a:gd name="T54" fmla="*/ 48 w 116"/>
                <a:gd name="T55" fmla="*/ 8 h 98"/>
                <a:gd name="T56" fmla="*/ 48 w 116"/>
                <a:gd name="T57" fmla="*/ 2 h 98"/>
                <a:gd name="T58" fmla="*/ 52 w 116"/>
                <a:gd name="T59" fmla="*/ 4 h 98"/>
                <a:gd name="T60" fmla="*/ 48 w 116"/>
                <a:gd name="T61" fmla="*/ 2 h 98"/>
                <a:gd name="T62" fmla="*/ 36 w 116"/>
                <a:gd name="T63" fmla="*/ 2 h 98"/>
                <a:gd name="T64" fmla="*/ 30 w 116"/>
                <a:gd name="T65" fmla="*/ 4 h 98"/>
                <a:gd name="T66" fmla="*/ 24 w 116"/>
                <a:gd name="T67" fmla="*/ 6 h 98"/>
                <a:gd name="T68" fmla="*/ 22 w 116"/>
                <a:gd name="T69" fmla="*/ 12 h 98"/>
                <a:gd name="T70" fmla="*/ 12 w 116"/>
                <a:gd name="T71" fmla="*/ 14 h 98"/>
                <a:gd name="T72" fmla="*/ 6 w 116"/>
                <a:gd name="T73" fmla="*/ 18 h 98"/>
                <a:gd name="T74" fmla="*/ 4 w 116"/>
                <a:gd name="T75" fmla="*/ 22 h 98"/>
                <a:gd name="T76" fmla="*/ 4 w 116"/>
                <a:gd name="T77" fmla="*/ 22 h 98"/>
                <a:gd name="T78" fmla="*/ 4 w 116"/>
                <a:gd name="T79" fmla="*/ 32 h 98"/>
                <a:gd name="T80" fmla="*/ 0 w 116"/>
                <a:gd name="T81" fmla="*/ 36 h 98"/>
                <a:gd name="T82" fmla="*/ 4 w 116"/>
                <a:gd name="T83" fmla="*/ 42 h 98"/>
                <a:gd name="T84" fmla="*/ 6 w 116"/>
                <a:gd name="T85" fmla="*/ 48 h 98"/>
                <a:gd name="T86" fmla="*/ 6 w 116"/>
                <a:gd name="T87" fmla="*/ 52 h 98"/>
                <a:gd name="T88" fmla="*/ 10 w 116"/>
                <a:gd name="T89" fmla="*/ 58 h 98"/>
                <a:gd name="T90" fmla="*/ 12 w 116"/>
                <a:gd name="T91" fmla="*/ 66 h 98"/>
                <a:gd name="T92" fmla="*/ 12 w 116"/>
                <a:gd name="T93" fmla="*/ 70 h 98"/>
                <a:gd name="T94" fmla="*/ 14 w 116"/>
                <a:gd name="T95" fmla="*/ 68 h 98"/>
                <a:gd name="T96" fmla="*/ 22 w 116"/>
                <a:gd name="T97" fmla="*/ 68 h 98"/>
                <a:gd name="T98" fmla="*/ 24 w 116"/>
                <a:gd name="T99" fmla="*/ 72 h 98"/>
                <a:gd name="T100" fmla="*/ 28 w 116"/>
                <a:gd name="T101" fmla="*/ 74 h 98"/>
                <a:gd name="T102" fmla="*/ 26 w 116"/>
                <a:gd name="T103" fmla="*/ 78 h 98"/>
                <a:gd name="T104" fmla="*/ 28 w 116"/>
                <a:gd name="T105" fmla="*/ 82 h 98"/>
                <a:gd name="T106" fmla="*/ 30 w 116"/>
                <a:gd name="T107" fmla="*/ 80 h 98"/>
                <a:gd name="T108" fmla="*/ 30 w 116"/>
                <a:gd name="T109" fmla="*/ 76 h 98"/>
                <a:gd name="T110" fmla="*/ 36 w 116"/>
                <a:gd name="T111" fmla="*/ 80 h 98"/>
                <a:gd name="T112" fmla="*/ 40 w 116"/>
                <a:gd name="T113" fmla="*/ 80 h 98"/>
                <a:gd name="T114" fmla="*/ 46 w 116"/>
                <a:gd name="T115" fmla="*/ 82 h 98"/>
                <a:gd name="T116" fmla="*/ 58 w 116"/>
                <a:gd name="T117" fmla="*/ 88 h 98"/>
                <a:gd name="T118" fmla="*/ 62 w 116"/>
                <a:gd name="T119" fmla="*/ 92 h 98"/>
                <a:gd name="T120" fmla="*/ 68 w 116"/>
                <a:gd name="T121" fmla="*/ 92 h 98"/>
                <a:gd name="T122" fmla="*/ 70 w 116"/>
                <a:gd name="T123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6" h="98">
                  <a:moveTo>
                    <a:pt x="70" y="96"/>
                  </a:moveTo>
                  <a:lnTo>
                    <a:pt x="70" y="98"/>
                  </a:lnTo>
                  <a:lnTo>
                    <a:pt x="72" y="98"/>
                  </a:lnTo>
                  <a:lnTo>
                    <a:pt x="74" y="94"/>
                  </a:lnTo>
                  <a:lnTo>
                    <a:pt x="76" y="94"/>
                  </a:lnTo>
                  <a:lnTo>
                    <a:pt x="78" y="94"/>
                  </a:lnTo>
                  <a:lnTo>
                    <a:pt x="82" y="94"/>
                  </a:lnTo>
                  <a:lnTo>
                    <a:pt x="84" y="96"/>
                  </a:lnTo>
                  <a:lnTo>
                    <a:pt x="84" y="94"/>
                  </a:lnTo>
                  <a:lnTo>
                    <a:pt x="86" y="94"/>
                  </a:lnTo>
                  <a:lnTo>
                    <a:pt x="88" y="94"/>
                  </a:lnTo>
                  <a:lnTo>
                    <a:pt x="90" y="94"/>
                  </a:lnTo>
                  <a:lnTo>
                    <a:pt x="94" y="94"/>
                  </a:lnTo>
                  <a:lnTo>
                    <a:pt x="100" y="98"/>
                  </a:lnTo>
                  <a:lnTo>
                    <a:pt x="102" y="98"/>
                  </a:lnTo>
                  <a:lnTo>
                    <a:pt x="104" y="94"/>
                  </a:lnTo>
                  <a:lnTo>
                    <a:pt x="102" y="90"/>
                  </a:lnTo>
                  <a:lnTo>
                    <a:pt x="110" y="82"/>
                  </a:lnTo>
                  <a:lnTo>
                    <a:pt x="112" y="78"/>
                  </a:lnTo>
                  <a:lnTo>
                    <a:pt x="114" y="76"/>
                  </a:lnTo>
                  <a:lnTo>
                    <a:pt x="116" y="76"/>
                  </a:lnTo>
                  <a:lnTo>
                    <a:pt x="116" y="72"/>
                  </a:lnTo>
                  <a:lnTo>
                    <a:pt x="116" y="70"/>
                  </a:lnTo>
                  <a:lnTo>
                    <a:pt x="114" y="68"/>
                  </a:lnTo>
                  <a:lnTo>
                    <a:pt x="116" y="66"/>
                  </a:lnTo>
                  <a:lnTo>
                    <a:pt x="112" y="66"/>
                  </a:lnTo>
                  <a:lnTo>
                    <a:pt x="112" y="62"/>
                  </a:lnTo>
                  <a:lnTo>
                    <a:pt x="110" y="60"/>
                  </a:lnTo>
                  <a:lnTo>
                    <a:pt x="110" y="54"/>
                  </a:lnTo>
                  <a:lnTo>
                    <a:pt x="110" y="50"/>
                  </a:lnTo>
                  <a:lnTo>
                    <a:pt x="108" y="46"/>
                  </a:lnTo>
                  <a:lnTo>
                    <a:pt x="106" y="42"/>
                  </a:lnTo>
                  <a:lnTo>
                    <a:pt x="108" y="40"/>
                  </a:lnTo>
                  <a:lnTo>
                    <a:pt x="110" y="38"/>
                  </a:lnTo>
                  <a:lnTo>
                    <a:pt x="110" y="30"/>
                  </a:lnTo>
                  <a:lnTo>
                    <a:pt x="110" y="30"/>
                  </a:lnTo>
                  <a:lnTo>
                    <a:pt x="108" y="26"/>
                  </a:lnTo>
                  <a:lnTo>
                    <a:pt x="106" y="24"/>
                  </a:lnTo>
                  <a:lnTo>
                    <a:pt x="106" y="18"/>
                  </a:lnTo>
                  <a:lnTo>
                    <a:pt x="102" y="14"/>
                  </a:lnTo>
                  <a:lnTo>
                    <a:pt x="104" y="12"/>
                  </a:lnTo>
                  <a:lnTo>
                    <a:pt x="102" y="8"/>
                  </a:lnTo>
                  <a:lnTo>
                    <a:pt x="100" y="6"/>
                  </a:lnTo>
                  <a:lnTo>
                    <a:pt x="98" y="4"/>
                  </a:lnTo>
                  <a:lnTo>
                    <a:pt x="80" y="6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58" y="10"/>
                  </a:lnTo>
                  <a:lnTo>
                    <a:pt x="56" y="10"/>
                  </a:lnTo>
                  <a:lnTo>
                    <a:pt x="54" y="10"/>
                  </a:lnTo>
                  <a:lnTo>
                    <a:pt x="58" y="8"/>
                  </a:lnTo>
                  <a:lnTo>
                    <a:pt x="62" y="4"/>
                  </a:lnTo>
                  <a:lnTo>
                    <a:pt x="60" y="4"/>
                  </a:lnTo>
                  <a:lnTo>
                    <a:pt x="58" y="8"/>
                  </a:lnTo>
                  <a:lnTo>
                    <a:pt x="52" y="10"/>
                  </a:lnTo>
                  <a:lnTo>
                    <a:pt x="48" y="8"/>
                  </a:lnTo>
                  <a:lnTo>
                    <a:pt x="46" y="4"/>
                  </a:lnTo>
                  <a:lnTo>
                    <a:pt x="48" y="2"/>
                  </a:lnTo>
                  <a:lnTo>
                    <a:pt x="50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2"/>
                  </a:lnTo>
                  <a:lnTo>
                    <a:pt x="34" y="2"/>
                  </a:lnTo>
                  <a:lnTo>
                    <a:pt x="30" y="4"/>
                  </a:lnTo>
                  <a:lnTo>
                    <a:pt x="28" y="6"/>
                  </a:lnTo>
                  <a:lnTo>
                    <a:pt x="24" y="6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18" y="12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8"/>
                  </a:lnTo>
                  <a:lnTo>
                    <a:pt x="4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4" y="40"/>
                  </a:lnTo>
                  <a:lnTo>
                    <a:pt x="4" y="42"/>
                  </a:lnTo>
                  <a:lnTo>
                    <a:pt x="6" y="46"/>
                  </a:lnTo>
                  <a:lnTo>
                    <a:pt x="6" y="48"/>
                  </a:lnTo>
                  <a:lnTo>
                    <a:pt x="6" y="50"/>
                  </a:lnTo>
                  <a:lnTo>
                    <a:pt x="6" y="52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10" y="68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4" y="68"/>
                  </a:lnTo>
                  <a:lnTo>
                    <a:pt x="16" y="68"/>
                  </a:lnTo>
                  <a:lnTo>
                    <a:pt x="22" y="68"/>
                  </a:lnTo>
                  <a:lnTo>
                    <a:pt x="22" y="70"/>
                  </a:lnTo>
                  <a:lnTo>
                    <a:pt x="24" y="72"/>
                  </a:lnTo>
                  <a:lnTo>
                    <a:pt x="26" y="72"/>
                  </a:lnTo>
                  <a:lnTo>
                    <a:pt x="28" y="74"/>
                  </a:lnTo>
                  <a:lnTo>
                    <a:pt x="26" y="76"/>
                  </a:lnTo>
                  <a:lnTo>
                    <a:pt x="26" y="78"/>
                  </a:lnTo>
                  <a:lnTo>
                    <a:pt x="28" y="78"/>
                  </a:lnTo>
                  <a:lnTo>
                    <a:pt x="28" y="82"/>
                  </a:lnTo>
                  <a:lnTo>
                    <a:pt x="30" y="82"/>
                  </a:lnTo>
                  <a:lnTo>
                    <a:pt x="30" y="80"/>
                  </a:lnTo>
                  <a:lnTo>
                    <a:pt x="32" y="80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6" y="80"/>
                  </a:lnTo>
                  <a:lnTo>
                    <a:pt x="40" y="78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6" y="82"/>
                  </a:lnTo>
                  <a:lnTo>
                    <a:pt x="50" y="84"/>
                  </a:lnTo>
                  <a:lnTo>
                    <a:pt x="58" y="88"/>
                  </a:lnTo>
                  <a:lnTo>
                    <a:pt x="60" y="92"/>
                  </a:lnTo>
                  <a:lnTo>
                    <a:pt x="62" y="92"/>
                  </a:lnTo>
                  <a:lnTo>
                    <a:pt x="64" y="92"/>
                  </a:lnTo>
                  <a:lnTo>
                    <a:pt x="68" y="92"/>
                  </a:lnTo>
                  <a:lnTo>
                    <a:pt x="70" y="94"/>
                  </a:lnTo>
                  <a:lnTo>
                    <a:pt x="70" y="96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2" name="Country : Norway"/>
            <p:cNvSpPr>
              <a:spLocks noEditPoints="1"/>
            </p:cNvSpPr>
            <p:nvPr/>
          </p:nvSpPr>
          <p:spPr bwMode="auto">
            <a:xfrm>
              <a:off x="4467565" y="1847956"/>
              <a:ext cx="520131" cy="602041"/>
            </a:xfrm>
            <a:custGeom>
              <a:avLst/>
              <a:gdLst>
                <a:gd name="T0" fmla="*/ 244 w 254"/>
                <a:gd name="T1" fmla="*/ 36 h 294"/>
                <a:gd name="T2" fmla="*/ 252 w 254"/>
                <a:gd name="T3" fmla="*/ 20 h 294"/>
                <a:gd name="T4" fmla="*/ 234 w 254"/>
                <a:gd name="T5" fmla="*/ 12 h 294"/>
                <a:gd name="T6" fmla="*/ 222 w 254"/>
                <a:gd name="T7" fmla="*/ 14 h 294"/>
                <a:gd name="T8" fmla="*/ 216 w 254"/>
                <a:gd name="T9" fmla="*/ 0 h 294"/>
                <a:gd name="T10" fmla="*/ 208 w 254"/>
                <a:gd name="T11" fmla="*/ 18 h 294"/>
                <a:gd name="T12" fmla="*/ 190 w 254"/>
                <a:gd name="T13" fmla="*/ 26 h 294"/>
                <a:gd name="T14" fmla="*/ 182 w 254"/>
                <a:gd name="T15" fmla="*/ 10 h 294"/>
                <a:gd name="T16" fmla="*/ 176 w 254"/>
                <a:gd name="T17" fmla="*/ 30 h 294"/>
                <a:gd name="T18" fmla="*/ 162 w 254"/>
                <a:gd name="T19" fmla="*/ 34 h 294"/>
                <a:gd name="T20" fmla="*/ 144 w 254"/>
                <a:gd name="T21" fmla="*/ 50 h 294"/>
                <a:gd name="T22" fmla="*/ 138 w 254"/>
                <a:gd name="T23" fmla="*/ 54 h 294"/>
                <a:gd name="T24" fmla="*/ 124 w 254"/>
                <a:gd name="T25" fmla="*/ 54 h 294"/>
                <a:gd name="T26" fmla="*/ 112 w 254"/>
                <a:gd name="T27" fmla="*/ 72 h 294"/>
                <a:gd name="T28" fmla="*/ 110 w 254"/>
                <a:gd name="T29" fmla="*/ 80 h 294"/>
                <a:gd name="T30" fmla="*/ 98 w 254"/>
                <a:gd name="T31" fmla="*/ 90 h 294"/>
                <a:gd name="T32" fmla="*/ 100 w 254"/>
                <a:gd name="T33" fmla="*/ 100 h 294"/>
                <a:gd name="T34" fmla="*/ 88 w 254"/>
                <a:gd name="T35" fmla="*/ 114 h 294"/>
                <a:gd name="T36" fmla="*/ 86 w 254"/>
                <a:gd name="T37" fmla="*/ 124 h 294"/>
                <a:gd name="T38" fmla="*/ 80 w 254"/>
                <a:gd name="T39" fmla="*/ 142 h 294"/>
                <a:gd name="T40" fmla="*/ 66 w 254"/>
                <a:gd name="T41" fmla="*/ 158 h 294"/>
                <a:gd name="T42" fmla="*/ 50 w 254"/>
                <a:gd name="T43" fmla="*/ 178 h 294"/>
                <a:gd name="T44" fmla="*/ 68 w 254"/>
                <a:gd name="T45" fmla="*/ 176 h 294"/>
                <a:gd name="T46" fmla="*/ 46 w 254"/>
                <a:gd name="T47" fmla="*/ 184 h 294"/>
                <a:gd name="T48" fmla="*/ 40 w 254"/>
                <a:gd name="T49" fmla="*/ 196 h 294"/>
                <a:gd name="T50" fmla="*/ 28 w 254"/>
                <a:gd name="T51" fmla="*/ 198 h 294"/>
                <a:gd name="T52" fmla="*/ 24 w 254"/>
                <a:gd name="T53" fmla="*/ 208 h 294"/>
                <a:gd name="T54" fmla="*/ 4 w 254"/>
                <a:gd name="T55" fmla="*/ 212 h 294"/>
                <a:gd name="T56" fmla="*/ 6 w 254"/>
                <a:gd name="T57" fmla="*/ 224 h 294"/>
                <a:gd name="T58" fmla="*/ 18 w 254"/>
                <a:gd name="T59" fmla="*/ 228 h 294"/>
                <a:gd name="T60" fmla="*/ 24 w 254"/>
                <a:gd name="T61" fmla="*/ 234 h 294"/>
                <a:gd name="T62" fmla="*/ 6 w 254"/>
                <a:gd name="T63" fmla="*/ 240 h 294"/>
                <a:gd name="T64" fmla="*/ 22 w 254"/>
                <a:gd name="T65" fmla="*/ 244 h 294"/>
                <a:gd name="T66" fmla="*/ 10 w 254"/>
                <a:gd name="T67" fmla="*/ 262 h 294"/>
                <a:gd name="T68" fmla="*/ 18 w 254"/>
                <a:gd name="T69" fmla="*/ 276 h 294"/>
                <a:gd name="T70" fmla="*/ 30 w 254"/>
                <a:gd name="T71" fmla="*/ 294 h 294"/>
                <a:gd name="T72" fmla="*/ 52 w 254"/>
                <a:gd name="T73" fmla="*/ 272 h 294"/>
                <a:gd name="T74" fmla="*/ 62 w 254"/>
                <a:gd name="T75" fmla="*/ 264 h 294"/>
                <a:gd name="T76" fmla="*/ 78 w 254"/>
                <a:gd name="T77" fmla="*/ 274 h 294"/>
                <a:gd name="T78" fmla="*/ 80 w 254"/>
                <a:gd name="T79" fmla="*/ 206 h 294"/>
                <a:gd name="T80" fmla="*/ 96 w 254"/>
                <a:gd name="T81" fmla="*/ 124 h 294"/>
                <a:gd name="T82" fmla="*/ 128 w 254"/>
                <a:gd name="T83" fmla="*/ 76 h 294"/>
                <a:gd name="T84" fmla="*/ 150 w 254"/>
                <a:gd name="T85" fmla="*/ 56 h 294"/>
                <a:gd name="T86" fmla="*/ 194 w 254"/>
                <a:gd name="T87" fmla="*/ 62 h 294"/>
                <a:gd name="T88" fmla="*/ 224 w 254"/>
                <a:gd name="T89" fmla="*/ 30 h 294"/>
                <a:gd name="T90" fmla="*/ 4 w 254"/>
                <a:gd name="T91" fmla="*/ 256 h 294"/>
                <a:gd name="T92" fmla="*/ 2 w 254"/>
                <a:gd name="T93" fmla="*/ 242 h 294"/>
                <a:gd name="T94" fmla="*/ 2 w 254"/>
                <a:gd name="T95" fmla="*/ 218 h 294"/>
                <a:gd name="T96" fmla="*/ 36 w 254"/>
                <a:gd name="T97" fmla="*/ 188 h 294"/>
                <a:gd name="T98" fmla="*/ 42 w 254"/>
                <a:gd name="T99" fmla="*/ 180 h 294"/>
                <a:gd name="T100" fmla="*/ 66 w 254"/>
                <a:gd name="T101" fmla="*/ 156 h 294"/>
                <a:gd name="T102" fmla="*/ 92 w 254"/>
                <a:gd name="T103" fmla="*/ 102 h 294"/>
                <a:gd name="T104" fmla="*/ 84 w 254"/>
                <a:gd name="T105" fmla="*/ 80 h 294"/>
                <a:gd name="T106" fmla="*/ 98 w 254"/>
                <a:gd name="T107" fmla="*/ 58 h 294"/>
                <a:gd name="T108" fmla="*/ 108 w 254"/>
                <a:gd name="T109" fmla="*/ 52 h 294"/>
                <a:gd name="T110" fmla="*/ 104 w 254"/>
                <a:gd name="T111" fmla="*/ 68 h 294"/>
                <a:gd name="T112" fmla="*/ 124 w 254"/>
                <a:gd name="T113" fmla="*/ 52 h 294"/>
                <a:gd name="T114" fmla="*/ 124 w 254"/>
                <a:gd name="T115" fmla="*/ 42 h 294"/>
                <a:gd name="T116" fmla="*/ 134 w 254"/>
                <a:gd name="T117" fmla="*/ 30 h 294"/>
                <a:gd name="T118" fmla="*/ 140 w 254"/>
                <a:gd name="T119" fmla="*/ 30 h 294"/>
                <a:gd name="T120" fmla="*/ 166 w 254"/>
                <a:gd name="T121" fmla="*/ 22 h 294"/>
                <a:gd name="T122" fmla="*/ 174 w 254"/>
                <a:gd name="T123" fmla="*/ 10 h 294"/>
                <a:gd name="T124" fmla="*/ 186 w 254"/>
                <a:gd name="T125" fmla="*/ 2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4" h="294">
                  <a:moveTo>
                    <a:pt x="236" y="52"/>
                  </a:moveTo>
                  <a:lnTo>
                    <a:pt x="238" y="52"/>
                  </a:lnTo>
                  <a:lnTo>
                    <a:pt x="238" y="48"/>
                  </a:lnTo>
                  <a:lnTo>
                    <a:pt x="242" y="44"/>
                  </a:lnTo>
                  <a:lnTo>
                    <a:pt x="244" y="44"/>
                  </a:lnTo>
                  <a:lnTo>
                    <a:pt x="246" y="42"/>
                  </a:lnTo>
                  <a:lnTo>
                    <a:pt x="246" y="38"/>
                  </a:lnTo>
                  <a:lnTo>
                    <a:pt x="248" y="38"/>
                  </a:lnTo>
                  <a:lnTo>
                    <a:pt x="250" y="38"/>
                  </a:lnTo>
                  <a:lnTo>
                    <a:pt x="252" y="36"/>
                  </a:lnTo>
                  <a:lnTo>
                    <a:pt x="252" y="34"/>
                  </a:lnTo>
                  <a:lnTo>
                    <a:pt x="252" y="34"/>
                  </a:lnTo>
                  <a:lnTo>
                    <a:pt x="250" y="32"/>
                  </a:lnTo>
                  <a:lnTo>
                    <a:pt x="248" y="32"/>
                  </a:lnTo>
                  <a:lnTo>
                    <a:pt x="248" y="34"/>
                  </a:lnTo>
                  <a:lnTo>
                    <a:pt x="248" y="34"/>
                  </a:lnTo>
                  <a:lnTo>
                    <a:pt x="246" y="34"/>
                  </a:lnTo>
                  <a:lnTo>
                    <a:pt x="246" y="32"/>
                  </a:lnTo>
                  <a:lnTo>
                    <a:pt x="244" y="32"/>
                  </a:lnTo>
                  <a:lnTo>
                    <a:pt x="246" y="34"/>
                  </a:lnTo>
                  <a:lnTo>
                    <a:pt x="244" y="36"/>
                  </a:lnTo>
                  <a:lnTo>
                    <a:pt x="244" y="36"/>
                  </a:lnTo>
                  <a:lnTo>
                    <a:pt x="242" y="34"/>
                  </a:lnTo>
                  <a:lnTo>
                    <a:pt x="240" y="36"/>
                  </a:lnTo>
                  <a:lnTo>
                    <a:pt x="240" y="36"/>
                  </a:lnTo>
                  <a:lnTo>
                    <a:pt x="240" y="34"/>
                  </a:lnTo>
                  <a:lnTo>
                    <a:pt x="240" y="32"/>
                  </a:lnTo>
                  <a:lnTo>
                    <a:pt x="238" y="32"/>
                  </a:lnTo>
                  <a:lnTo>
                    <a:pt x="238" y="30"/>
                  </a:lnTo>
                  <a:lnTo>
                    <a:pt x="236" y="28"/>
                  </a:lnTo>
                  <a:lnTo>
                    <a:pt x="234" y="28"/>
                  </a:lnTo>
                  <a:lnTo>
                    <a:pt x="232" y="28"/>
                  </a:lnTo>
                  <a:lnTo>
                    <a:pt x="230" y="28"/>
                  </a:lnTo>
                  <a:lnTo>
                    <a:pt x="228" y="26"/>
                  </a:lnTo>
                  <a:lnTo>
                    <a:pt x="228" y="26"/>
                  </a:lnTo>
                  <a:lnTo>
                    <a:pt x="232" y="26"/>
                  </a:lnTo>
                  <a:lnTo>
                    <a:pt x="236" y="26"/>
                  </a:lnTo>
                  <a:lnTo>
                    <a:pt x="238" y="26"/>
                  </a:lnTo>
                  <a:lnTo>
                    <a:pt x="242" y="28"/>
                  </a:lnTo>
                  <a:lnTo>
                    <a:pt x="246" y="26"/>
                  </a:lnTo>
                  <a:lnTo>
                    <a:pt x="248" y="22"/>
                  </a:lnTo>
                  <a:lnTo>
                    <a:pt x="252" y="20"/>
                  </a:lnTo>
                  <a:lnTo>
                    <a:pt x="254" y="18"/>
                  </a:lnTo>
                  <a:lnTo>
                    <a:pt x="254" y="18"/>
                  </a:lnTo>
                  <a:lnTo>
                    <a:pt x="254" y="18"/>
                  </a:lnTo>
                  <a:lnTo>
                    <a:pt x="252" y="16"/>
                  </a:lnTo>
                  <a:lnTo>
                    <a:pt x="252" y="16"/>
                  </a:lnTo>
                  <a:lnTo>
                    <a:pt x="250" y="16"/>
                  </a:lnTo>
                  <a:lnTo>
                    <a:pt x="246" y="14"/>
                  </a:lnTo>
                  <a:lnTo>
                    <a:pt x="244" y="14"/>
                  </a:lnTo>
                  <a:lnTo>
                    <a:pt x="242" y="16"/>
                  </a:lnTo>
                  <a:lnTo>
                    <a:pt x="242" y="16"/>
                  </a:lnTo>
                  <a:lnTo>
                    <a:pt x="240" y="14"/>
                  </a:lnTo>
                  <a:lnTo>
                    <a:pt x="242" y="14"/>
                  </a:lnTo>
                  <a:lnTo>
                    <a:pt x="242" y="12"/>
                  </a:lnTo>
                  <a:lnTo>
                    <a:pt x="240" y="10"/>
                  </a:lnTo>
                  <a:lnTo>
                    <a:pt x="240" y="10"/>
                  </a:lnTo>
                  <a:lnTo>
                    <a:pt x="238" y="10"/>
                  </a:lnTo>
                  <a:lnTo>
                    <a:pt x="236" y="14"/>
                  </a:lnTo>
                  <a:lnTo>
                    <a:pt x="236" y="14"/>
                  </a:lnTo>
                  <a:lnTo>
                    <a:pt x="236" y="12"/>
                  </a:lnTo>
                  <a:lnTo>
                    <a:pt x="234" y="12"/>
                  </a:lnTo>
                  <a:lnTo>
                    <a:pt x="234" y="12"/>
                  </a:lnTo>
                  <a:lnTo>
                    <a:pt x="232" y="12"/>
                  </a:lnTo>
                  <a:lnTo>
                    <a:pt x="232" y="12"/>
                  </a:lnTo>
                  <a:lnTo>
                    <a:pt x="234" y="10"/>
                  </a:lnTo>
                  <a:lnTo>
                    <a:pt x="234" y="8"/>
                  </a:lnTo>
                  <a:lnTo>
                    <a:pt x="232" y="8"/>
                  </a:lnTo>
                  <a:lnTo>
                    <a:pt x="230" y="8"/>
                  </a:lnTo>
                  <a:lnTo>
                    <a:pt x="228" y="8"/>
                  </a:lnTo>
                  <a:lnTo>
                    <a:pt x="228" y="12"/>
                  </a:lnTo>
                  <a:lnTo>
                    <a:pt x="226" y="12"/>
                  </a:lnTo>
                  <a:lnTo>
                    <a:pt x="226" y="14"/>
                  </a:lnTo>
                  <a:lnTo>
                    <a:pt x="228" y="18"/>
                  </a:lnTo>
                  <a:lnTo>
                    <a:pt x="226" y="18"/>
                  </a:lnTo>
                  <a:lnTo>
                    <a:pt x="226" y="20"/>
                  </a:lnTo>
                  <a:lnTo>
                    <a:pt x="224" y="18"/>
                  </a:lnTo>
                  <a:lnTo>
                    <a:pt x="224" y="18"/>
                  </a:lnTo>
                  <a:lnTo>
                    <a:pt x="222" y="18"/>
                  </a:lnTo>
                  <a:lnTo>
                    <a:pt x="220" y="18"/>
                  </a:lnTo>
                  <a:lnTo>
                    <a:pt x="218" y="20"/>
                  </a:lnTo>
                  <a:lnTo>
                    <a:pt x="220" y="16"/>
                  </a:lnTo>
                  <a:lnTo>
                    <a:pt x="222" y="16"/>
                  </a:lnTo>
                  <a:lnTo>
                    <a:pt x="222" y="14"/>
                  </a:lnTo>
                  <a:lnTo>
                    <a:pt x="222" y="12"/>
                  </a:lnTo>
                  <a:lnTo>
                    <a:pt x="222" y="12"/>
                  </a:lnTo>
                  <a:lnTo>
                    <a:pt x="220" y="14"/>
                  </a:lnTo>
                  <a:lnTo>
                    <a:pt x="218" y="14"/>
                  </a:lnTo>
                  <a:lnTo>
                    <a:pt x="218" y="12"/>
                  </a:lnTo>
                  <a:lnTo>
                    <a:pt x="220" y="12"/>
                  </a:lnTo>
                  <a:lnTo>
                    <a:pt x="220" y="10"/>
                  </a:lnTo>
                  <a:lnTo>
                    <a:pt x="218" y="10"/>
                  </a:lnTo>
                  <a:lnTo>
                    <a:pt x="218" y="8"/>
                  </a:lnTo>
                  <a:lnTo>
                    <a:pt x="220" y="8"/>
                  </a:lnTo>
                  <a:lnTo>
                    <a:pt x="220" y="8"/>
                  </a:lnTo>
                  <a:lnTo>
                    <a:pt x="222" y="8"/>
                  </a:lnTo>
                  <a:lnTo>
                    <a:pt x="224" y="4"/>
                  </a:lnTo>
                  <a:lnTo>
                    <a:pt x="224" y="4"/>
                  </a:lnTo>
                  <a:lnTo>
                    <a:pt x="222" y="4"/>
                  </a:lnTo>
                  <a:lnTo>
                    <a:pt x="220" y="4"/>
                  </a:lnTo>
                  <a:lnTo>
                    <a:pt x="220" y="2"/>
                  </a:lnTo>
                  <a:lnTo>
                    <a:pt x="220" y="0"/>
                  </a:lnTo>
                  <a:lnTo>
                    <a:pt x="218" y="2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4" y="2"/>
                  </a:lnTo>
                  <a:lnTo>
                    <a:pt x="214" y="2"/>
                  </a:lnTo>
                  <a:lnTo>
                    <a:pt x="216" y="4"/>
                  </a:lnTo>
                  <a:lnTo>
                    <a:pt x="214" y="6"/>
                  </a:lnTo>
                  <a:lnTo>
                    <a:pt x="214" y="6"/>
                  </a:lnTo>
                  <a:lnTo>
                    <a:pt x="212" y="4"/>
                  </a:lnTo>
                  <a:lnTo>
                    <a:pt x="210" y="4"/>
                  </a:lnTo>
                  <a:lnTo>
                    <a:pt x="210" y="6"/>
                  </a:lnTo>
                  <a:lnTo>
                    <a:pt x="210" y="8"/>
                  </a:lnTo>
                  <a:lnTo>
                    <a:pt x="212" y="8"/>
                  </a:lnTo>
                  <a:lnTo>
                    <a:pt x="212" y="8"/>
                  </a:lnTo>
                  <a:lnTo>
                    <a:pt x="212" y="10"/>
                  </a:lnTo>
                  <a:lnTo>
                    <a:pt x="212" y="10"/>
                  </a:lnTo>
                  <a:lnTo>
                    <a:pt x="212" y="12"/>
                  </a:lnTo>
                  <a:lnTo>
                    <a:pt x="210" y="12"/>
                  </a:lnTo>
                  <a:lnTo>
                    <a:pt x="210" y="14"/>
                  </a:lnTo>
                  <a:lnTo>
                    <a:pt x="210" y="16"/>
                  </a:lnTo>
                  <a:lnTo>
                    <a:pt x="208" y="16"/>
                  </a:lnTo>
                  <a:lnTo>
                    <a:pt x="210" y="18"/>
                  </a:lnTo>
                  <a:lnTo>
                    <a:pt x="208" y="20"/>
                  </a:lnTo>
                  <a:lnTo>
                    <a:pt x="208" y="18"/>
                  </a:lnTo>
                  <a:lnTo>
                    <a:pt x="206" y="20"/>
                  </a:lnTo>
                  <a:lnTo>
                    <a:pt x="206" y="20"/>
                  </a:lnTo>
                  <a:lnTo>
                    <a:pt x="204" y="22"/>
                  </a:lnTo>
                  <a:lnTo>
                    <a:pt x="204" y="18"/>
                  </a:lnTo>
                  <a:lnTo>
                    <a:pt x="206" y="14"/>
                  </a:lnTo>
                  <a:lnTo>
                    <a:pt x="204" y="14"/>
                  </a:lnTo>
                  <a:lnTo>
                    <a:pt x="204" y="12"/>
                  </a:lnTo>
                  <a:lnTo>
                    <a:pt x="206" y="12"/>
                  </a:lnTo>
                  <a:lnTo>
                    <a:pt x="206" y="8"/>
                  </a:lnTo>
                  <a:lnTo>
                    <a:pt x="204" y="6"/>
                  </a:lnTo>
                  <a:lnTo>
                    <a:pt x="204" y="6"/>
                  </a:lnTo>
                  <a:lnTo>
                    <a:pt x="200" y="12"/>
                  </a:lnTo>
                  <a:lnTo>
                    <a:pt x="200" y="14"/>
                  </a:lnTo>
                  <a:lnTo>
                    <a:pt x="198" y="18"/>
                  </a:lnTo>
                  <a:lnTo>
                    <a:pt x="196" y="22"/>
                  </a:lnTo>
                  <a:lnTo>
                    <a:pt x="196" y="24"/>
                  </a:lnTo>
                  <a:lnTo>
                    <a:pt x="196" y="26"/>
                  </a:lnTo>
                  <a:lnTo>
                    <a:pt x="194" y="30"/>
                  </a:lnTo>
                  <a:lnTo>
                    <a:pt x="192" y="30"/>
                  </a:lnTo>
                  <a:lnTo>
                    <a:pt x="192" y="28"/>
                  </a:lnTo>
                  <a:lnTo>
                    <a:pt x="190" y="26"/>
                  </a:lnTo>
                  <a:lnTo>
                    <a:pt x="194" y="22"/>
                  </a:lnTo>
                  <a:lnTo>
                    <a:pt x="192" y="20"/>
                  </a:lnTo>
                  <a:lnTo>
                    <a:pt x="194" y="20"/>
                  </a:lnTo>
                  <a:lnTo>
                    <a:pt x="192" y="16"/>
                  </a:lnTo>
                  <a:lnTo>
                    <a:pt x="196" y="12"/>
                  </a:lnTo>
                  <a:lnTo>
                    <a:pt x="196" y="10"/>
                  </a:lnTo>
                  <a:lnTo>
                    <a:pt x="198" y="10"/>
                  </a:lnTo>
                  <a:lnTo>
                    <a:pt x="198" y="8"/>
                  </a:lnTo>
                  <a:lnTo>
                    <a:pt x="196" y="8"/>
                  </a:lnTo>
                  <a:lnTo>
                    <a:pt x="194" y="6"/>
                  </a:lnTo>
                  <a:lnTo>
                    <a:pt x="192" y="6"/>
                  </a:lnTo>
                  <a:lnTo>
                    <a:pt x="192" y="8"/>
                  </a:lnTo>
                  <a:lnTo>
                    <a:pt x="192" y="10"/>
                  </a:lnTo>
                  <a:lnTo>
                    <a:pt x="190" y="8"/>
                  </a:lnTo>
                  <a:lnTo>
                    <a:pt x="190" y="6"/>
                  </a:lnTo>
                  <a:lnTo>
                    <a:pt x="188" y="6"/>
                  </a:lnTo>
                  <a:lnTo>
                    <a:pt x="186" y="8"/>
                  </a:lnTo>
                  <a:lnTo>
                    <a:pt x="186" y="10"/>
                  </a:lnTo>
                  <a:lnTo>
                    <a:pt x="186" y="12"/>
                  </a:lnTo>
                  <a:lnTo>
                    <a:pt x="184" y="10"/>
                  </a:lnTo>
                  <a:lnTo>
                    <a:pt x="182" y="10"/>
                  </a:lnTo>
                  <a:lnTo>
                    <a:pt x="182" y="10"/>
                  </a:lnTo>
                  <a:lnTo>
                    <a:pt x="182" y="12"/>
                  </a:lnTo>
                  <a:lnTo>
                    <a:pt x="186" y="14"/>
                  </a:lnTo>
                  <a:lnTo>
                    <a:pt x="186" y="16"/>
                  </a:lnTo>
                  <a:lnTo>
                    <a:pt x="186" y="16"/>
                  </a:lnTo>
                  <a:lnTo>
                    <a:pt x="184" y="16"/>
                  </a:lnTo>
                  <a:lnTo>
                    <a:pt x="182" y="16"/>
                  </a:lnTo>
                  <a:lnTo>
                    <a:pt x="182" y="18"/>
                  </a:lnTo>
                  <a:lnTo>
                    <a:pt x="182" y="18"/>
                  </a:lnTo>
                  <a:lnTo>
                    <a:pt x="182" y="20"/>
                  </a:lnTo>
                  <a:lnTo>
                    <a:pt x="180" y="18"/>
                  </a:lnTo>
                  <a:lnTo>
                    <a:pt x="178" y="18"/>
                  </a:lnTo>
                  <a:lnTo>
                    <a:pt x="178" y="20"/>
                  </a:lnTo>
                  <a:lnTo>
                    <a:pt x="176" y="22"/>
                  </a:lnTo>
                  <a:lnTo>
                    <a:pt x="176" y="22"/>
                  </a:lnTo>
                  <a:lnTo>
                    <a:pt x="176" y="24"/>
                  </a:lnTo>
                  <a:lnTo>
                    <a:pt x="174" y="24"/>
                  </a:lnTo>
                  <a:lnTo>
                    <a:pt x="174" y="26"/>
                  </a:lnTo>
                  <a:lnTo>
                    <a:pt x="176" y="28"/>
                  </a:lnTo>
                  <a:lnTo>
                    <a:pt x="174" y="30"/>
                  </a:lnTo>
                  <a:lnTo>
                    <a:pt x="176" y="30"/>
                  </a:lnTo>
                  <a:lnTo>
                    <a:pt x="178" y="32"/>
                  </a:lnTo>
                  <a:lnTo>
                    <a:pt x="176" y="32"/>
                  </a:lnTo>
                  <a:lnTo>
                    <a:pt x="172" y="32"/>
                  </a:lnTo>
                  <a:lnTo>
                    <a:pt x="172" y="30"/>
                  </a:lnTo>
                  <a:lnTo>
                    <a:pt x="170" y="28"/>
                  </a:lnTo>
                  <a:lnTo>
                    <a:pt x="172" y="28"/>
                  </a:lnTo>
                  <a:lnTo>
                    <a:pt x="170" y="26"/>
                  </a:lnTo>
                  <a:lnTo>
                    <a:pt x="168" y="26"/>
                  </a:lnTo>
                  <a:lnTo>
                    <a:pt x="166" y="26"/>
                  </a:lnTo>
                  <a:lnTo>
                    <a:pt x="162" y="24"/>
                  </a:lnTo>
                  <a:lnTo>
                    <a:pt x="160" y="24"/>
                  </a:lnTo>
                  <a:lnTo>
                    <a:pt x="160" y="24"/>
                  </a:lnTo>
                  <a:lnTo>
                    <a:pt x="158" y="24"/>
                  </a:lnTo>
                  <a:lnTo>
                    <a:pt x="156" y="24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56" y="30"/>
                  </a:lnTo>
                  <a:lnTo>
                    <a:pt x="158" y="30"/>
                  </a:lnTo>
                  <a:lnTo>
                    <a:pt x="160" y="30"/>
                  </a:lnTo>
                  <a:lnTo>
                    <a:pt x="162" y="32"/>
                  </a:lnTo>
                  <a:lnTo>
                    <a:pt x="162" y="34"/>
                  </a:lnTo>
                  <a:lnTo>
                    <a:pt x="162" y="36"/>
                  </a:lnTo>
                  <a:lnTo>
                    <a:pt x="164" y="38"/>
                  </a:lnTo>
                  <a:lnTo>
                    <a:pt x="162" y="40"/>
                  </a:lnTo>
                  <a:lnTo>
                    <a:pt x="162" y="38"/>
                  </a:lnTo>
                  <a:lnTo>
                    <a:pt x="160" y="36"/>
                  </a:lnTo>
                  <a:lnTo>
                    <a:pt x="158" y="34"/>
                  </a:lnTo>
                  <a:lnTo>
                    <a:pt x="156" y="34"/>
                  </a:lnTo>
                  <a:lnTo>
                    <a:pt x="156" y="36"/>
                  </a:lnTo>
                  <a:lnTo>
                    <a:pt x="154" y="38"/>
                  </a:lnTo>
                  <a:lnTo>
                    <a:pt x="154" y="34"/>
                  </a:lnTo>
                  <a:lnTo>
                    <a:pt x="152" y="36"/>
                  </a:lnTo>
                  <a:lnTo>
                    <a:pt x="152" y="36"/>
                  </a:lnTo>
                  <a:lnTo>
                    <a:pt x="150" y="38"/>
                  </a:lnTo>
                  <a:lnTo>
                    <a:pt x="150" y="40"/>
                  </a:lnTo>
                  <a:lnTo>
                    <a:pt x="152" y="42"/>
                  </a:lnTo>
                  <a:lnTo>
                    <a:pt x="154" y="44"/>
                  </a:lnTo>
                  <a:lnTo>
                    <a:pt x="152" y="44"/>
                  </a:lnTo>
                  <a:lnTo>
                    <a:pt x="150" y="42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4" y="50"/>
                  </a:lnTo>
                  <a:lnTo>
                    <a:pt x="144" y="48"/>
                  </a:lnTo>
                  <a:lnTo>
                    <a:pt x="146" y="46"/>
                  </a:lnTo>
                  <a:lnTo>
                    <a:pt x="146" y="46"/>
                  </a:lnTo>
                  <a:lnTo>
                    <a:pt x="148" y="42"/>
                  </a:lnTo>
                  <a:lnTo>
                    <a:pt x="146" y="34"/>
                  </a:lnTo>
                  <a:lnTo>
                    <a:pt x="144" y="36"/>
                  </a:lnTo>
                  <a:lnTo>
                    <a:pt x="142" y="40"/>
                  </a:lnTo>
                  <a:lnTo>
                    <a:pt x="142" y="44"/>
                  </a:lnTo>
                  <a:lnTo>
                    <a:pt x="142" y="44"/>
                  </a:lnTo>
                  <a:lnTo>
                    <a:pt x="140" y="48"/>
                  </a:lnTo>
                  <a:lnTo>
                    <a:pt x="140" y="44"/>
                  </a:lnTo>
                  <a:lnTo>
                    <a:pt x="142" y="42"/>
                  </a:lnTo>
                  <a:lnTo>
                    <a:pt x="140" y="38"/>
                  </a:lnTo>
                  <a:lnTo>
                    <a:pt x="140" y="38"/>
                  </a:lnTo>
                  <a:lnTo>
                    <a:pt x="136" y="40"/>
                  </a:lnTo>
                  <a:lnTo>
                    <a:pt x="134" y="44"/>
                  </a:lnTo>
                  <a:lnTo>
                    <a:pt x="136" y="46"/>
                  </a:lnTo>
                  <a:lnTo>
                    <a:pt x="136" y="48"/>
                  </a:lnTo>
                  <a:lnTo>
                    <a:pt x="140" y="50"/>
                  </a:lnTo>
                  <a:lnTo>
                    <a:pt x="140" y="52"/>
                  </a:lnTo>
                  <a:lnTo>
                    <a:pt x="138" y="54"/>
                  </a:lnTo>
                  <a:lnTo>
                    <a:pt x="138" y="52"/>
                  </a:lnTo>
                  <a:lnTo>
                    <a:pt x="136" y="50"/>
                  </a:lnTo>
                  <a:lnTo>
                    <a:pt x="134" y="46"/>
                  </a:lnTo>
                  <a:lnTo>
                    <a:pt x="132" y="46"/>
                  </a:lnTo>
                  <a:lnTo>
                    <a:pt x="130" y="46"/>
                  </a:lnTo>
                  <a:lnTo>
                    <a:pt x="130" y="48"/>
                  </a:lnTo>
                  <a:lnTo>
                    <a:pt x="132" y="50"/>
                  </a:lnTo>
                  <a:lnTo>
                    <a:pt x="134" y="50"/>
                  </a:lnTo>
                  <a:lnTo>
                    <a:pt x="134" y="52"/>
                  </a:lnTo>
                  <a:lnTo>
                    <a:pt x="132" y="52"/>
                  </a:lnTo>
                  <a:lnTo>
                    <a:pt x="130" y="52"/>
                  </a:lnTo>
                  <a:lnTo>
                    <a:pt x="132" y="54"/>
                  </a:lnTo>
                  <a:lnTo>
                    <a:pt x="130" y="52"/>
                  </a:lnTo>
                  <a:lnTo>
                    <a:pt x="130" y="50"/>
                  </a:lnTo>
                  <a:lnTo>
                    <a:pt x="128" y="48"/>
                  </a:lnTo>
                  <a:lnTo>
                    <a:pt x="128" y="48"/>
                  </a:lnTo>
                  <a:lnTo>
                    <a:pt x="126" y="48"/>
                  </a:lnTo>
                  <a:lnTo>
                    <a:pt x="126" y="52"/>
                  </a:lnTo>
                  <a:lnTo>
                    <a:pt x="126" y="52"/>
                  </a:lnTo>
                  <a:lnTo>
                    <a:pt x="126" y="56"/>
                  </a:lnTo>
                  <a:lnTo>
                    <a:pt x="124" y="54"/>
                  </a:lnTo>
                  <a:lnTo>
                    <a:pt x="122" y="54"/>
                  </a:lnTo>
                  <a:lnTo>
                    <a:pt x="120" y="58"/>
                  </a:lnTo>
                  <a:lnTo>
                    <a:pt x="120" y="58"/>
                  </a:lnTo>
                  <a:lnTo>
                    <a:pt x="122" y="58"/>
                  </a:lnTo>
                  <a:lnTo>
                    <a:pt x="124" y="60"/>
                  </a:lnTo>
                  <a:lnTo>
                    <a:pt x="122" y="60"/>
                  </a:lnTo>
                  <a:lnTo>
                    <a:pt x="120" y="60"/>
                  </a:lnTo>
                  <a:lnTo>
                    <a:pt x="122" y="62"/>
                  </a:lnTo>
                  <a:lnTo>
                    <a:pt x="122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18" y="66"/>
                  </a:lnTo>
                  <a:lnTo>
                    <a:pt x="118" y="64"/>
                  </a:lnTo>
                  <a:lnTo>
                    <a:pt x="116" y="64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8"/>
                  </a:lnTo>
                  <a:lnTo>
                    <a:pt x="112" y="68"/>
                  </a:lnTo>
                  <a:lnTo>
                    <a:pt x="110" y="72"/>
                  </a:lnTo>
                  <a:lnTo>
                    <a:pt x="112" y="72"/>
                  </a:lnTo>
                  <a:lnTo>
                    <a:pt x="118" y="70"/>
                  </a:lnTo>
                  <a:lnTo>
                    <a:pt x="118" y="70"/>
                  </a:lnTo>
                  <a:lnTo>
                    <a:pt x="122" y="70"/>
                  </a:lnTo>
                  <a:lnTo>
                    <a:pt x="122" y="70"/>
                  </a:lnTo>
                  <a:lnTo>
                    <a:pt x="122" y="72"/>
                  </a:lnTo>
                  <a:lnTo>
                    <a:pt x="122" y="74"/>
                  </a:lnTo>
                  <a:lnTo>
                    <a:pt x="120" y="76"/>
                  </a:lnTo>
                  <a:lnTo>
                    <a:pt x="120" y="78"/>
                  </a:lnTo>
                  <a:lnTo>
                    <a:pt x="120" y="76"/>
                  </a:lnTo>
                  <a:lnTo>
                    <a:pt x="118" y="74"/>
                  </a:lnTo>
                  <a:lnTo>
                    <a:pt x="116" y="74"/>
                  </a:lnTo>
                  <a:lnTo>
                    <a:pt x="116" y="74"/>
                  </a:lnTo>
                  <a:lnTo>
                    <a:pt x="114" y="74"/>
                  </a:lnTo>
                  <a:lnTo>
                    <a:pt x="114" y="74"/>
                  </a:lnTo>
                  <a:lnTo>
                    <a:pt x="114" y="76"/>
                  </a:lnTo>
                  <a:lnTo>
                    <a:pt x="112" y="74"/>
                  </a:lnTo>
                  <a:lnTo>
                    <a:pt x="110" y="76"/>
                  </a:lnTo>
                  <a:lnTo>
                    <a:pt x="112" y="76"/>
                  </a:lnTo>
                  <a:lnTo>
                    <a:pt x="112" y="78"/>
                  </a:lnTo>
                  <a:lnTo>
                    <a:pt x="112" y="78"/>
                  </a:lnTo>
                  <a:lnTo>
                    <a:pt x="110" y="80"/>
                  </a:lnTo>
                  <a:lnTo>
                    <a:pt x="112" y="82"/>
                  </a:lnTo>
                  <a:lnTo>
                    <a:pt x="110" y="82"/>
                  </a:lnTo>
                  <a:lnTo>
                    <a:pt x="110" y="82"/>
                  </a:lnTo>
                  <a:lnTo>
                    <a:pt x="110" y="80"/>
                  </a:lnTo>
                  <a:lnTo>
                    <a:pt x="108" y="76"/>
                  </a:lnTo>
                  <a:lnTo>
                    <a:pt x="106" y="78"/>
                  </a:lnTo>
                  <a:lnTo>
                    <a:pt x="104" y="80"/>
                  </a:lnTo>
                  <a:lnTo>
                    <a:pt x="104" y="78"/>
                  </a:lnTo>
                  <a:lnTo>
                    <a:pt x="104" y="76"/>
                  </a:lnTo>
                  <a:lnTo>
                    <a:pt x="102" y="76"/>
                  </a:lnTo>
                  <a:lnTo>
                    <a:pt x="100" y="78"/>
                  </a:lnTo>
                  <a:lnTo>
                    <a:pt x="102" y="80"/>
                  </a:lnTo>
                  <a:lnTo>
                    <a:pt x="106" y="80"/>
                  </a:lnTo>
                  <a:lnTo>
                    <a:pt x="108" y="82"/>
                  </a:lnTo>
                  <a:lnTo>
                    <a:pt x="106" y="84"/>
                  </a:lnTo>
                  <a:lnTo>
                    <a:pt x="102" y="84"/>
                  </a:lnTo>
                  <a:lnTo>
                    <a:pt x="100" y="84"/>
                  </a:lnTo>
                  <a:lnTo>
                    <a:pt x="98" y="84"/>
                  </a:lnTo>
                  <a:lnTo>
                    <a:pt x="98" y="86"/>
                  </a:lnTo>
                  <a:lnTo>
                    <a:pt x="100" y="88"/>
                  </a:lnTo>
                  <a:lnTo>
                    <a:pt x="98" y="90"/>
                  </a:lnTo>
                  <a:lnTo>
                    <a:pt x="100" y="88"/>
                  </a:lnTo>
                  <a:lnTo>
                    <a:pt x="102" y="86"/>
                  </a:lnTo>
                  <a:lnTo>
                    <a:pt x="104" y="86"/>
                  </a:lnTo>
                  <a:lnTo>
                    <a:pt x="106" y="88"/>
                  </a:lnTo>
                  <a:lnTo>
                    <a:pt x="102" y="88"/>
                  </a:lnTo>
                  <a:lnTo>
                    <a:pt x="102" y="90"/>
                  </a:lnTo>
                  <a:lnTo>
                    <a:pt x="102" y="92"/>
                  </a:lnTo>
                  <a:lnTo>
                    <a:pt x="106" y="94"/>
                  </a:lnTo>
                  <a:lnTo>
                    <a:pt x="106" y="96"/>
                  </a:lnTo>
                  <a:lnTo>
                    <a:pt x="104" y="94"/>
                  </a:lnTo>
                  <a:lnTo>
                    <a:pt x="102" y="94"/>
                  </a:lnTo>
                  <a:lnTo>
                    <a:pt x="100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100" y="96"/>
                  </a:lnTo>
                  <a:lnTo>
                    <a:pt x="96" y="96"/>
                  </a:lnTo>
                  <a:lnTo>
                    <a:pt x="94" y="98"/>
                  </a:lnTo>
                  <a:lnTo>
                    <a:pt x="94" y="98"/>
                  </a:lnTo>
                  <a:lnTo>
                    <a:pt x="96" y="100"/>
                  </a:lnTo>
                  <a:lnTo>
                    <a:pt x="98" y="98"/>
                  </a:lnTo>
                  <a:lnTo>
                    <a:pt x="100" y="100"/>
                  </a:lnTo>
                  <a:lnTo>
                    <a:pt x="102" y="100"/>
                  </a:lnTo>
                  <a:lnTo>
                    <a:pt x="104" y="102"/>
                  </a:lnTo>
                  <a:lnTo>
                    <a:pt x="104" y="102"/>
                  </a:lnTo>
                  <a:lnTo>
                    <a:pt x="104" y="104"/>
                  </a:lnTo>
                  <a:lnTo>
                    <a:pt x="102" y="102"/>
                  </a:lnTo>
                  <a:lnTo>
                    <a:pt x="98" y="102"/>
                  </a:lnTo>
                  <a:lnTo>
                    <a:pt x="98" y="102"/>
                  </a:lnTo>
                  <a:lnTo>
                    <a:pt x="94" y="102"/>
                  </a:lnTo>
                  <a:lnTo>
                    <a:pt x="94" y="104"/>
                  </a:lnTo>
                  <a:lnTo>
                    <a:pt x="92" y="106"/>
                  </a:lnTo>
                  <a:lnTo>
                    <a:pt x="92" y="104"/>
                  </a:lnTo>
                  <a:lnTo>
                    <a:pt x="88" y="106"/>
                  </a:lnTo>
                  <a:lnTo>
                    <a:pt x="86" y="106"/>
                  </a:lnTo>
                  <a:lnTo>
                    <a:pt x="86" y="108"/>
                  </a:lnTo>
                  <a:lnTo>
                    <a:pt x="88" y="108"/>
                  </a:lnTo>
                  <a:lnTo>
                    <a:pt x="90" y="110"/>
                  </a:lnTo>
                  <a:lnTo>
                    <a:pt x="88" y="110"/>
                  </a:lnTo>
                  <a:lnTo>
                    <a:pt x="86" y="110"/>
                  </a:lnTo>
                  <a:lnTo>
                    <a:pt x="86" y="112"/>
                  </a:lnTo>
                  <a:lnTo>
                    <a:pt x="88" y="112"/>
                  </a:lnTo>
                  <a:lnTo>
                    <a:pt x="88" y="114"/>
                  </a:lnTo>
                  <a:lnTo>
                    <a:pt x="84" y="114"/>
                  </a:lnTo>
                  <a:lnTo>
                    <a:pt x="84" y="112"/>
                  </a:lnTo>
                  <a:lnTo>
                    <a:pt x="84" y="114"/>
                  </a:lnTo>
                  <a:lnTo>
                    <a:pt x="86" y="114"/>
                  </a:lnTo>
                  <a:lnTo>
                    <a:pt x="84" y="116"/>
                  </a:lnTo>
                  <a:lnTo>
                    <a:pt x="84" y="116"/>
                  </a:lnTo>
                  <a:lnTo>
                    <a:pt x="86" y="116"/>
                  </a:lnTo>
                  <a:lnTo>
                    <a:pt x="84" y="118"/>
                  </a:lnTo>
                  <a:lnTo>
                    <a:pt x="84" y="118"/>
                  </a:lnTo>
                  <a:lnTo>
                    <a:pt x="82" y="118"/>
                  </a:lnTo>
                  <a:lnTo>
                    <a:pt x="82" y="118"/>
                  </a:lnTo>
                  <a:lnTo>
                    <a:pt x="82" y="120"/>
                  </a:lnTo>
                  <a:lnTo>
                    <a:pt x="82" y="120"/>
                  </a:lnTo>
                  <a:lnTo>
                    <a:pt x="86" y="122"/>
                  </a:lnTo>
                  <a:lnTo>
                    <a:pt x="86" y="124"/>
                  </a:lnTo>
                  <a:lnTo>
                    <a:pt x="88" y="124"/>
                  </a:lnTo>
                  <a:lnTo>
                    <a:pt x="90" y="122"/>
                  </a:lnTo>
                  <a:lnTo>
                    <a:pt x="88" y="124"/>
                  </a:lnTo>
                  <a:lnTo>
                    <a:pt x="88" y="126"/>
                  </a:lnTo>
                  <a:lnTo>
                    <a:pt x="86" y="126"/>
                  </a:lnTo>
                  <a:lnTo>
                    <a:pt x="86" y="124"/>
                  </a:lnTo>
                  <a:lnTo>
                    <a:pt x="82" y="124"/>
                  </a:lnTo>
                  <a:lnTo>
                    <a:pt x="80" y="126"/>
                  </a:lnTo>
                  <a:lnTo>
                    <a:pt x="80" y="128"/>
                  </a:lnTo>
                  <a:lnTo>
                    <a:pt x="82" y="128"/>
                  </a:lnTo>
                  <a:lnTo>
                    <a:pt x="82" y="128"/>
                  </a:lnTo>
                  <a:lnTo>
                    <a:pt x="84" y="130"/>
                  </a:lnTo>
                  <a:lnTo>
                    <a:pt x="84" y="132"/>
                  </a:lnTo>
                  <a:lnTo>
                    <a:pt x="82" y="130"/>
                  </a:lnTo>
                  <a:lnTo>
                    <a:pt x="82" y="130"/>
                  </a:lnTo>
                  <a:lnTo>
                    <a:pt x="80" y="132"/>
                  </a:lnTo>
                  <a:lnTo>
                    <a:pt x="80" y="134"/>
                  </a:lnTo>
                  <a:lnTo>
                    <a:pt x="80" y="134"/>
                  </a:lnTo>
                  <a:lnTo>
                    <a:pt x="80" y="136"/>
                  </a:lnTo>
                  <a:lnTo>
                    <a:pt x="82" y="136"/>
                  </a:lnTo>
                  <a:lnTo>
                    <a:pt x="80" y="136"/>
                  </a:lnTo>
                  <a:lnTo>
                    <a:pt x="78" y="136"/>
                  </a:lnTo>
                  <a:lnTo>
                    <a:pt x="78" y="136"/>
                  </a:lnTo>
                  <a:lnTo>
                    <a:pt x="78" y="138"/>
                  </a:lnTo>
                  <a:lnTo>
                    <a:pt x="80" y="138"/>
                  </a:lnTo>
                  <a:lnTo>
                    <a:pt x="80" y="140"/>
                  </a:lnTo>
                  <a:lnTo>
                    <a:pt x="80" y="142"/>
                  </a:lnTo>
                  <a:lnTo>
                    <a:pt x="78" y="140"/>
                  </a:lnTo>
                  <a:lnTo>
                    <a:pt x="76" y="140"/>
                  </a:lnTo>
                  <a:lnTo>
                    <a:pt x="76" y="142"/>
                  </a:lnTo>
                  <a:lnTo>
                    <a:pt x="78" y="142"/>
                  </a:lnTo>
                  <a:lnTo>
                    <a:pt x="78" y="144"/>
                  </a:lnTo>
                  <a:lnTo>
                    <a:pt x="78" y="146"/>
                  </a:lnTo>
                  <a:lnTo>
                    <a:pt x="80" y="146"/>
                  </a:lnTo>
                  <a:lnTo>
                    <a:pt x="80" y="144"/>
                  </a:lnTo>
                  <a:lnTo>
                    <a:pt x="82" y="144"/>
                  </a:lnTo>
                  <a:lnTo>
                    <a:pt x="80" y="148"/>
                  </a:lnTo>
                  <a:lnTo>
                    <a:pt x="78" y="148"/>
                  </a:lnTo>
                  <a:lnTo>
                    <a:pt x="76" y="150"/>
                  </a:lnTo>
                  <a:lnTo>
                    <a:pt x="76" y="150"/>
                  </a:lnTo>
                  <a:lnTo>
                    <a:pt x="74" y="150"/>
                  </a:lnTo>
                  <a:lnTo>
                    <a:pt x="74" y="152"/>
                  </a:lnTo>
                  <a:lnTo>
                    <a:pt x="72" y="152"/>
                  </a:lnTo>
                  <a:lnTo>
                    <a:pt x="70" y="154"/>
                  </a:lnTo>
                  <a:lnTo>
                    <a:pt x="72" y="154"/>
                  </a:lnTo>
                  <a:lnTo>
                    <a:pt x="72" y="156"/>
                  </a:lnTo>
                  <a:lnTo>
                    <a:pt x="68" y="156"/>
                  </a:lnTo>
                  <a:lnTo>
                    <a:pt x="66" y="158"/>
                  </a:lnTo>
                  <a:lnTo>
                    <a:pt x="66" y="160"/>
                  </a:lnTo>
                  <a:lnTo>
                    <a:pt x="70" y="160"/>
                  </a:lnTo>
                  <a:lnTo>
                    <a:pt x="68" y="160"/>
                  </a:lnTo>
                  <a:lnTo>
                    <a:pt x="66" y="162"/>
                  </a:lnTo>
                  <a:lnTo>
                    <a:pt x="64" y="164"/>
                  </a:lnTo>
                  <a:lnTo>
                    <a:pt x="64" y="162"/>
                  </a:lnTo>
                  <a:lnTo>
                    <a:pt x="62" y="160"/>
                  </a:lnTo>
                  <a:lnTo>
                    <a:pt x="62" y="162"/>
                  </a:lnTo>
                  <a:lnTo>
                    <a:pt x="60" y="162"/>
                  </a:lnTo>
                  <a:lnTo>
                    <a:pt x="60" y="162"/>
                  </a:lnTo>
                  <a:lnTo>
                    <a:pt x="60" y="164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58" y="166"/>
                  </a:lnTo>
                  <a:lnTo>
                    <a:pt x="56" y="168"/>
                  </a:lnTo>
                  <a:lnTo>
                    <a:pt x="56" y="170"/>
                  </a:lnTo>
                  <a:lnTo>
                    <a:pt x="54" y="172"/>
                  </a:lnTo>
                  <a:lnTo>
                    <a:pt x="54" y="172"/>
                  </a:lnTo>
                  <a:lnTo>
                    <a:pt x="54" y="174"/>
                  </a:lnTo>
                  <a:lnTo>
                    <a:pt x="52" y="176"/>
                  </a:lnTo>
                  <a:lnTo>
                    <a:pt x="50" y="178"/>
                  </a:lnTo>
                  <a:lnTo>
                    <a:pt x="50" y="180"/>
                  </a:lnTo>
                  <a:lnTo>
                    <a:pt x="54" y="178"/>
                  </a:lnTo>
                  <a:lnTo>
                    <a:pt x="54" y="178"/>
                  </a:lnTo>
                  <a:lnTo>
                    <a:pt x="54" y="178"/>
                  </a:lnTo>
                  <a:lnTo>
                    <a:pt x="52" y="180"/>
                  </a:lnTo>
                  <a:lnTo>
                    <a:pt x="52" y="182"/>
                  </a:lnTo>
                  <a:lnTo>
                    <a:pt x="54" y="184"/>
                  </a:lnTo>
                  <a:lnTo>
                    <a:pt x="56" y="182"/>
                  </a:lnTo>
                  <a:lnTo>
                    <a:pt x="60" y="182"/>
                  </a:lnTo>
                  <a:lnTo>
                    <a:pt x="64" y="178"/>
                  </a:lnTo>
                  <a:lnTo>
                    <a:pt x="64" y="176"/>
                  </a:lnTo>
                  <a:lnTo>
                    <a:pt x="62" y="178"/>
                  </a:lnTo>
                  <a:lnTo>
                    <a:pt x="64" y="176"/>
                  </a:lnTo>
                  <a:lnTo>
                    <a:pt x="64" y="172"/>
                  </a:lnTo>
                  <a:lnTo>
                    <a:pt x="64" y="172"/>
                  </a:lnTo>
                  <a:lnTo>
                    <a:pt x="66" y="172"/>
                  </a:lnTo>
                  <a:lnTo>
                    <a:pt x="68" y="172"/>
                  </a:lnTo>
                  <a:lnTo>
                    <a:pt x="70" y="172"/>
                  </a:lnTo>
                  <a:lnTo>
                    <a:pt x="66" y="174"/>
                  </a:lnTo>
                  <a:lnTo>
                    <a:pt x="66" y="176"/>
                  </a:lnTo>
                  <a:lnTo>
                    <a:pt x="68" y="176"/>
                  </a:lnTo>
                  <a:lnTo>
                    <a:pt x="68" y="178"/>
                  </a:lnTo>
                  <a:lnTo>
                    <a:pt x="66" y="178"/>
                  </a:lnTo>
                  <a:lnTo>
                    <a:pt x="62" y="182"/>
                  </a:lnTo>
                  <a:lnTo>
                    <a:pt x="64" y="182"/>
                  </a:lnTo>
                  <a:lnTo>
                    <a:pt x="64" y="184"/>
                  </a:lnTo>
                  <a:lnTo>
                    <a:pt x="64" y="186"/>
                  </a:lnTo>
                  <a:lnTo>
                    <a:pt x="62" y="186"/>
                  </a:lnTo>
                  <a:lnTo>
                    <a:pt x="60" y="184"/>
                  </a:lnTo>
                  <a:lnTo>
                    <a:pt x="56" y="184"/>
                  </a:lnTo>
                  <a:lnTo>
                    <a:pt x="56" y="186"/>
                  </a:lnTo>
                  <a:lnTo>
                    <a:pt x="56" y="188"/>
                  </a:lnTo>
                  <a:lnTo>
                    <a:pt x="54" y="190"/>
                  </a:lnTo>
                  <a:lnTo>
                    <a:pt x="52" y="190"/>
                  </a:lnTo>
                  <a:lnTo>
                    <a:pt x="52" y="188"/>
                  </a:lnTo>
                  <a:lnTo>
                    <a:pt x="54" y="188"/>
                  </a:lnTo>
                  <a:lnTo>
                    <a:pt x="52" y="186"/>
                  </a:lnTo>
                  <a:lnTo>
                    <a:pt x="52" y="184"/>
                  </a:lnTo>
                  <a:lnTo>
                    <a:pt x="50" y="182"/>
                  </a:lnTo>
                  <a:lnTo>
                    <a:pt x="48" y="182"/>
                  </a:lnTo>
                  <a:lnTo>
                    <a:pt x="48" y="182"/>
                  </a:lnTo>
                  <a:lnTo>
                    <a:pt x="46" y="184"/>
                  </a:lnTo>
                  <a:lnTo>
                    <a:pt x="46" y="184"/>
                  </a:lnTo>
                  <a:lnTo>
                    <a:pt x="48" y="184"/>
                  </a:lnTo>
                  <a:lnTo>
                    <a:pt x="46" y="188"/>
                  </a:lnTo>
                  <a:lnTo>
                    <a:pt x="44" y="186"/>
                  </a:lnTo>
                  <a:lnTo>
                    <a:pt x="42" y="186"/>
                  </a:lnTo>
                  <a:lnTo>
                    <a:pt x="40" y="188"/>
                  </a:lnTo>
                  <a:lnTo>
                    <a:pt x="40" y="190"/>
                  </a:lnTo>
                  <a:lnTo>
                    <a:pt x="42" y="188"/>
                  </a:lnTo>
                  <a:lnTo>
                    <a:pt x="42" y="190"/>
                  </a:lnTo>
                  <a:lnTo>
                    <a:pt x="40" y="190"/>
                  </a:lnTo>
                  <a:lnTo>
                    <a:pt x="38" y="192"/>
                  </a:lnTo>
                  <a:lnTo>
                    <a:pt x="38" y="192"/>
                  </a:lnTo>
                  <a:lnTo>
                    <a:pt x="36" y="192"/>
                  </a:lnTo>
                  <a:lnTo>
                    <a:pt x="36" y="192"/>
                  </a:lnTo>
                  <a:lnTo>
                    <a:pt x="38" y="194"/>
                  </a:lnTo>
                  <a:lnTo>
                    <a:pt x="42" y="194"/>
                  </a:lnTo>
                  <a:lnTo>
                    <a:pt x="42" y="196"/>
                  </a:lnTo>
                  <a:lnTo>
                    <a:pt x="42" y="196"/>
                  </a:lnTo>
                  <a:lnTo>
                    <a:pt x="42" y="198"/>
                  </a:lnTo>
                  <a:lnTo>
                    <a:pt x="40" y="196"/>
                  </a:lnTo>
                  <a:lnTo>
                    <a:pt x="40" y="196"/>
                  </a:lnTo>
                  <a:lnTo>
                    <a:pt x="36" y="196"/>
                  </a:lnTo>
                  <a:lnTo>
                    <a:pt x="34" y="194"/>
                  </a:lnTo>
                  <a:lnTo>
                    <a:pt x="34" y="192"/>
                  </a:lnTo>
                  <a:lnTo>
                    <a:pt x="34" y="192"/>
                  </a:lnTo>
                  <a:lnTo>
                    <a:pt x="32" y="194"/>
                  </a:lnTo>
                  <a:lnTo>
                    <a:pt x="36" y="196"/>
                  </a:lnTo>
                  <a:lnTo>
                    <a:pt x="38" y="198"/>
                  </a:lnTo>
                  <a:lnTo>
                    <a:pt x="40" y="198"/>
                  </a:lnTo>
                  <a:lnTo>
                    <a:pt x="40" y="200"/>
                  </a:lnTo>
                  <a:lnTo>
                    <a:pt x="38" y="200"/>
                  </a:lnTo>
                  <a:lnTo>
                    <a:pt x="34" y="198"/>
                  </a:lnTo>
                  <a:lnTo>
                    <a:pt x="32" y="194"/>
                  </a:lnTo>
                  <a:lnTo>
                    <a:pt x="30" y="196"/>
                  </a:lnTo>
                  <a:lnTo>
                    <a:pt x="28" y="194"/>
                  </a:lnTo>
                  <a:lnTo>
                    <a:pt x="26" y="194"/>
                  </a:lnTo>
                  <a:lnTo>
                    <a:pt x="24" y="194"/>
                  </a:lnTo>
                  <a:lnTo>
                    <a:pt x="24" y="194"/>
                  </a:lnTo>
                  <a:lnTo>
                    <a:pt x="24" y="196"/>
                  </a:lnTo>
                  <a:lnTo>
                    <a:pt x="22" y="198"/>
                  </a:lnTo>
                  <a:lnTo>
                    <a:pt x="24" y="200"/>
                  </a:lnTo>
                  <a:lnTo>
                    <a:pt x="28" y="198"/>
                  </a:lnTo>
                  <a:lnTo>
                    <a:pt x="30" y="200"/>
                  </a:lnTo>
                  <a:lnTo>
                    <a:pt x="28" y="200"/>
                  </a:lnTo>
                  <a:lnTo>
                    <a:pt x="28" y="200"/>
                  </a:lnTo>
                  <a:lnTo>
                    <a:pt x="32" y="200"/>
                  </a:lnTo>
                  <a:lnTo>
                    <a:pt x="32" y="200"/>
                  </a:lnTo>
                  <a:lnTo>
                    <a:pt x="32" y="200"/>
                  </a:lnTo>
                  <a:lnTo>
                    <a:pt x="28" y="202"/>
                  </a:lnTo>
                  <a:lnTo>
                    <a:pt x="28" y="204"/>
                  </a:lnTo>
                  <a:lnTo>
                    <a:pt x="24" y="204"/>
                  </a:lnTo>
                  <a:lnTo>
                    <a:pt x="22" y="200"/>
                  </a:lnTo>
                  <a:lnTo>
                    <a:pt x="22" y="200"/>
                  </a:lnTo>
                  <a:lnTo>
                    <a:pt x="20" y="202"/>
                  </a:lnTo>
                  <a:lnTo>
                    <a:pt x="18" y="200"/>
                  </a:lnTo>
                  <a:lnTo>
                    <a:pt x="16" y="202"/>
                  </a:lnTo>
                  <a:lnTo>
                    <a:pt x="16" y="200"/>
                  </a:lnTo>
                  <a:lnTo>
                    <a:pt x="14" y="202"/>
                  </a:lnTo>
                  <a:lnTo>
                    <a:pt x="14" y="202"/>
                  </a:lnTo>
                  <a:lnTo>
                    <a:pt x="18" y="204"/>
                  </a:lnTo>
                  <a:lnTo>
                    <a:pt x="20" y="204"/>
                  </a:lnTo>
                  <a:lnTo>
                    <a:pt x="24" y="206"/>
                  </a:lnTo>
                  <a:lnTo>
                    <a:pt x="24" y="208"/>
                  </a:lnTo>
                  <a:lnTo>
                    <a:pt x="24" y="210"/>
                  </a:lnTo>
                  <a:lnTo>
                    <a:pt x="22" y="212"/>
                  </a:lnTo>
                  <a:lnTo>
                    <a:pt x="22" y="210"/>
                  </a:lnTo>
                  <a:lnTo>
                    <a:pt x="22" y="206"/>
                  </a:lnTo>
                  <a:lnTo>
                    <a:pt x="20" y="206"/>
                  </a:lnTo>
                  <a:lnTo>
                    <a:pt x="18" y="206"/>
                  </a:lnTo>
                  <a:lnTo>
                    <a:pt x="18" y="208"/>
                  </a:lnTo>
                  <a:lnTo>
                    <a:pt x="18" y="210"/>
                  </a:lnTo>
                  <a:lnTo>
                    <a:pt x="14" y="208"/>
                  </a:lnTo>
                  <a:lnTo>
                    <a:pt x="12" y="210"/>
                  </a:lnTo>
                  <a:lnTo>
                    <a:pt x="14" y="212"/>
                  </a:lnTo>
                  <a:lnTo>
                    <a:pt x="12" y="212"/>
                  </a:lnTo>
                  <a:lnTo>
                    <a:pt x="12" y="212"/>
                  </a:lnTo>
                  <a:lnTo>
                    <a:pt x="10" y="210"/>
                  </a:lnTo>
                  <a:lnTo>
                    <a:pt x="8" y="210"/>
                  </a:lnTo>
                  <a:lnTo>
                    <a:pt x="8" y="212"/>
                  </a:lnTo>
                  <a:lnTo>
                    <a:pt x="8" y="214"/>
                  </a:lnTo>
                  <a:lnTo>
                    <a:pt x="6" y="212"/>
                  </a:lnTo>
                  <a:lnTo>
                    <a:pt x="4" y="210"/>
                  </a:lnTo>
                  <a:lnTo>
                    <a:pt x="4" y="210"/>
                  </a:lnTo>
                  <a:lnTo>
                    <a:pt x="4" y="212"/>
                  </a:lnTo>
                  <a:lnTo>
                    <a:pt x="6" y="214"/>
                  </a:lnTo>
                  <a:lnTo>
                    <a:pt x="4" y="214"/>
                  </a:lnTo>
                  <a:lnTo>
                    <a:pt x="6" y="216"/>
                  </a:lnTo>
                  <a:lnTo>
                    <a:pt x="8" y="214"/>
                  </a:lnTo>
                  <a:lnTo>
                    <a:pt x="12" y="216"/>
                  </a:lnTo>
                  <a:lnTo>
                    <a:pt x="14" y="218"/>
                  </a:lnTo>
                  <a:lnTo>
                    <a:pt x="18" y="218"/>
                  </a:lnTo>
                  <a:lnTo>
                    <a:pt x="20" y="216"/>
                  </a:lnTo>
                  <a:lnTo>
                    <a:pt x="22" y="216"/>
                  </a:lnTo>
                  <a:lnTo>
                    <a:pt x="18" y="218"/>
                  </a:lnTo>
                  <a:lnTo>
                    <a:pt x="16" y="218"/>
                  </a:lnTo>
                  <a:lnTo>
                    <a:pt x="14" y="218"/>
                  </a:lnTo>
                  <a:lnTo>
                    <a:pt x="10" y="216"/>
                  </a:lnTo>
                  <a:lnTo>
                    <a:pt x="8" y="218"/>
                  </a:lnTo>
                  <a:lnTo>
                    <a:pt x="6" y="216"/>
                  </a:lnTo>
                  <a:lnTo>
                    <a:pt x="4" y="218"/>
                  </a:lnTo>
                  <a:lnTo>
                    <a:pt x="2" y="218"/>
                  </a:lnTo>
                  <a:lnTo>
                    <a:pt x="2" y="220"/>
                  </a:lnTo>
                  <a:lnTo>
                    <a:pt x="6" y="222"/>
                  </a:lnTo>
                  <a:lnTo>
                    <a:pt x="4" y="224"/>
                  </a:lnTo>
                  <a:lnTo>
                    <a:pt x="6" y="224"/>
                  </a:lnTo>
                  <a:lnTo>
                    <a:pt x="8" y="224"/>
                  </a:lnTo>
                  <a:lnTo>
                    <a:pt x="12" y="224"/>
                  </a:lnTo>
                  <a:lnTo>
                    <a:pt x="8" y="224"/>
                  </a:lnTo>
                  <a:lnTo>
                    <a:pt x="6" y="224"/>
                  </a:lnTo>
                  <a:lnTo>
                    <a:pt x="4" y="226"/>
                  </a:lnTo>
                  <a:lnTo>
                    <a:pt x="4" y="224"/>
                  </a:lnTo>
                  <a:lnTo>
                    <a:pt x="4" y="226"/>
                  </a:lnTo>
                  <a:lnTo>
                    <a:pt x="6" y="226"/>
                  </a:lnTo>
                  <a:lnTo>
                    <a:pt x="6" y="226"/>
                  </a:lnTo>
                  <a:lnTo>
                    <a:pt x="4" y="228"/>
                  </a:lnTo>
                  <a:lnTo>
                    <a:pt x="4" y="228"/>
                  </a:lnTo>
                  <a:lnTo>
                    <a:pt x="4" y="230"/>
                  </a:lnTo>
                  <a:lnTo>
                    <a:pt x="4" y="230"/>
                  </a:lnTo>
                  <a:lnTo>
                    <a:pt x="6" y="232"/>
                  </a:lnTo>
                  <a:lnTo>
                    <a:pt x="8" y="232"/>
                  </a:lnTo>
                  <a:lnTo>
                    <a:pt x="10" y="230"/>
                  </a:lnTo>
                  <a:lnTo>
                    <a:pt x="14" y="230"/>
                  </a:lnTo>
                  <a:lnTo>
                    <a:pt x="16" y="230"/>
                  </a:lnTo>
                  <a:lnTo>
                    <a:pt x="18" y="230"/>
                  </a:lnTo>
                  <a:lnTo>
                    <a:pt x="18" y="230"/>
                  </a:lnTo>
                  <a:lnTo>
                    <a:pt x="18" y="228"/>
                  </a:lnTo>
                  <a:lnTo>
                    <a:pt x="20" y="228"/>
                  </a:lnTo>
                  <a:lnTo>
                    <a:pt x="22" y="230"/>
                  </a:lnTo>
                  <a:lnTo>
                    <a:pt x="24" y="230"/>
                  </a:lnTo>
                  <a:lnTo>
                    <a:pt x="26" y="228"/>
                  </a:lnTo>
                  <a:lnTo>
                    <a:pt x="26" y="228"/>
                  </a:lnTo>
                  <a:lnTo>
                    <a:pt x="26" y="228"/>
                  </a:lnTo>
                  <a:lnTo>
                    <a:pt x="26" y="230"/>
                  </a:lnTo>
                  <a:lnTo>
                    <a:pt x="28" y="230"/>
                  </a:lnTo>
                  <a:lnTo>
                    <a:pt x="28" y="228"/>
                  </a:lnTo>
                  <a:lnTo>
                    <a:pt x="28" y="228"/>
                  </a:lnTo>
                  <a:lnTo>
                    <a:pt x="30" y="224"/>
                  </a:lnTo>
                  <a:lnTo>
                    <a:pt x="30" y="226"/>
                  </a:lnTo>
                  <a:lnTo>
                    <a:pt x="32" y="230"/>
                  </a:lnTo>
                  <a:lnTo>
                    <a:pt x="30" y="232"/>
                  </a:lnTo>
                  <a:lnTo>
                    <a:pt x="26" y="232"/>
                  </a:lnTo>
                  <a:lnTo>
                    <a:pt x="26" y="234"/>
                  </a:lnTo>
                  <a:lnTo>
                    <a:pt x="26" y="234"/>
                  </a:lnTo>
                  <a:lnTo>
                    <a:pt x="24" y="236"/>
                  </a:lnTo>
                  <a:lnTo>
                    <a:pt x="22" y="236"/>
                  </a:lnTo>
                  <a:lnTo>
                    <a:pt x="22" y="234"/>
                  </a:lnTo>
                  <a:lnTo>
                    <a:pt x="24" y="234"/>
                  </a:lnTo>
                  <a:lnTo>
                    <a:pt x="24" y="232"/>
                  </a:lnTo>
                  <a:lnTo>
                    <a:pt x="20" y="232"/>
                  </a:lnTo>
                  <a:lnTo>
                    <a:pt x="18" y="234"/>
                  </a:lnTo>
                  <a:lnTo>
                    <a:pt x="18" y="234"/>
                  </a:lnTo>
                  <a:lnTo>
                    <a:pt x="16" y="232"/>
                  </a:lnTo>
                  <a:lnTo>
                    <a:pt x="14" y="232"/>
                  </a:lnTo>
                  <a:lnTo>
                    <a:pt x="12" y="232"/>
                  </a:lnTo>
                  <a:lnTo>
                    <a:pt x="10" y="232"/>
                  </a:lnTo>
                  <a:lnTo>
                    <a:pt x="6" y="234"/>
                  </a:lnTo>
                  <a:lnTo>
                    <a:pt x="6" y="234"/>
                  </a:lnTo>
                  <a:lnTo>
                    <a:pt x="4" y="232"/>
                  </a:lnTo>
                  <a:lnTo>
                    <a:pt x="2" y="232"/>
                  </a:lnTo>
                  <a:lnTo>
                    <a:pt x="4" y="236"/>
                  </a:lnTo>
                  <a:lnTo>
                    <a:pt x="2" y="236"/>
                  </a:lnTo>
                  <a:lnTo>
                    <a:pt x="4" y="238"/>
                  </a:lnTo>
                  <a:lnTo>
                    <a:pt x="6" y="236"/>
                  </a:lnTo>
                  <a:lnTo>
                    <a:pt x="6" y="236"/>
                  </a:lnTo>
                  <a:lnTo>
                    <a:pt x="8" y="236"/>
                  </a:lnTo>
                  <a:lnTo>
                    <a:pt x="6" y="238"/>
                  </a:lnTo>
                  <a:lnTo>
                    <a:pt x="6" y="240"/>
                  </a:lnTo>
                  <a:lnTo>
                    <a:pt x="6" y="240"/>
                  </a:lnTo>
                  <a:lnTo>
                    <a:pt x="4" y="240"/>
                  </a:lnTo>
                  <a:lnTo>
                    <a:pt x="4" y="242"/>
                  </a:lnTo>
                  <a:lnTo>
                    <a:pt x="6" y="244"/>
                  </a:lnTo>
                  <a:lnTo>
                    <a:pt x="10" y="240"/>
                  </a:lnTo>
                  <a:lnTo>
                    <a:pt x="12" y="240"/>
                  </a:lnTo>
                  <a:lnTo>
                    <a:pt x="12" y="242"/>
                  </a:lnTo>
                  <a:lnTo>
                    <a:pt x="12" y="244"/>
                  </a:lnTo>
                  <a:lnTo>
                    <a:pt x="8" y="246"/>
                  </a:lnTo>
                  <a:lnTo>
                    <a:pt x="10" y="246"/>
                  </a:lnTo>
                  <a:lnTo>
                    <a:pt x="10" y="246"/>
                  </a:lnTo>
                  <a:lnTo>
                    <a:pt x="10" y="248"/>
                  </a:lnTo>
                  <a:lnTo>
                    <a:pt x="12" y="250"/>
                  </a:lnTo>
                  <a:lnTo>
                    <a:pt x="10" y="252"/>
                  </a:lnTo>
                  <a:lnTo>
                    <a:pt x="12" y="252"/>
                  </a:lnTo>
                  <a:lnTo>
                    <a:pt x="14" y="250"/>
                  </a:lnTo>
                  <a:lnTo>
                    <a:pt x="14" y="248"/>
                  </a:lnTo>
                  <a:lnTo>
                    <a:pt x="16" y="246"/>
                  </a:lnTo>
                  <a:lnTo>
                    <a:pt x="20" y="244"/>
                  </a:lnTo>
                  <a:lnTo>
                    <a:pt x="22" y="244"/>
                  </a:lnTo>
                  <a:lnTo>
                    <a:pt x="24" y="244"/>
                  </a:lnTo>
                  <a:lnTo>
                    <a:pt x="22" y="244"/>
                  </a:lnTo>
                  <a:lnTo>
                    <a:pt x="20" y="246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18" y="246"/>
                  </a:lnTo>
                  <a:lnTo>
                    <a:pt x="18" y="246"/>
                  </a:lnTo>
                  <a:lnTo>
                    <a:pt x="16" y="250"/>
                  </a:lnTo>
                  <a:lnTo>
                    <a:pt x="14" y="250"/>
                  </a:lnTo>
                  <a:lnTo>
                    <a:pt x="16" y="250"/>
                  </a:lnTo>
                  <a:lnTo>
                    <a:pt x="14" y="254"/>
                  </a:lnTo>
                  <a:lnTo>
                    <a:pt x="14" y="254"/>
                  </a:lnTo>
                  <a:lnTo>
                    <a:pt x="12" y="256"/>
                  </a:lnTo>
                  <a:lnTo>
                    <a:pt x="14" y="256"/>
                  </a:lnTo>
                  <a:lnTo>
                    <a:pt x="18" y="256"/>
                  </a:lnTo>
                  <a:lnTo>
                    <a:pt x="18" y="258"/>
                  </a:lnTo>
                  <a:lnTo>
                    <a:pt x="16" y="258"/>
                  </a:lnTo>
                  <a:lnTo>
                    <a:pt x="14" y="258"/>
                  </a:lnTo>
                  <a:lnTo>
                    <a:pt x="14" y="260"/>
                  </a:lnTo>
                  <a:lnTo>
                    <a:pt x="12" y="258"/>
                  </a:lnTo>
                  <a:lnTo>
                    <a:pt x="10" y="260"/>
                  </a:lnTo>
                  <a:lnTo>
                    <a:pt x="10" y="262"/>
                  </a:lnTo>
                  <a:lnTo>
                    <a:pt x="10" y="260"/>
                  </a:lnTo>
                  <a:lnTo>
                    <a:pt x="8" y="260"/>
                  </a:lnTo>
                  <a:lnTo>
                    <a:pt x="6" y="264"/>
                  </a:lnTo>
                  <a:lnTo>
                    <a:pt x="6" y="266"/>
                  </a:lnTo>
                  <a:lnTo>
                    <a:pt x="10" y="268"/>
                  </a:lnTo>
                  <a:lnTo>
                    <a:pt x="10" y="266"/>
                  </a:lnTo>
                  <a:lnTo>
                    <a:pt x="12" y="268"/>
                  </a:lnTo>
                  <a:lnTo>
                    <a:pt x="14" y="266"/>
                  </a:lnTo>
                  <a:lnTo>
                    <a:pt x="12" y="266"/>
                  </a:lnTo>
                  <a:lnTo>
                    <a:pt x="14" y="264"/>
                  </a:lnTo>
                  <a:lnTo>
                    <a:pt x="16" y="266"/>
                  </a:lnTo>
                  <a:lnTo>
                    <a:pt x="16" y="266"/>
                  </a:lnTo>
                  <a:lnTo>
                    <a:pt x="16" y="268"/>
                  </a:lnTo>
                  <a:lnTo>
                    <a:pt x="16" y="270"/>
                  </a:lnTo>
                  <a:lnTo>
                    <a:pt x="14" y="270"/>
                  </a:lnTo>
                  <a:lnTo>
                    <a:pt x="16" y="274"/>
                  </a:lnTo>
                  <a:lnTo>
                    <a:pt x="18" y="274"/>
                  </a:lnTo>
                  <a:lnTo>
                    <a:pt x="20" y="272"/>
                  </a:lnTo>
                  <a:lnTo>
                    <a:pt x="22" y="274"/>
                  </a:lnTo>
                  <a:lnTo>
                    <a:pt x="18" y="274"/>
                  </a:lnTo>
                  <a:lnTo>
                    <a:pt x="18" y="276"/>
                  </a:lnTo>
                  <a:lnTo>
                    <a:pt x="18" y="278"/>
                  </a:lnTo>
                  <a:lnTo>
                    <a:pt x="18" y="278"/>
                  </a:lnTo>
                  <a:lnTo>
                    <a:pt x="14" y="274"/>
                  </a:lnTo>
                  <a:lnTo>
                    <a:pt x="12" y="276"/>
                  </a:lnTo>
                  <a:lnTo>
                    <a:pt x="12" y="274"/>
                  </a:lnTo>
                  <a:lnTo>
                    <a:pt x="10" y="274"/>
                  </a:lnTo>
                  <a:lnTo>
                    <a:pt x="10" y="276"/>
                  </a:lnTo>
                  <a:lnTo>
                    <a:pt x="8" y="278"/>
                  </a:lnTo>
                  <a:lnTo>
                    <a:pt x="12" y="282"/>
                  </a:lnTo>
                  <a:lnTo>
                    <a:pt x="14" y="284"/>
                  </a:lnTo>
                  <a:lnTo>
                    <a:pt x="18" y="286"/>
                  </a:lnTo>
                  <a:lnTo>
                    <a:pt x="22" y="288"/>
                  </a:lnTo>
                  <a:lnTo>
                    <a:pt x="22" y="290"/>
                  </a:lnTo>
                  <a:lnTo>
                    <a:pt x="22" y="290"/>
                  </a:lnTo>
                  <a:lnTo>
                    <a:pt x="24" y="292"/>
                  </a:lnTo>
                  <a:lnTo>
                    <a:pt x="24" y="292"/>
                  </a:lnTo>
                  <a:lnTo>
                    <a:pt x="24" y="288"/>
                  </a:lnTo>
                  <a:lnTo>
                    <a:pt x="26" y="288"/>
                  </a:lnTo>
                  <a:lnTo>
                    <a:pt x="28" y="290"/>
                  </a:lnTo>
                  <a:lnTo>
                    <a:pt x="26" y="290"/>
                  </a:lnTo>
                  <a:lnTo>
                    <a:pt x="30" y="294"/>
                  </a:lnTo>
                  <a:lnTo>
                    <a:pt x="30" y="292"/>
                  </a:lnTo>
                  <a:lnTo>
                    <a:pt x="32" y="292"/>
                  </a:lnTo>
                  <a:lnTo>
                    <a:pt x="34" y="292"/>
                  </a:lnTo>
                  <a:lnTo>
                    <a:pt x="36" y="290"/>
                  </a:lnTo>
                  <a:lnTo>
                    <a:pt x="38" y="290"/>
                  </a:lnTo>
                  <a:lnTo>
                    <a:pt x="38" y="288"/>
                  </a:lnTo>
                  <a:lnTo>
                    <a:pt x="38" y="288"/>
                  </a:lnTo>
                  <a:lnTo>
                    <a:pt x="40" y="290"/>
                  </a:lnTo>
                  <a:lnTo>
                    <a:pt x="42" y="290"/>
                  </a:lnTo>
                  <a:lnTo>
                    <a:pt x="46" y="286"/>
                  </a:lnTo>
                  <a:lnTo>
                    <a:pt x="46" y="284"/>
                  </a:lnTo>
                  <a:lnTo>
                    <a:pt x="44" y="282"/>
                  </a:lnTo>
                  <a:lnTo>
                    <a:pt x="46" y="284"/>
                  </a:lnTo>
                  <a:lnTo>
                    <a:pt x="50" y="282"/>
                  </a:lnTo>
                  <a:lnTo>
                    <a:pt x="48" y="280"/>
                  </a:lnTo>
                  <a:lnTo>
                    <a:pt x="50" y="280"/>
                  </a:lnTo>
                  <a:lnTo>
                    <a:pt x="50" y="278"/>
                  </a:lnTo>
                  <a:lnTo>
                    <a:pt x="52" y="276"/>
                  </a:lnTo>
                  <a:lnTo>
                    <a:pt x="54" y="276"/>
                  </a:lnTo>
                  <a:lnTo>
                    <a:pt x="54" y="274"/>
                  </a:lnTo>
                  <a:lnTo>
                    <a:pt x="52" y="272"/>
                  </a:lnTo>
                  <a:lnTo>
                    <a:pt x="54" y="270"/>
                  </a:lnTo>
                  <a:lnTo>
                    <a:pt x="52" y="268"/>
                  </a:lnTo>
                  <a:lnTo>
                    <a:pt x="50" y="266"/>
                  </a:lnTo>
                  <a:lnTo>
                    <a:pt x="50" y="264"/>
                  </a:lnTo>
                  <a:lnTo>
                    <a:pt x="50" y="266"/>
                  </a:lnTo>
                  <a:lnTo>
                    <a:pt x="52" y="268"/>
                  </a:lnTo>
                  <a:lnTo>
                    <a:pt x="54" y="272"/>
                  </a:lnTo>
                  <a:lnTo>
                    <a:pt x="54" y="272"/>
                  </a:lnTo>
                  <a:lnTo>
                    <a:pt x="56" y="272"/>
                  </a:lnTo>
                  <a:lnTo>
                    <a:pt x="56" y="274"/>
                  </a:lnTo>
                  <a:lnTo>
                    <a:pt x="56" y="276"/>
                  </a:lnTo>
                  <a:lnTo>
                    <a:pt x="60" y="274"/>
                  </a:lnTo>
                  <a:lnTo>
                    <a:pt x="58" y="272"/>
                  </a:lnTo>
                  <a:lnTo>
                    <a:pt x="58" y="272"/>
                  </a:lnTo>
                  <a:lnTo>
                    <a:pt x="58" y="270"/>
                  </a:lnTo>
                  <a:lnTo>
                    <a:pt x="60" y="272"/>
                  </a:lnTo>
                  <a:lnTo>
                    <a:pt x="60" y="274"/>
                  </a:lnTo>
                  <a:lnTo>
                    <a:pt x="64" y="270"/>
                  </a:lnTo>
                  <a:lnTo>
                    <a:pt x="64" y="268"/>
                  </a:lnTo>
                  <a:lnTo>
                    <a:pt x="64" y="264"/>
                  </a:lnTo>
                  <a:lnTo>
                    <a:pt x="62" y="264"/>
                  </a:lnTo>
                  <a:lnTo>
                    <a:pt x="62" y="262"/>
                  </a:lnTo>
                  <a:lnTo>
                    <a:pt x="62" y="262"/>
                  </a:lnTo>
                  <a:lnTo>
                    <a:pt x="62" y="262"/>
                  </a:lnTo>
                  <a:lnTo>
                    <a:pt x="64" y="260"/>
                  </a:lnTo>
                  <a:lnTo>
                    <a:pt x="64" y="260"/>
                  </a:lnTo>
                  <a:lnTo>
                    <a:pt x="64" y="258"/>
                  </a:lnTo>
                  <a:lnTo>
                    <a:pt x="64" y="256"/>
                  </a:lnTo>
                  <a:lnTo>
                    <a:pt x="66" y="254"/>
                  </a:lnTo>
                  <a:lnTo>
                    <a:pt x="68" y="256"/>
                  </a:lnTo>
                  <a:lnTo>
                    <a:pt x="66" y="258"/>
                  </a:lnTo>
                  <a:lnTo>
                    <a:pt x="66" y="262"/>
                  </a:lnTo>
                  <a:lnTo>
                    <a:pt x="66" y="264"/>
                  </a:lnTo>
                  <a:lnTo>
                    <a:pt x="68" y="266"/>
                  </a:lnTo>
                  <a:lnTo>
                    <a:pt x="68" y="268"/>
                  </a:lnTo>
                  <a:lnTo>
                    <a:pt x="70" y="270"/>
                  </a:lnTo>
                  <a:lnTo>
                    <a:pt x="74" y="270"/>
                  </a:lnTo>
                  <a:lnTo>
                    <a:pt x="74" y="270"/>
                  </a:lnTo>
                  <a:lnTo>
                    <a:pt x="74" y="272"/>
                  </a:lnTo>
                  <a:lnTo>
                    <a:pt x="76" y="274"/>
                  </a:lnTo>
                  <a:lnTo>
                    <a:pt x="76" y="276"/>
                  </a:lnTo>
                  <a:lnTo>
                    <a:pt x="78" y="274"/>
                  </a:lnTo>
                  <a:lnTo>
                    <a:pt x="78" y="266"/>
                  </a:lnTo>
                  <a:lnTo>
                    <a:pt x="76" y="262"/>
                  </a:lnTo>
                  <a:lnTo>
                    <a:pt x="76" y="260"/>
                  </a:lnTo>
                  <a:lnTo>
                    <a:pt x="78" y="258"/>
                  </a:lnTo>
                  <a:lnTo>
                    <a:pt x="78" y="256"/>
                  </a:lnTo>
                  <a:lnTo>
                    <a:pt x="78" y="254"/>
                  </a:lnTo>
                  <a:lnTo>
                    <a:pt x="82" y="254"/>
                  </a:lnTo>
                  <a:lnTo>
                    <a:pt x="82" y="252"/>
                  </a:lnTo>
                  <a:lnTo>
                    <a:pt x="82" y="250"/>
                  </a:lnTo>
                  <a:lnTo>
                    <a:pt x="84" y="246"/>
                  </a:lnTo>
                  <a:lnTo>
                    <a:pt x="82" y="244"/>
                  </a:lnTo>
                  <a:lnTo>
                    <a:pt x="82" y="238"/>
                  </a:lnTo>
                  <a:lnTo>
                    <a:pt x="80" y="234"/>
                  </a:lnTo>
                  <a:lnTo>
                    <a:pt x="80" y="232"/>
                  </a:lnTo>
                  <a:lnTo>
                    <a:pt x="86" y="230"/>
                  </a:lnTo>
                  <a:lnTo>
                    <a:pt x="86" y="226"/>
                  </a:lnTo>
                  <a:lnTo>
                    <a:pt x="86" y="222"/>
                  </a:lnTo>
                  <a:lnTo>
                    <a:pt x="82" y="218"/>
                  </a:lnTo>
                  <a:lnTo>
                    <a:pt x="78" y="216"/>
                  </a:lnTo>
                  <a:lnTo>
                    <a:pt x="78" y="212"/>
                  </a:lnTo>
                  <a:lnTo>
                    <a:pt x="80" y="206"/>
                  </a:lnTo>
                  <a:lnTo>
                    <a:pt x="78" y="202"/>
                  </a:lnTo>
                  <a:lnTo>
                    <a:pt x="78" y="198"/>
                  </a:lnTo>
                  <a:lnTo>
                    <a:pt x="78" y="194"/>
                  </a:lnTo>
                  <a:lnTo>
                    <a:pt x="78" y="188"/>
                  </a:lnTo>
                  <a:lnTo>
                    <a:pt x="76" y="182"/>
                  </a:lnTo>
                  <a:lnTo>
                    <a:pt x="78" y="176"/>
                  </a:lnTo>
                  <a:lnTo>
                    <a:pt x="80" y="170"/>
                  </a:lnTo>
                  <a:lnTo>
                    <a:pt x="82" y="168"/>
                  </a:lnTo>
                  <a:lnTo>
                    <a:pt x="86" y="170"/>
                  </a:lnTo>
                  <a:lnTo>
                    <a:pt x="90" y="170"/>
                  </a:lnTo>
                  <a:lnTo>
                    <a:pt x="92" y="166"/>
                  </a:lnTo>
                  <a:lnTo>
                    <a:pt x="92" y="162"/>
                  </a:lnTo>
                  <a:lnTo>
                    <a:pt x="92" y="160"/>
                  </a:lnTo>
                  <a:lnTo>
                    <a:pt x="92" y="158"/>
                  </a:lnTo>
                  <a:lnTo>
                    <a:pt x="96" y="146"/>
                  </a:lnTo>
                  <a:lnTo>
                    <a:pt x="96" y="140"/>
                  </a:lnTo>
                  <a:lnTo>
                    <a:pt x="96" y="136"/>
                  </a:lnTo>
                  <a:lnTo>
                    <a:pt x="98" y="132"/>
                  </a:lnTo>
                  <a:lnTo>
                    <a:pt x="98" y="128"/>
                  </a:lnTo>
                  <a:lnTo>
                    <a:pt x="96" y="126"/>
                  </a:lnTo>
                  <a:lnTo>
                    <a:pt x="96" y="124"/>
                  </a:lnTo>
                  <a:lnTo>
                    <a:pt x="100" y="122"/>
                  </a:lnTo>
                  <a:lnTo>
                    <a:pt x="104" y="120"/>
                  </a:lnTo>
                  <a:lnTo>
                    <a:pt x="106" y="118"/>
                  </a:lnTo>
                  <a:lnTo>
                    <a:pt x="106" y="116"/>
                  </a:lnTo>
                  <a:lnTo>
                    <a:pt x="110" y="110"/>
                  </a:lnTo>
                  <a:lnTo>
                    <a:pt x="114" y="106"/>
                  </a:lnTo>
                  <a:lnTo>
                    <a:pt x="114" y="102"/>
                  </a:lnTo>
                  <a:lnTo>
                    <a:pt x="114" y="98"/>
                  </a:lnTo>
                  <a:lnTo>
                    <a:pt x="112" y="98"/>
                  </a:lnTo>
                  <a:lnTo>
                    <a:pt x="112" y="92"/>
                  </a:lnTo>
                  <a:lnTo>
                    <a:pt x="114" y="90"/>
                  </a:lnTo>
                  <a:lnTo>
                    <a:pt x="116" y="88"/>
                  </a:lnTo>
                  <a:lnTo>
                    <a:pt x="116" y="86"/>
                  </a:lnTo>
                  <a:lnTo>
                    <a:pt x="118" y="84"/>
                  </a:lnTo>
                  <a:lnTo>
                    <a:pt x="120" y="80"/>
                  </a:lnTo>
                  <a:lnTo>
                    <a:pt x="122" y="78"/>
                  </a:lnTo>
                  <a:lnTo>
                    <a:pt x="126" y="80"/>
                  </a:lnTo>
                  <a:lnTo>
                    <a:pt x="126" y="82"/>
                  </a:lnTo>
                  <a:lnTo>
                    <a:pt x="128" y="80"/>
                  </a:lnTo>
                  <a:lnTo>
                    <a:pt x="130" y="80"/>
                  </a:lnTo>
                  <a:lnTo>
                    <a:pt x="128" y="76"/>
                  </a:lnTo>
                  <a:lnTo>
                    <a:pt x="130" y="76"/>
                  </a:lnTo>
                  <a:lnTo>
                    <a:pt x="130" y="74"/>
                  </a:lnTo>
                  <a:lnTo>
                    <a:pt x="130" y="72"/>
                  </a:lnTo>
                  <a:lnTo>
                    <a:pt x="128" y="70"/>
                  </a:lnTo>
                  <a:lnTo>
                    <a:pt x="130" y="68"/>
                  </a:lnTo>
                  <a:lnTo>
                    <a:pt x="134" y="68"/>
                  </a:lnTo>
                  <a:lnTo>
                    <a:pt x="136" y="66"/>
                  </a:lnTo>
                  <a:lnTo>
                    <a:pt x="140" y="68"/>
                  </a:lnTo>
                  <a:lnTo>
                    <a:pt x="142" y="70"/>
                  </a:lnTo>
                  <a:lnTo>
                    <a:pt x="146" y="70"/>
                  </a:lnTo>
                  <a:lnTo>
                    <a:pt x="148" y="72"/>
                  </a:lnTo>
                  <a:lnTo>
                    <a:pt x="148" y="70"/>
                  </a:lnTo>
                  <a:lnTo>
                    <a:pt x="150" y="72"/>
                  </a:lnTo>
                  <a:lnTo>
                    <a:pt x="150" y="68"/>
                  </a:lnTo>
                  <a:lnTo>
                    <a:pt x="148" y="66"/>
                  </a:lnTo>
                  <a:lnTo>
                    <a:pt x="148" y="62"/>
                  </a:lnTo>
                  <a:lnTo>
                    <a:pt x="150" y="62"/>
                  </a:lnTo>
                  <a:lnTo>
                    <a:pt x="150" y="60"/>
                  </a:lnTo>
                  <a:lnTo>
                    <a:pt x="148" y="58"/>
                  </a:lnTo>
                  <a:lnTo>
                    <a:pt x="148" y="56"/>
                  </a:lnTo>
                  <a:lnTo>
                    <a:pt x="150" y="56"/>
                  </a:lnTo>
                  <a:lnTo>
                    <a:pt x="154" y="56"/>
                  </a:lnTo>
                  <a:lnTo>
                    <a:pt x="154" y="56"/>
                  </a:lnTo>
                  <a:lnTo>
                    <a:pt x="154" y="56"/>
                  </a:lnTo>
                  <a:lnTo>
                    <a:pt x="154" y="54"/>
                  </a:lnTo>
                  <a:lnTo>
                    <a:pt x="156" y="56"/>
                  </a:lnTo>
                  <a:lnTo>
                    <a:pt x="156" y="54"/>
                  </a:lnTo>
                  <a:lnTo>
                    <a:pt x="156" y="52"/>
                  </a:lnTo>
                  <a:lnTo>
                    <a:pt x="156" y="50"/>
                  </a:lnTo>
                  <a:lnTo>
                    <a:pt x="158" y="48"/>
                  </a:lnTo>
                  <a:lnTo>
                    <a:pt x="160" y="50"/>
                  </a:lnTo>
                  <a:lnTo>
                    <a:pt x="162" y="52"/>
                  </a:lnTo>
                  <a:lnTo>
                    <a:pt x="168" y="56"/>
                  </a:lnTo>
                  <a:lnTo>
                    <a:pt x="168" y="60"/>
                  </a:lnTo>
                  <a:lnTo>
                    <a:pt x="170" y="62"/>
                  </a:lnTo>
                  <a:lnTo>
                    <a:pt x="174" y="64"/>
                  </a:lnTo>
                  <a:lnTo>
                    <a:pt x="180" y="64"/>
                  </a:lnTo>
                  <a:lnTo>
                    <a:pt x="184" y="60"/>
                  </a:lnTo>
                  <a:lnTo>
                    <a:pt x="186" y="58"/>
                  </a:lnTo>
                  <a:lnTo>
                    <a:pt x="188" y="58"/>
                  </a:lnTo>
                  <a:lnTo>
                    <a:pt x="192" y="62"/>
                  </a:lnTo>
                  <a:lnTo>
                    <a:pt x="194" y="62"/>
                  </a:lnTo>
                  <a:lnTo>
                    <a:pt x="196" y="60"/>
                  </a:lnTo>
                  <a:lnTo>
                    <a:pt x="198" y="58"/>
                  </a:lnTo>
                  <a:lnTo>
                    <a:pt x="200" y="56"/>
                  </a:lnTo>
                  <a:lnTo>
                    <a:pt x="202" y="56"/>
                  </a:lnTo>
                  <a:lnTo>
                    <a:pt x="204" y="56"/>
                  </a:lnTo>
                  <a:lnTo>
                    <a:pt x="204" y="54"/>
                  </a:lnTo>
                  <a:lnTo>
                    <a:pt x="204" y="52"/>
                  </a:lnTo>
                  <a:lnTo>
                    <a:pt x="202" y="48"/>
                  </a:lnTo>
                  <a:lnTo>
                    <a:pt x="204" y="42"/>
                  </a:lnTo>
                  <a:lnTo>
                    <a:pt x="204" y="40"/>
                  </a:lnTo>
                  <a:lnTo>
                    <a:pt x="204" y="38"/>
                  </a:lnTo>
                  <a:lnTo>
                    <a:pt x="204" y="36"/>
                  </a:lnTo>
                  <a:lnTo>
                    <a:pt x="206" y="34"/>
                  </a:lnTo>
                  <a:lnTo>
                    <a:pt x="206" y="32"/>
                  </a:lnTo>
                  <a:lnTo>
                    <a:pt x="208" y="32"/>
                  </a:lnTo>
                  <a:lnTo>
                    <a:pt x="212" y="32"/>
                  </a:lnTo>
                  <a:lnTo>
                    <a:pt x="214" y="32"/>
                  </a:lnTo>
                  <a:lnTo>
                    <a:pt x="214" y="30"/>
                  </a:lnTo>
                  <a:lnTo>
                    <a:pt x="216" y="28"/>
                  </a:lnTo>
                  <a:lnTo>
                    <a:pt x="222" y="28"/>
                  </a:lnTo>
                  <a:lnTo>
                    <a:pt x="224" y="30"/>
                  </a:lnTo>
                  <a:lnTo>
                    <a:pt x="226" y="34"/>
                  </a:lnTo>
                  <a:lnTo>
                    <a:pt x="228" y="36"/>
                  </a:lnTo>
                  <a:lnTo>
                    <a:pt x="232" y="36"/>
                  </a:lnTo>
                  <a:lnTo>
                    <a:pt x="236" y="36"/>
                  </a:lnTo>
                  <a:lnTo>
                    <a:pt x="236" y="38"/>
                  </a:lnTo>
                  <a:lnTo>
                    <a:pt x="238" y="42"/>
                  </a:lnTo>
                  <a:lnTo>
                    <a:pt x="238" y="44"/>
                  </a:lnTo>
                  <a:lnTo>
                    <a:pt x="236" y="48"/>
                  </a:lnTo>
                  <a:lnTo>
                    <a:pt x="236" y="52"/>
                  </a:lnTo>
                  <a:lnTo>
                    <a:pt x="236" y="52"/>
                  </a:lnTo>
                  <a:close/>
                  <a:moveTo>
                    <a:pt x="10" y="270"/>
                  </a:moveTo>
                  <a:lnTo>
                    <a:pt x="12" y="272"/>
                  </a:lnTo>
                  <a:lnTo>
                    <a:pt x="10" y="272"/>
                  </a:lnTo>
                  <a:lnTo>
                    <a:pt x="10" y="270"/>
                  </a:lnTo>
                  <a:lnTo>
                    <a:pt x="10" y="270"/>
                  </a:lnTo>
                  <a:close/>
                  <a:moveTo>
                    <a:pt x="4" y="256"/>
                  </a:moveTo>
                  <a:lnTo>
                    <a:pt x="4" y="256"/>
                  </a:lnTo>
                  <a:lnTo>
                    <a:pt x="6" y="256"/>
                  </a:lnTo>
                  <a:lnTo>
                    <a:pt x="8" y="258"/>
                  </a:lnTo>
                  <a:lnTo>
                    <a:pt x="6" y="260"/>
                  </a:lnTo>
                  <a:lnTo>
                    <a:pt x="4" y="256"/>
                  </a:lnTo>
                  <a:lnTo>
                    <a:pt x="4" y="256"/>
                  </a:lnTo>
                  <a:close/>
                  <a:moveTo>
                    <a:pt x="10" y="252"/>
                  </a:moveTo>
                  <a:lnTo>
                    <a:pt x="10" y="254"/>
                  </a:lnTo>
                  <a:lnTo>
                    <a:pt x="8" y="254"/>
                  </a:lnTo>
                  <a:lnTo>
                    <a:pt x="10" y="252"/>
                  </a:lnTo>
                  <a:lnTo>
                    <a:pt x="10" y="252"/>
                  </a:lnTo>
                  <a:close/>
                  <a:moveTo>
                    <a:pt x="8" y="250"/>
                  </a:moveTo>
                  <a:lnTo>
                    <a:pt x="6" y="252"/>
                  </a:lnTo>
                  <a:lnTo>
                    <a:pt x="4" y="252"/>
                  </a:lnTo>
                  <a:lnTo>
                    <a:pt x="8" y="250"/>
                  </a:lnTo>
                  <a:lnTo>
                    <a:pt x="8" y="250"/>
                  </a:lnTo>
                  <a:close/>
                  <a:moveTo>
                    <a:pt x="2" y="240"/>
                  </a:moveTo>
                  <a:lnTo>
                    <a:pt x="0" y="240"/>
                  </a:lnTo>
                  <a:lnTo>
                    <a:pt x="2" y="238"/>
                  </a:lnTo>
                  <a:lnTo>
                    <a:pt x="2" y="238"/>
                  </a:lnTo>
                  <a:lnTo>
                    <a:pt x="2" y="240"/>
                  </a:lnTo>
                  <a:lnTo>
                    <a:pt x="2" y="240"/>
                  </a:lnTo>
                  <a:close/>
                  <a:moveTo>
                    <a:pt x="2" y="242"/>
                  </a:moveTo>
                  <a:lnTo>
                    <a:pt x="4" y="242"/>
                  </a:lnTo>
                  <a:lnTo>
                    <a:pt x="2" y="244"/>
                  </a:lnTo>
                  <a:lnTo>
                    <a:pt x="2" y="242"/>
                  </a:lnTo>
                  <a:lnTo>
                    <a:pt x="2" y="242"/>
                  </a:lnTo>
                  <a:close/>
                  <a:moveTo>
                    <a:pt x="6" y="246"/>
                  </a:moveTo>
                  <a:lnTo>
                    <a:pt x="6" y="246"/>
                  </a:lnTo>
                  <a:lnTo>
                    <a:pt x="8" y="248"/>
                  </a:lnTo>
                  <a:lnTo>
                    <a:pt x="8" y="250"/>
                  </a:lnTo>
                  <a:lnTo>
                    <a:pt x="6" y="246"/>
                  </a:lnTo>
                  <a:lnTo>
                    <a:pt x="6" y="246"/>
                  </a:lnTo>
                  <a:close/>
                  <a:moveTo>
                    <a:pt x="4" y="248"/>
                  </a:moveTo>
                  <a:lnTo>
                    <a:pt x="2" y="246"/>
                  </a:lnTo>
                  <a:lnTo>
                    <a:pt x="4" y="246"/>
                  </a:lnTo>
                  <a:lnTo>
                    <a:pt x="4" y="248"/>
                  </a:lnTo>
                  <a:lnTo>
                    <a:pt x="4" y="248"/>
                  </a:lnTo>
                  <a:close/>
                  <a:moveTo>
                    <a:pt x="2" y="234"/>
                  </a:moveTo>
                  <a:lnTo>
                    <a:pt x="0" y="236"/>
                  </a:lnTo>
                  <a:lnTo>
                    <a:pt x="0" y="236"/>
                  </a:lnTo>
                  <a:lnTo>
                    <a:pt x="2" y="234"/>
                  </a:lnTo>
                  <a:lnTo>
                    <a:pt x="2" y="234"/>
                  </a:lnTo>
                  <a:lnTo>
                    <a:pt x="2" y="234"/>
                  </a:lnTo>
                  <a:close/>
                  <a:moveTo>
                    <a:pt x="0" y="216"/>
                  </a:moveTo>
                  <a:lnTo>
                    <a:pt x="4" y="218"/>
                  </a:lnTo>
                  <a:lnTo>
                    <a:pt x="2" y="218"/>
                  </a:lnTo>
                  <a:lnTo>
                    <a:pt x="0" y="216"/>
                  </a:lnTo>
                  <a:lnTo>
                    <a:pt x="0" y="216"/>
                  </a:lnTo>
                  <a:close/>
                  <a:moveTo>
                    <a:pt x="2" y="212"/>
                  </a:moveTo>
                  <a:lnTo>
                    <a:pt x="4" y="214"/>
                  </a:lnTo>
                  <a:lnTo>
                    <a:pt x="2" y="214"/>
                  </a:lnTo>
                  <a:lnTo>
                    <a:pt x="2" y="212"/>
                  </a:lnTo>
                  <a:lnTo>
                    <a:pt x="2" y="212"/>
                  </a:lnTo>
                  <a:close/>
                  <a:moveTo>
                    <a:pt x="8" y="206"/>
                  </a:moveTo>
                  <a:lnTo>
                    <a:pt x="10" y="208"/>
                  </a:lnTo>
                  <a:lnTo>
                    <a:pt x="6" y="208"/>
                  </a:lnTo>
                  <a:lnTo>
                    <a:pt x="8" y="206"/>
                  </a:lnTo>
                  <a:lnTo>
                    <a:pt x="8" y="206"/>
                  </a:lnTo>
                  <a:close/>
                  <a:moveTo>
                    <a:pt x="10" y="206"/>
                  </a:moveTo>
                  <a:lnTo>
                    <a:pt x="12" y="206"/>
                  </a:lnTo>
                  <a:lnTo>
                    <a:pt x="14" y="208"/>
                  </a:lnTo>
                  <a:lnTo>
                    <a:pt x="10" y="208"/>
                  </a:lnTo>
                  <a:lnTo>
                    <a:pt x="10" y="206"/>
                  </a:lnTo>
                  <a:lnTo>
                    <a:pt x="10" y="206"/>
                  </a:lnTo>
                  <a:close/>
                  <a:moveTo>
                    <a:pt x="32" y="190"/>
                  </a:moveTo>
                  <a:lnTo>
                    <a:pt x="32" y="190"/>
                  </a:lnTo>
                  <a:lnTo>
                    <a:pt x="36" y="188"/>
                  </a:lnTo>
                  <a:lnTo>
                    <a:pt x="36" y="190"/>
                  </a:lnTo>
                  <a:lnTo>
                    <a:pt x="34" y="190"/>
                  </a:lnTo>
                  <a:lnTo>
                    <a:pt x="32" y="190"/>
                  </a:lnTo>
                  <a:lnTo>
                    <a:pt x="32" y="190"/>
                  </a:lnTo>
                  <a:close/>
                  <a:moveTo>
                    <a:pt x="34" y="186"/>
                  </a:moveTo>
                  <a:lnTo>
                    <a:pt x="34" y="186"/>
                  </a:lnTo>
                  <a:lnTo>
                    <a:pt x="32" y="186"/>
                  </a:lnTo>
                  <a:lnTo>
                    <a:pt x="30" y="184"/>
                  </a:lnTo>
                  <a:lnTo>
                    <a:pt x="32" y="184"/>
                  </a:lnTo>
                  <a:lnTo>
                    <a:pt x="34" y="186"/>
                  </a:lnTo>
                  <a:lnTo>
                    <a:pt x="34" y="186"/>
                  </a:lnTo>
                  <a:close/>
                  <a:moveTo>
                    <a:pt x="36" y="180"/>
                  </a:moveTo>
                  <a:lnTo>
                    <a:pt x="40" y="176"/>
                  </a:lnTo>
                  <a:lnTo>
                    <a:pt x="42" y="178"/>
                  </a:lnTo>
                  <a:lnTo>
                    <a:pt x="40" y="180"/>
                  </a:lnTo>
                  <a:lnTo>
                    <a:pt x="36" y="180"/>
                  </a:lnTo>
                  <a:lnTo>
                    <a:pt x="36" y="180"/>
                  </a:lnTo>
                  <a:close/>
                  <a:moveTo>
                    <a:pt x="36" y="184"/>
                  </a:moveTo>
                  <a:lnTo>
                    <a:pt x="38" y="182"/>
                  </a:lnTo>
                  <a:lnTo>
                    <a:pt x="40" y="182"/>
                  </a:lnTo>
                  <a:lnTo>
                    <a:pt x="42" y="180"/>
                  </a:lnTo>
                  <a:lnTo>
                    <a:pt x="44" y="180"/>
                  </a:lnTo>
                  <a:lnTo>
                    <a:pt x="44" y="182"/>
                  </a:lnTo>
                  <a:lnTo>
                    <a:pt x="42" y="184"/>
                  </a:lnTo>
                  <a:lnTo>
                    <a:pt x="40" y="184"/>
                  </a:lnTo>
                  <a:lnTo>
                    <a:pt x="38" y="184"/>
                  </a:lnTo>
                  <a:lnTo>
                    <a:pt x="36" y="184"/>
                  </a:lnTo>
                  <a:lnTo>
                    <a:pt x="36" y="184"/>
                  </a:lnTo>
                  <a:close/>
                  <a:moveTo>
                    <a:pt x="70" y="150"/>
                  </a:moveTo>
                  <a:lnTo>
                    <a:pt x="70" y="148"/>
                  </a:lnTo>
                  <a:lnTo>
                    <a:pt x="74" y="146"/>
                  </a:lnTo>
                  <a:lnTo>
                    <a:pt x="70" y="150"/>
                  </a:lnTo>
                  <a:lnTo>
                    <a:pt x="70" y="150"/>
                  </a:lnTo>
                  <a:lnTo>
                    <a:pt x="70" y="150"/>
                  </a:lnTo>
                  <a:close/>
                  <a:moveTo>
                    <a:pt x="66" y="156"/>
                  </a:moveTo>
                  <a:lnTo>
                    <a:pt x="66" y="154"/>
                  </a:lnTo>
                  <a:lnTo>
                    <a:pt x="64" y="154"/>
                  </a:lnTo>
                  <a:lnTo>
                    <a:pt x="66" y="152"/>
                  </a:lnTo>
                  <a:lnTo>
                    <a:pt x="68" y="152"/>
                  </a:lnTo>
                  <a:lnTo>
                    <a:pt x="70" y="150"/>
                  </a:lnTo>
                  <a:lnTo>
                    <a:pt x="68" y="154"/>
                  </a:lnTo>
                  <a:lnTo>
                    <a:pt x="66" y="156"/>
                  </a:lnTo>
                  <a:lnTo>
                    <a:pt x="66" y="156"/>
                  </a:lnTo>
                  <a:close/>
                  <a:moveTo>
                    <a:pt x="72" y="134"/>
                  </a:moveTo>
                  <a:lnTo>
                    <a:pt x="74" y="134"/>
                  </a:lnTo>
                  <a:lnTo>
                    <a:pt x="74" y="136"/>
                  </a:lnTo>
                  <a:lnTo>
                    <a:pt x="72" y="138"/>
                  </a:lnTo>
                  <a:lnTo>
                    <a:pt x="72" y="136"/>
                  </a:lnTo>
                  <a:lnTo>
                    <a:pt x="72" y="134"/>
                  </a:lnTo>
                  <a:lnTo>
                    <a:pt x="72" y="134"/>
                  </a:lnTo>
                  <a:close/>
                  <a:moveTo>
                    <a:pt x="78" y="130"/>
                  </a:moveTo>
                  <a:lnTo>
                    <a:pt x="78" y="128"/>
                  </a:lnTo>
                  <a:lnTo>
                    <a:pt x="80" y="128"/>
                  </a:lnTo>
                  <a:lnTo>
                    <a:pt x="78" y="130"/>
                  </a:lnTo>
                  <a:lnTo>
                    <a:pt x="78" y="130"/>
                  </a:lnTo>
                  <a:lnTo>
                    <a:pt x="78" y="130"/>
                  </a:lnTo>
                  <a:close/>
                  <a:moveTo>
                    <a:pt x="76" y="124"/>
                  </a:moveTo>
                  <a:lnTo>
                    <a:pt x="78" y="122"/>
                  </a:lnTo>
                  <a:lnTo>
                    <a:pt x="78" y="124"/>
                  </a:lnTo>
                  <a:lnTo>
                    <a:pt x="76" y="128"/>
                  </a:lnTo>
                  <a:lnTo>
                    <a:pt x="76" y="124"/>
                  </a:lnTo>
                  <a:lnTo>
                    <a:pt x="76" y="124"/>
                  </a:lnTo>
                  <a:close/>
                  <a:moveTo>
                    <a:pt x="92" y="102"/>
                  </a:moveTo>
                  <a:lnTo>
                    <a:pt x="92" y="102"/>
                  </a:lnTo>
                  <a:lnTo>
                    <a:pt x="94" y="102"/>
                  </a:lnTo>
                  <a:lnTo>
                    <a:pt x="92" y="104"/>
                  </a:lnTo>
                  <a:lnTo>
                    <a:pt x="92" y="102"/>
                  </a:lnTo>
                  <a:lnTo>
                    <a:pt x="92" y="102"/>
                  </a:lnTo>
                  <a:close/>
                  <a:moveTo>
                    <a:pt x="76" y="90"/>
                  </a:moveTo>
                  <a:lnTo>
                    <a:pt x="78" y="90"/>
                  </a:lnTo>
                  <a:lnTo>
                    <a:pt x="76" y="92"/>
                  </a:lnTo>
                  <a:lnTo>
                    <a:pt x="76" y="92"/>
                  </a:lnTo>
                  <a:lnTo>
                    <a:pt x="76" y="90"/>
                  </a:lnTo>
                  <a:lnTo>
                    <a:pt x="76" y="90"/>
                  </a:lnTo>
                  <a:close/>
                  <a:moveTo>
                    <a:pt x="80" y="84"/>
                  </a:moveTo>
                  <a:lnTo>
                    <a:pt x="78" y="86"/>
                  </a:lnTo>
                  <a:lnTo>
                    <a:pt x="78" y="84"/>
                  </a:lnTo>
                  <a:lnTo>
                    <a:pt x="80" y="80"/>
                  </a:lnTo>
                  <a:lnTo>
                    <a:pt x="80" y="84"/>
                  </a:lnTo>
                  <a:lnTo>
                    <a:pt x="80" y="84"/>
                  </a:lnTo>
                  <a:close/>
                  <a:moveTo>
                    <a:pt x="82" y="82"/>
                  </a:moveTo>
                  <a:lnTo>
                    <a:pt x="82" y="80"/>
                  </a:lnTo>
                  <a:lnTo>
                    <a:pt x="82" y="78"/>
                  </a:lnTo>
                  <a:lnTo>
                    <a:pt x="84" y="80"/>
                  </a:lnTo>
                  <a:lnTo>
                    <a:pt x="82" y="82"/>
                  </a:lnTo>
                  <a:lnTo>
                    <a:pt x="82" y="82"/>
                  </a:lnTo>
                  <a:close/>
                  <a:moveTo>
                    <a:pt x="90" y="76"/>
                  </a:moveTo>
                  <a:lnTo>
                    <a:pt x="90" y="78"/>
                  </a:lnTo>
                  <a:lnTo>
                    <a:pt x="84" y="82"/>
                  </a:lnTo>
                  <a:lnTo>
                    <a:pt x="86" y="76"/>
                  </a:lnTo>
                  <a:lnTo>
                    <a:pt x="90" y="76"/>
                  </a:lnTo>
                  <a:lnTo>
                    <a:pt x="90" y="76"/>
                  </a:lnTo>
                  <a:close/>
                  <a:moveTo>
                    <a:pt x="94" y="70"/>
                  </a:moveTo>
                  <a:lnTo>
                    <a:pt x="96" y="68"/>
                  </a:lnTo>
                  <a:lnTo>
                    <a:pt x="98" y="70"/>
                  </a:lnTo>
                  <a:lnTo>
                    <a:pt x="94" y="70"/>
                  </a:lnTo>
                  <a:lnTo>
                    <a:pt x="94" y="70"/>
                  </a:lnTo>
                  <a:close/>
                  <a:moveTo>
                    <a:pt x="96" y="72"/>
                  </a:moveTo>
                  <a:lnTo>
                    <a:pt x="96" y="76"/>
                  </a:lnTo>
                  <a:lnTo>
                    <a:pt x="94" y="74"/>
                  </a:lnTo>
                  <a:lnTo>
                    <a:pt x="90" y="76"/>
                  </a:lnTo>
                  <a:lnTo>
                    <a:pt x="92" y="74"/>
                  </a:lnTo>
                  <a:lnTo>
                    <a:pt x="96" y="72"/>
                  </a:lnTo>
                  <a:lnTo>
                    <a:pt x="96" y="72"/>
                  </a:lnTo>
                  <a:close/>
                  <a:moveTo>
                    <a:pt x="98" y="58"/>
                  </a:moveTo>
                  <a:lnTo>
                    <a:pt x="100" y="62"/>
                  </a:lnTo>
                  <a:lnTo>
                    <a:pt x="100" y="66"/>
                  </a:lnTo>
                  <a:lnTo>
                    <a:pt x="96" y="68"/>
                  </a:lnTo>
                  <a:lnTo>
                    <a:pt x="94" y="66"/>
                  </a:lnTo>
                  <a:lnTo>
                    <a:pt x="98" y="64"/>
                  </a:lnTo>
                  <a:lnTo>
                    <a:pt x="96" y="64"/>
                  </a:lnTo>
                  <a:lnTo>
                    <a:pt x="92" y="66"/>
                  </a:lnTo>
                  <a:lnTo>
                    <a:pt x="92" y="64"/>
                  </a:lnTo>
                  <a:lnTo>
                    <a:pt x="92" y="62"/>
                  </a:lnTo>
                  <a:lnTo>
                    <a:pt x="96" y="62"/>
                  </a:lnTo>
                  <a:lnTo>
                    <a:pt x="98" y="60"/>
                  </a:lnTo>
                  <a:lnTo>
                    <a:pt x="96" y="60"/>
                  </a:lnTo>
                  <a:lnTo>
                    <a:pt x="98" y="58"/>
                  </a:lnTo>
                  <a:lnTo>
                    <a:pt x="98" y="58"/>
                  </a:lnTo>
                  <a:close/>
                  <a:moveTo>
                    <a:pt x="102" y="60"/>
                  </a:moveTo>
                  <a:lnTo>
                    <a:pt x="100" y="60"/>
                  </a:lnTo>
                  <a:lnTo>
                    <a:pt x="100" y="56"/>
                  </a:lnTo>
                  <a:lnTo>
                    <a:pt x="104" y="54"/>
                  </a:lnTo>
                  <a:lnTo>
                    <a:pt x="104" y="50"/>
                  </a:lnTo>
                  <a:lnTo>
                    <a:pt x="106" y="50"/>
                  </a:lnTo>
                  <a:lnTo>
                    <a:pt x="108" y="52"/>
                  </a:lnTo>
                  <a:lnTo>
                    <a:pt x="104" y="54"/>
                  </a:lnTo>
                  <a:lnTo>
                    <a:pt x="104" y="56"/>
                  </a:lnTo>
                  <a:lnTo>
                    <a:pt x="102" y="60"/>
                  </a:lnTo>
                  <a:lnTo>
                    <a:pt x="102" y="60"/>
                  </a:lnTo>
                  <a:close/>
                  <a:moveTo>
                    <a:pt x="110" y="62"/>
                  </a:moveTo>
                  <a:lnTo>
                    <a:pt x="112" y="64"/>
                  </a:lnTo>
                  <a:lnTo>
                    <a:pt x="108" y="70"/>
                  </a:lnTo>
                  <a:lnTo>
                    <a:pt x="106" y="72"/>
                  </a:lnTo>
                  <a:lnTo>
                    <a:pt x="104" y="74"/>
                  </a:lnTo>
                  <a:lnTo>
                    <a:pt x="102" y="72"/>
                  </a:lnTo>
                  <a:lnTo>
                    <a:pt x="102" y="70"/>
                  </a:lnTo>
                  <a:lnTo>
                    <a:pt x="100" y="74"/>
                  </a:lnTo>
                  <a:lnTo>
                    <a:pt x="98" y="74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0" y="68"/>
                  </a:lnTo>
                  <a:lnTo>
                    <a:pt x="102" y="66"/>
                  </a:lnTo>
                  <a:lnTo>
                    <a:pt x="102" y="64"/>
                  </a:lnTo>
                  <a:lnTo>
                    <a:pt x="104" y="58"/>
                  </a:lnTo>
                  <a:lnTo>
                    <a:pt x="104" y="66"/>
                  </a:lnTo>
                  <a:lnTo>
                    <a:pt x="104" y="68"/>
                  </a:lnTo>
                  <a:lnTo>
                    <a:pt x="106" y="64"/>
                  </a:lnTo>
                  <a:lnTo>
                    <a:pt x="110" y="64"/>
                  </a:lnTo>
                  <a:lnTo>
                    <a:pt x="108" y="62"/>
                  </a:lnTo>
                  <a:lnTo>
                    <a:pt x="108" y="60"/>
                  </a:lnTo>
                  <a:lnTo>
                    <a:pt x="110" y="62"/>
                  </a:lnTo>
                  <a:lnTo>
                    <a:pt x="110" y="62"/>
                  </a:lnTo>
                  <a:close/>
                  <a:moveTo>
                    <a:pt x="110" y="58"/>
                  </a:moveTo>
                  <a:lnTo>
                    <a:pt x="108" y="58"/>
                  </a:lnTo>
                  <a:lnTo>
                    <a:pt x="110" y="58"/>
                  </a:lnTo>
                  <a:lnTo>
                    <a:pt x="112" y="58"/>
                  </a:lnTo>
                  <a:lnTo>
                    <a:pt x="112" y="60"/>
                  </a:lnTo>
                  <a:lnTo>
                    <a:pt x="110" y="58"/>
                  </a:lnTo>
                  <a:lnTo>
                    <a:pt x="110" y="58"/>
                  </a:lnTo>
                  <a:close/>
                  <a:moveTo>
                    <a:pt x="116" y="62"/>
                  </a:moveTo>
                  <a:lnTo>
                    <a:pt x="116" y="60"/>
                  </a:lnTo>
                  <a:lnTo>
                    <a:pt x="118" y="62"/>
                  </a:lnTo>
                  <a:lnTo>
                    <a:pt x="116" y="62"/>
                  </a:lnTo>
                  <a:lnTo>
                    <a:pt x="116" y="62"/>
                  </a:lnTo>
                  <a:close/>
                  <a:moveTo>
                    <a:pt x="124" y="50"/>
                  </a:moveTo>
                  <a:lnTo>
                    <a:pt x="124" y="50"/>
                  </a:lnTo>
                  <a:lnTo>
                    <a:pt x="124" y="52"/>
                  </a:lnTo>
                  <a:lnTo>
                    <a:pt x="122" y="54"/>
                  </a:lnTo>
                  <a:lnTo>
                    <a:pt x="122" y="54"/>
                  </a:lnTo>
                  <a:lnTo>
                    <a:pt x="118" y="54"/>
                  </a:lnTo>
                  <a:lnTo>
                    <a:pt x="118" y="58"/>
                  </a:lnTo>
                  <a:lnTo>
                    <a:pt x="116" y="58"/>
                  </a:lnTo>
                  <a:lnTo>
                    <a:pt x="116" y="56"/>
                  </a:lnTo>
                  <a:lnTo>
                    <a:pt x="114" y="54"/>
                  </a:lnTo>
                  <a:lnTo>
                    <a:pt x="116" y="52"/>
                  </a:lnTo>
                  <a:lnTo>
                    <a:pt x="114" y="52"/>
                  </a:lnTo>
                  <a:lnTo>
                    <a:pt x="114" y="50"/>
                  </a:lnTo>
                  <a:lnTo>
                    <a:pt x="118" y="48"/>
                  </a:lnTo>
                  <a:lnTo>
                    <a:pt x="116" y="48"/>
                  </a:lnTo>
                  <a:lnTo>
                    <a:pt x="116" y="44"/>
                  </a:lnTo>
                  <a:lnTo>
                    <a:pt x="118" y="46"/>
                  </a:lnTo>
                  <a:lnTo>
                    <a:pt x="118" y="44"/>
                  </a:lnTo>
                  <a:lnTo>
                    <a:pt x="122" y="44"/>
                  </a:lnTo>
                  <a:lnTo>
                    <a:pt x="122" y="46"/>
                  </a:lnTo>
                  <a:lnTo>
                    <a:pt x="124" y="46"/>
                  </a:lnTo>
                  <a:lnTo>
                    <a:pt x="124" y="50"/>
                  </a:lnTo>
                  <a:lnTo>
                    <a:pt x="124" y="50"/>
                  </a:lnTo>
                  <a:close/>
                  <a:moveTo>
                    <a:pt x="124" y="42"/>
                  </a:moveTo>
                  <a:lnTo>
                    <a:pt x="128" y="42"/>
                  </a:lnTo>
                  <a:lnTo>
                    <a:pt x="128" y="40"/>
                  </a:lnTo>
                  <a:lnTo>
                    <a:pt x="132" y="40"/>
                  </a:lnTo>
                  <a:lnTo>
                    <a:pt x="132" y="38"/>
                  </a:lnTo>
                  <a:lnTo>
                    <a:pt x="134" y="40"/>
                  </a:lnTo>
                  <a:lnTo>
                    <a:pt x="132" y="42"/>
                  </a:lnTo>
                  <a:lnTo>
                    <a:pt x="132" y="44"/>
                  </a:lnTo>
                  <a:lnTo>
                    <a:pt x="130" y="44"/>
                  </a:lnTo>
                  <a:lnTo>
                    <a:pt x="128" y="46"/>
                  </a:lnTo>
                  <a:lnTo>
                    <a:pt x="124" y="42"/>
                  </a:lnTo>
                  <a:lnTo>
                    <a:pt x="124" y="42"/>
                  </a:lnTo>
                  <a:close/>
                  <a:moveTo>
                    <a:pt x="134" y="28"/>
                  </a:moveTo>
                  <a:lnTo>
                    <a:pt x="134" y="26"/>
                  </a:lnTo>
                  <a:lnTo>
                    <a:pt x="136" y="26"/>
                  </a:lnTo>
                  <a:lnTo>
                    <a:pt x="134" y="28"/>
                  </a:lnTo>
                  <a:lnTo>
                    <a:pt x="134" y="28"/>
                  </a:lnTo>
                  <a:close/>
                  <a:moveTo>
                    <a:pt x="130" y="32"/>
                  </a:moveTo>
                  <a:lnTo>
                    <a:pt x="130" y="30"/>
                  </a:lnTo>
                  <a:lnTo>
                    <a:pt x="134" y="28"/>
                  </a:lnTo>
                  <a:lnTo>
                    <a:pt x="134" y="30"/>
                  </a:lnTo>
                  <a:lnTo>
                    <a:pt x="134" y="30"/>
                  </a:lnTo>
                  <a:lnTo>
                    <a:pt x="130" y="32"/>
                  </a:lnTo>
                  <a:lnTo>
                    <a:pt x="130" y="32"/>
                  </a:lnTo>
                  <a:close/>
                  <a:moveTo>
                    <a:pt x="138" y="38"/>
                  </a:moveTo>
                  <a:lnTo>
                    <a:pt x="140" y="34"/>
                  </a:lnTo>
                  <a:lnTo>
                    <a:pt x="140" y="36"/>
                  </a:lnTo>
                  <a:lnTo>
                    <a:pt x="138" y="38"/>
                  </a:lnTo>
                  <a:lnTo>
                    <a:pt x="138" y="38"/>
                  </a:lnTo>
                  <a:close/>
                  <a:moveTo>
                    <a:pt x="138" y="36"/>
                  </a:moveTo>
                  <a:lnTo>
                    <a:pt x="136" y="38"/>
                  </a:lnTo>
                  <a:lnTo>
                    <a:pt x="134" y="38"/>
                  </a:lnTo>
                  <a:lnTo>
                    <a:pt x="132" y="34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38" y="32"/>
                  </a:lnTo>
                  <a:lnTo>
                    <a:pt x="140" y="32"/>
                  </a:lnTo>
                  <a:lnTo>
                    <a:pt x="138" y="34"/>
                  </a:lnTo>
                  <a:lnTo>
                    <a:pt x="138" y="36"/>
                  </a:lnTo>
                  <a:lnTo>
                    <a:pt x="138" y="36"/>
                  </a:lnTo>
                  <a:close/>
                  <a:moveTo>
                    <a:pt x="144" y="30"/>
                  </a:moveTo>
                  <a:lnTo>
                    <a:pt x="142" y="32"/>
                  </a:lnTo>
                  <a:lnTo>
                    <a:pt x="140" y="30"/>
                  </a:lnTo>
                  <a:lnTo>
                    <a:pt x="140" y="28"/>
                  </a:lnTo>
                  <a:lnTo>
                    <a:pt x="138" y="24"/>
                  </a:lnTo>
                  <a:lnTo>
                    <a:pt x="140" y="24"/>
                  </a:lnTo>
                  <a:lnTo>
                    <a:pt x="140" y="28"/>
                  </a:lnTo>
                  <a:lnTo>
                    <a:pt x="144" y="30"/>
                  </a:lnTo>
                  <a:lnTo>
                    <a:pt x="144" y="30"/>
                  </a:lnTo>
                  <a:lnTo>
                    <a:pt x="144" y="30"/>
                  </a:lnTo>
                  <a:close/>
                  <a:moveTo>
                    <a:pt x="150" y="34"/>
                  </a:moveTo>
                  <a:lnTo>
                    <a:pt x="150" y="32"/>
                  </a:lnTo>
                  <a:lnTo>
                    <a:pt x="148" y="32"/>
                  </a:lnTo>
                  <a:lnTo>
                    <a:pt x="148" y="28"/>
                  </a:lnTo>
                  <a:lnTo>
                    <a:pt x="148" y="26"/>
                  </a:lnTo>
                  <a:lnTo>
                    <a:pt x="152" y="28"/>
                  </a:lnTo>
                  <a:lnTo>
                    <a:pt x="150" y="30"/>
                  </a:lnTo>
                  <a:lnTo>
                    <a:pt x="152" y="32"/>
                  </a:lnTo>
                  <a:lnTo>
                    <a:pt x="150" y="34"/>
                  </a:lnTo>
                  <a:lnTo>
                    <a:pt x="150" y="34"/>
                  </a:lnTo>
                  <a:close/>
                  <a:moveTo>
                    <a:pt x="170" y="24"/>
                  </a:moveTo>
                  <a:lnTo>
                    <a:pt x="168" y="24"/>
                  </a:lnTo>
                  <a:lnTo>
                    <a:pt x="164" y="22"/>
                  </a:lnTo>
                  <a:lnTo>
                    <a:pt x="166" y="22"/>
                  </a:lnTo>
                  <a:lnTo>
                    <a:pt x="170" y="22"/>
                  </a:lnTo>
                  <a:lnTo>
                    <a:pt x="170" y="22"/>
                  </a:lnTo>
                  <a:lnTo>
                    <a:pt x="170" y="24"/>
                  </a:lnTo>
                  <a:lnTo>
                    <a:pt x="170" y="24"/>
                  </a:lnTo>
                  <a:close/>
                  <a:moveTo>
                    <a:pt x="172" y="22"/>
                  </a:moveTo>
                  <a:lnTo>
                    <a:pt x="170" y="20"/>
                  </a:lnTo>
                  <a:lnTo>
                    <a:pt x="174" y="16"/>
                  </a:lnTo>
                  <a:lnTo>
                    <a:pt x="176" y="18"/>
                  </a:lnTo>
                  <a:lnTo>
                    <a:pt x="174" y="20"/>
                  </a:lnTo>
                  <a:lnTo>
                    <a:pt x="172" y="22"/>
                  </a:lnTo>
                  <a:lnTo>
                    <a:pt x="172" y="22"/>
                  </a:lnTo>
                  <a:close/>
                  <a:moveTo>
                    <a:pt x="168" y="18"/>
                  </a:moveTo>
                  <a:lnTo>
                    <a:pt x="166" y="18"/>
                  </a:lnTo>
                  <a:lnTo>
                    <a:pt x="162" y="18"/>
                  </a:lnTo>
                  <a:lnTo>
                    <a:pt x="160" y="14"/>
                  </a:lnTo>
                  <a:lnTo>
                    <a:pt x="164" y="16"/>
                  </a:lnTo>
                  <a:lnTo>
                    <a:pt x="166" y="14"/>
                  </a:lnTo>
                  <a:lnTo>
                    <a:pt x="166" y="16"/>
                  </a:lnTo>
                  <a:lnTo>
                    <a:pt x="168" y="12"/>
                  </a:lnTo>
                  <a:lnTo>
                    <a:pt x="170" y="14"/>
                  </a:lnTo>
                  <a:lnTo>
                    <a:pt x="174" y="10"/>
                  </a:lnTo>
                  <a:lnTo>
                    <a:pt x="174" y="12"/>
                  </a:lnTo>
                  <a:lnTo>
                    <a:pt x="168" y="18"/>
                  </a:lnTo>
                  <a:lnTo>
                    <a:pt x="168" y="18"/>
                  </a:lnTo>
                  <a:close/>
                  <a:moveTo>
                    <a:pt x="176" y="12"/>
                  </a:moveTo>
                  <a:lnTo>
                    <a:pt x="176" y="12"/>
                  </a:lnTo>
                  <a:lnTo>
                    <a:pt x="178" y="12"/>
                  </a:lnTo>
                  <a:lnTo>
                    <a:pt x="182" y="14"/>
                  </a:lnTo>
                  <a:lnTo>
                    <a:pt x="180" y="16"/>
                  </a:lnTo>
                  <a:lnTo>
                    <a:pt x="178" y="18"/>
                  </a:lnTo>
                  <a:lnTo>
                    <a:pt x="178" y="14"/>
                  </a:lnTo>
                  <a:lnTo>
                    <a:pt x="176" y="12"/>
                  </a:lnTo>
                  <a:lnTo>
                    <a:pt x="176" y="12"/>
                  </a:lnTo>
                  <a:close/>
                  <a:moveTo>
                    <a:pt x="182" y="6"/>
                  </a:moveTo>
                  <a:lnTo>
                    <a:pt x="182" y="8"/>
                  </a:lnTo>
                  <a:lnTo>
                    <a:pt x="180" y="8"/>
                  </a:lnTo>
                  <a:lnTo>
                    <a:pt x="178" y="6"/>
                  </a:lnTo>
                  <a:lnTo>
                    <a:pt x="180" y="6"/>
                  </a:lnTo>
                  <a:lnTo>
                    <a:pt x="182" y="6"/>
                  </a:lnTo>
                  <a:lnTo>
                    <a:pt x="182" y="6"/>
                  </a:lnTo>
                  <a:close/>
                  <a:moveTo>
                    <a:pt x="188" y="4"/>
                  </a:moveTo>
                  <a:lnTo>
                    <a:pt x="186" y="2"/>
                  </a:lnTo>
                  <a:lnTo>
                    <a:pt x="186" y="2"/>
                  </a:lnTo>
                  <a:lnTo>
                    <a:pt x="188" y="2"/>
                  </a:lnTo>
                  <a:lnTo>
                    <a:pt x="188" y="4"/>
                  </a:lnTo>
                  <a:lnTo>
                    <a:pt x="188" y="4"/>
                  </a:lnTo>
                  <a:close/>
                  <a:moveTo>
                    <a:pt x="192" y="4"/>
                  </a:moveTo>
                  <a:lnTo>
                    <a:pt x="192" y="4"/>
                  </a:lnTo>
                  <a:lnTo>
                    <a:pt x="192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8" y="2"/>
                  </a:lnTo>
                  <a:lnTo>
                    <a:pt x="198" y="4"/>
                  </a:lnTo>
                  <a:lnTo>
                    <a:pt x="200" y="4"/>
                  </a:lnTo>
                  <a:lnTo>
                    <a:pt x="198" y="6"/>
                  </a:lnTo>
                  <a:lnTo>
                    <a:pt x="196" y="6"/>
                  </a:lnTo>
                  <a:lnTo>
                    <a:pt x="194" y="4"/>
                  </a:lnTo>
                  <a:lnTo>
                    <a:pt x="192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8" name="Country : Netherlands"/>
            <p:cNvSpPr>
              <a:spLocks noEditPoints="1"/>
            </p:cNvSpPr>
            <p:nvPr/>
          </p:nvSpPr>
          <p:spPr bwMode="auto">
            <a:xfrm>
              <a:off x="4442992" y="2613817"/>
              <a:ext cx="94197" cy="86006"/>
            </a:xfrm>
            <a:custGeom>
              <a:avLst/>
              <a:gdLst>
                <a:gd name="T0" fmla="*/ 30 w 46"/>
                <a:gd name="T1" fmla="*/ 38 h 42"/>
                <a:gd name="T2" fmla="*/ 30 w 46"/>
                <a:gd name="T3" fmla="*/ 30 h 42"/>
                <a:gd name="T4" fmla="*/ 34 w 46"/>
                <a:gd name="T5" fmla="*/ 26 h 42"/>
                <a:gd name="T6" fmla="*/ 40 w 46"/>
                <a:gd name="T7" fmla="*/ 26 h 42"/>
                <a:gd name="T8" fmla="*/ 40 w 46"/>
                <a:gd name="T9" fmla="*/ 22 h 42"/>
                <a:gd name="T10" fmla="*/ 42 w 46"/>
                <a:gd name="T11" fmla="*/ 18 h 42"/>
                <a:gd name="T12" fmla="*/ 42 w 46"/>
                <a:gd name="T13" fmla="*/ 16 h 42"/>
                <a:gd name="T14" fmla="*/ 38 w 46"/>
                <a:gd name="T15" fmla="*/ 14 h 42"/>
                <a:gd name="T16" fmla="*/ 42 w 46"/>
                <a:gd name="T17" fmla="*/ 14 h 42"/>
                <a:gd name="T18" fmla="*/ 44 w 46"/>
                <a:gd name="T19" fmla="*/ 10 h 42"/>
                <a:gd name="T20" fmla="*/ 44 w 46"/>
                <a:gd name="T21" fmla="*/ 6 h 42"/>
                <a:gd name="T22" fmla="*/ 46 w 46"/>
                <a:gd name="T23" fmla="*/ 4 h 42"/>
                <a:gd name="T24" fmla="*/ 42 w 46"/>
                <a:gd name="T25" fmla="*/ 2 h 42"/>
                <a:gd name="T26" fmla="*/ 34 w 46"/>
                <a:gd name="T27" fmla="*/ 0 h 42"/>
                <a:gd name="T28" fmla="*/ 30 w 46"/>
                <a:gd name="T29" fmla="*/ 2 h 42"/>
                <a:gd name="T30" fmla="*/ 26 w 46"/>
                <a:gd name="T31" fmla="*/ 2 h 42"/>
                <a:gd name="T32" fmla="*/ 18 w 46"/>
                <a:gd name="T33" fmla="*/ 8 h 42"/>
                <a:gd name="T34" fmla="*/ 14 w 46"/>
                <a:gd name="T35" fmla="*/ 8 h 42"/>
                <a:gd name="T36" fmla="*/ 12 w 46"/>
                <a:gd name="T37" fmla="*/ 14 h 42"/>
                <a:gd name="T38" fmla="*/ 12 w 46"/>
                <a:gd name="T39" fmla="*/ 20 h 42"/>
                <a:gd name="T40" fmla="*/ 10 w 46"/>
                <a:gd name="T41" fmla="*/ 22 h 42"/>
                <a:gd name="T42" fmla="*/ 8 w 46"/>
                <a:gd name="T43" fmla="*/ 26 h 42"/>
                <a:gd name="T44" fmla="*/ 14 w 46"/>
                <a:gd name="T45" fmla="*/ 30 h 42"/>
                <a:gd name="T46" fmla="*/ 10 w 46"/>
                <a:gd name="T47" fmla="*/ 30 h 42"/>
                <a:gd name="T48" fmla="*/ 10 w 46"/>
                <a:gd name="T49" fmla="*/ 32 h 42"/>
                <a:gd name="T50" fmla="*/ 12 w 46"/>
                <a:gd name="T51" fmla="*/ 34 h 42"/>
                <a:gd name="T52" fmla="*/ 6 w 46"/>
                <a:gd name="T53" fmla="*/ 32 h 42"/>
                <a:gd name="T54" fmla="*/ 2 w 46"/>
                <a:gd name="T55" fmla="*/ 32 h 42"/>
                <a:gd name="T56" fmla="*/ 6 w 46"/>
                <a:gd name="T57" fmla="*/ 34 h 42"/>
                <a:gd name="T58" fmla="*/ 8 w 46"/>
                <a:gd name="T59" fmla="*/ 34 h 42"/>
                <a:gd name="T60" fmla="*/ 8 w 46"/>
                <a:gd name="T61" fmla="*/ 36 h 42"/>
                <a:gd name="T62" fmla="*/ 4 w 46"/>
                <a:gd name="T63" fmla="*/ 34 h 42"/>
                <a:gd name="T64" fmla="*/ 0 w 46"/>
                <a:gd name="T65" fmla="*/ 34 h 42"/>
                <a:gd name="T66" fmla="*/ 4 w 46"/>
                <a:gd name="T67" fmla="*/ 38 h 42"/>
                <a:gd name="T68" fmla="*/ 6 w 46"/>
                <a:gd name="T69" fmla="*/ 38 h 42"/>
                <a:gd name="T70" fmla="*/ 10 w 46"/>
                <a:gd name="T71" fmla="*/ 36 h 42"/>
                <a:gd name="T72" fmla="*/ 12 w 46"/>
                <a:gd name="T73" fmla="*/ 36 h 42"/>
                <a:gd name="T74" fmla="*/ 18 w 46"/>
                <a:gd name="T75" fmla="*/ 34 h 42"/>
                <a:gd name="T76" fmla="*/ 22 w 46"/>
                <a:gd name="T77" fmla="*/ 36 h 42"/>
                <a:gd name="T78" fmla="*/ 26 w 46"/>
                <a:gd name="T79" fmla="*/ 36 h 42"/>
                <a:gd name="T80" fmla="*/ 26 w 46"/>
                <a:gd name="T81" fmla="*/ 40 h 42"/>
                <a:gd name="T82" fmla="*/ 28 w 46"/>
                <a:gd name="T83" fmla="*/ 42 h 42"/>
                <a:gd name="T84" fmla="*/ 8 w 46"/>
                <a:gd name="T85" fmla="*/ 30 h 42"/>
                <a:gd name="T86" fmla="*/ 6 w 46"/>
                <a:gd name="T87" fmla="*/ 32 h 42"/>
                <a:gd name="T88" fmla="*/ 4 w 46"/>
                <a:gd name="T89" fmla="*/ 30 h 42"/>
                <a:gd name="T90" fmla="*/ 6 w 46"/>
                <a:gd name="T91" fmla="*/ 28 h 42"/>
                <a:gd name="T92" fmla="*/ 10 w 46"/>
                <a:gd name="T93" fmla="*/ 28 h 42"/>
                <a:gd name="T94" fmla="*/ 8 w 46"/>
                <a:gd name="T95" fmla="*/ 30 h 42"/>
                <a:gd name="T96" fmla="*/ 6 w 46"/>
                <a:gd name="T97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42">
                  <a:moveTo>
                    <a:pt x="28" y="42"/>
                  </a:moveTo>
                  <a:lnTo>
                    <a:pt x="30" y="38"/>
                  </a:lnTo>
                  <a:lnTo>
                    <a:pt x="30" y="34"/>
                  </a:lnTo>
                  <a:lnTo>
                    <a:pt x="30" y="30"/>
                  </a:lnTo>
                  <a:lnTo>
                    <a:pt x="32" y="28"/>
                  </a:lnTo>
                  <a:lnTo>
                    <a:pt x="34" y="26"/>
                  </a:lnTo>
                  <a:lnTo>
                    <a:pt x="36" y="26"/>
                  </a:lnTo>
                  <a:lnTo>
                    <a:pt x="40" y="26"/>
                  </a:lnTo>
                  <a:lnTo>
                    <a:pt x="42" y="24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6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40" y="12"/>
                  </a:lnTo>
                  <a:lnTo>
                    <a:pt x="42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4" y="4"/>
                  </a:lnTo>
                  <a:lnTo>
                    <a:pt x="42" y="2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2" y="2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2" y="6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8" y="24"/>
                  </a:lnTo>
                  <a:lnTo>
                    <a:pt x="8" y="26"/>
                  </a:lnTo>
                  <a:lnTo>
                    <a:pt x="12" y="28"/>
                  </a:lnTo>
                  <a:lnTo>
                    <a:pt x="14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8" y="34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32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10" y="36"/>
                  </a:lnTo>
                  <a:lnTo>
                    <a:pt x="8" y="36"/>
                  </a:lnTo>
                  <a:lnTo>
                    <a:pt x="6" y="36"/>
                  </a:lnTo>
                  <a:lnTo>
                    <a:pt x="4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36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8" y="38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4" y="34"/>
                  </a:lnTo>
                  <a:lnTo>
                    <a:pt x="18" y="34"/>
                  </a:lnTo>
                  <a:lnTo>
                    <a:pt x="20" y="36"/>
                  </a:lnTo>
                  <a:lnTo>
                    <a:pt x="22" y="36"/>
                  </a:lnTo>
                  <a:lnTo>
                    <a:pt x="22" y="38"/>
                  </a:lnTo>
                  <a:lnTo>
                    <a:pt x="26" y="36"/>
                  </a:lnTo>
                  <a:lnTo>
                    <a:pt x="26" y="38"/>
                  </a:lnTo>
                  <a:lnTo>
                    <a:pt x="26" y="40"/>
                  </a:lnTo>
                  <a:lnTo>
                    <a:pt x="28" y="42"/>
                  </a:lnTo>
                  <a:lnTo>
                    <a:pt x="28" y="42"/>
                  </a:lnTo>
                  <a:close/>
                  <a:moveTo>
                    <a:pt x="4" y="30"/>
                  </a:moveTo>
                  <a:lnTo>
                    <a:pt x="8" y="30"/>
                  </a:lnTo>
                  <a:lnTo>
                    <a:pt x="8" y="30"/>
                  </a:lnTo>
                  <a:lnTo>
                    <a:pt x="6" y="32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0"/>
                  </a:lnTo>
                  <a:close/>
                  <a:moveTo>
                    <a:pt x="6" y="28"/>
                  </a:moveTo>
                  <a:lnTo>
                    <a:pt x="8" y="28"/>
                  </a:lnTo>
                  <a:lnTo>
                    <a:pt x="10" y="28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8" y="28"/>
                  </a:lnTo>
                  <a:lnTo>
                    <a:pt x="6" y="28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8" name="Country : Montenegro"/>
            <p:cNvSpPr>
              <a:spLocks/>
            </p:cNvSpPr>
            <p:nvPr/>
          </p:nvSpPr>
          <p:spPr bwMode="auto">
            <a:xfrm>
              <a:off x="4815684" y="2933268"/>
              <a:ext cx="45051" cy="57337"/>
            </a:xfrm>
            <a:custGeom>
              <a:avLst/>
              <a:gdLst>
                <a:gd name="T0" fmla="*/ 10 w 22"/>
                <a:gd name="T1" fmla="*/ 28 h 28"/>
                <a:gd name="T2" fmla="*/ 10 w 22"/>
                <a:gd name="T3" fmla="*/ 24 h 28"/>
                <a:gd name="T4" fmla="*/ 12 w 22"/>
                <a:gd name="T5" fmla="*/ 20 h 28"/>
                <a:gd name="T6" fmla="*/ 16 w 22"/>
                <a:gd name="T7" fmla="*/ 16 h 28"/>
                <a:gd name="T8" fmla="*/ 16 w 22"/>
                <a:gd name="T9" fmla="*/ 18 h 28"/>
                <a:gd name="T10" fmla="*/ 18 w 22"/>
                <a:gd name="T11" fmla="*/ 20 h 28"/>
                <a:gd name="T12" fmla="*/ 20 w 22"/>
                <a:gd name="T13" fmla="*/ 16 h 28"/>
                <a:gd name="T14" fmla="*/ 20 w 22"/>
                <a:gd name="T15" fmla="*/ 16 h 28"/>
                <a:gd name="T16" fmla="*/ 22 w 22"/>
                <a:gd name="T17" fmla="*/ 14 h 28"/>
                <a:gd name="T18" fmla="*/ 22 w 22"/>
                <a:gd name="T19" fmla="*/ 10 h 28"/>
                <a:gd name="T20" fmla="*/ 18 w 22"/>
                <a:gd name="T21" fmla="*/ 10 h 28"/>
                <a:gd name="T22" fmla="*/ 16 w 22"/>
                <a:gd name="T23" fmla="*/ 8 h 28"/>
                <a:gd name="T24" fmla="*/ 14 w 22"/>
                <a:gd name="T25" fmla="*/ 8 h 28"/>
                <a:gd name="T26" fmla="*/ 12 w 22"/>
                <a:gd name="T27" fmla="*/ 8 h 28"/>
                <a:gd name="T28" fmla="*/ 12 w 22"/>
                <a:gd name="T29" fmla="*/ 6 h 28"/>
                <a:gd name="T30" fmla="*/ 10 w 22"/>
                <a:gd name="T31" fmla="*/ 2 h 28"/>
                <a:gd name="T32" fmla="*/ 10 w 22"/>
                <a:gd name="T33" fmla="*/ 2 h 28"/>
                <a:gd name="T34" fmla="*/ 8 w 22"/>
                <a:gd name="T35" fmla="*/ 2 h 28"/>
                <a:gd name="T36" fmla="*/ 6 w 22"/>
                <a:gd name="T37" fmla="*/ 0 h 28"/>
                <a:gd name="T38" fmla="*/ 4 w 22"/>
                <a:gd name="T39" fmla="*/ 2 h 28"/>
                <a:gd name="T40" fmla="*/ 4 w 22"/>
                <a:gd name="T41" fmla="*/ 4 h 28"/>
                <a:gd name="T42" fmla="*/ 6 w 22"/>
                <a:gd name="T43" fmla="*/ 4 h 28"/>
                <a:gd name="T44" fmla="*/ 6 w 22"/>
                <a:gd name="T45" fmla="*/ 6 h 28"/>
                <a:gd name="T46" fmla="*/ 4 w 22"/>
                <a:gd name="T47" fmla="*/ 8 h 28"/>
                <a:gd name="T48" fmla="*/ 4 w 22"/>
                <a:gd name="T49" fmla="*/ 8 h 28"/>
                <a:gd name="T50" fmla="*/ 2 w 22"/>
                <a:gd name="T51" fmla="*/ 10 h 28"/>
                <a:gd name="T52" fmla="*/ 2 w 22"/>
                <a:gd name="T53" fmla="*/ 14 h 28"/>
                <a:gd name="T54" fmla="*/ 0 w 22"/>
                <a:gd name="T55" fmla="*/ 16 h 28"/>
                <a:gd name="T56" fmla="*/ 0 w 22"/>
                <a:gd name="T57" fmla="*/ 16 h 28"/>
                <a:gd name="T58" fmla="*/ 0 w 22"/>
                <a:gd name="T59" fmla="*/ 18 h 28"/>
                <a:gd name="T60" fmla="*/ 2 w 22"/>
                <a:gd name="T61" fmla="*/ 20 h 28"/>
                <a:gd name="T62" fmla="*/ 8 w 22"/>
                <a:gd name="T63" fmla="*/ 26 h 28"/>
                <a:gd name="T64" fmla="*/ 8 w 22"/>
                <a:gd name="T65" fmla="*/ 26 h 28"/>
                <a:gd name="T66" fmla="*/ 10 w 22"/>
                <a:gd name="T6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" h="28">
                  <a:moveTo>
                    <a:pt x="10" y="28"/>
                  </a:moveTo>
                  <a:lnTo>
                    <a:pt x="10" y="24"/>
                  </a:lnTo>
                  <a:lnTo>
                    <a:pt x="12" y="20"/>
                  </a:lnTo>
                  <a:lnTo>
                    <a:pt x="16" y="16"/>
                  </a:lnTo>
                  <a:lnTo>
                    <a:pt x="16" y="18"/>
                  </a:lnTo>
                  <a:lnTo>
                    <a:pt x="18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2" y="10"/>
                  </a:lnTo>
                  <a:lnTo>
                    <a:pt x="18" y="10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10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0" y="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0" name="Country : Moldovia"/>
            <p:cNvSpPr>
              <a:spLocks/>
            </p:cNvSpPr>
            <p:nvPr/>
          </p:nvSpPr>
          <p:spPr bwMode="auto">
            <a:xfrm>
              <a:off x="4995887" y="2769447"/>
              <a:ext cx="90101" cy="98292"/>
            </a:xfrm>
            <a:custGeom>
              <a:avLst/>
              <a:gdLst>
                <a:gd name="T0" fmla="*/ 0 w 44"/>
                <a:gd name="T1" fmla="*/ 8 h 48"/>
                <a:gd name="T2" fmla="*/ 0 w 44"/>
                <a:gd name="T3" fmla="*/ 6 h 48"/>
                <a:gd name="T4" fmla="*/ 0 w 44"/>
                <a:gd name="T5" fmla="*/ 4 h 48"/>
                <a:gd name="T6" fmla="*/ 0 w 44"/>
                <a:gd name="T7" fmla="*/ 0 h 48"/>
                <a:gd name="T8" fmla="*/ 2 w 44"/>
                <a:gd name="T9" fmla="*/ 2 h 48"/>
                <a:gd name="T10" fmla="*/ 2 w 44"/>
                <a:gd name="T11" fmla="*/ 0 h 48"/>
                <a:gd name="T12" fmla="*/ 4 w 44"/>
                <a:gd name="T13" fmla="*/ 2 h 48"/>
                <a:gd name="T14" fmla="*/ 6 w 44"/>
                <a:gd name="T15" fmla="*/ 0 h 48"/>
                <a:gd name="T16" fmla="*/ 8 w 44"/>
                <a:gd name="T17" fmla="*/ 0 h 48"/>
                <a:gd name="T18" fmla="*/ 10 w 44"/>
                <a:gd name="T19" fmla="*/ 0 h 48"/>
                <a:gd name="T20" fmla="*/ 12 w 44"/>
                <a:gd name="T21" fmla="*/ 2 h 48"/>
                <a:gd name="T22" fmla="*/ 14 w 44"/>
                <a:gd name="T23" fmla="*/ 2 h 48"/>
                <a:gd name="T24" fmla="*/ 18 w 44"/>
                <a:gd name="T25" fmla="*/ 6 h 48"/>
                <a:gd name="T26" fmla="*/ 22 w 44"/>
                <a:gd name="T27" fmla="*/ 6 h 48"/>
                <a:gd name="T28" fmla="*/ 24 w 44"/>
                <a:gd name="T29" fmla="*/ 6 h 48"/>
                <a:gd name="T30" fmla="*/ 24 w 44"/>
                <a:gd name="T31" fmla="*/ 6 h 48"/>
                <a:gd name="T32" fmla="*/ 28 w 44"/>
                <a:gd name="T33" fmla="*/ 10 h 48"/>
                <a:gd name="T34" fmla="*/ 32 w 44"/>
                <a:gd name="T35" fmla="*/ 10 h 48"/>
                <a:gd name="T36" fmla="*/ 32 w 44"/>
                <a:gd name="T37" fmla="*/ 16 h 48"/>
                <a:gd name="T38" fmla="*/ 32 w 44"/>
                <a:gd name="T39" fmla="*/ 18 h 48"/>
                <a:gd name="T40" fmla="*/ 34 w 44"/>
                <a:gd name="T41" fmla="*/ 20 h 48"/>
                <a:gd name="T42" fmla="*/ 36 w 44"/>
                <a:gd name="T43" fmla="*/ 22 h 48"/>
                <a:gd name="T44" fmla="*/ 38 w 44"/>
                <a:gd name="T45" fmla="*/ 24 h 48"/>
                <a:gd name="T46" fmla="*/ 42 w 44"/>
                <a:gd name="T47" fmla="*/ 26 h 48"/>
                <a:gd name="T48" fmla="*/ 42 w 44"/>
                <a:gd name="T49" fmla="*/ 28 h 48"/>
                <a:gd name="T50" fmla="*/ 42 w 44"/>
                <a:gd name="T51" fmla="*/ 30 h 48"/>
                <a:gd name="T52" fmla="*/ 44 w 44"/>
                <a:gd name="T53" fmla="*/ 32 h 48"/>
                <a:gd name="T54" fmla="*/ 42 w 44"/>
                <a:gd name="T55" fmla="*/ 34 h 48"/>
                <a:gd name="T56" fmla="*/ 40 w 44"/>
                <a:gd name="T57" fmla="*/ 34 h 48"/>
                <a:gd name="T58" fmla="*/ 38 w 44"/>
                <a:gd name="T59" fmla="*/ 32 h 48"/>
                <a:gd name="T60" fmla="*/ 34 w 44"/>
                <a:gd name="T61" fmla="*/ 34 h 48"/>
                <a:gd name="T62" fmla="*/ 32 w 44"/>
                <a:gd name="T63" fmla="*/ 34 h 48"/>
                <a:gd name="T64" fmla="*/ 32 w 44"/>
                <a:gd name="T65" fmla="*/ 38 h 48"/>
                <a:gd name="T66" fmla="*/ 32 w 44"/>
                <a:gd name="T67" fmla="*/ 42 h 48"/>
                <a:gd name="T68" fmla="*/ 30 w 44"/>
                <a:gd name="T69" fmla="*/ 42 h 48"/>
                <a:gd name="T70" fmla="*/ 28 w 44"/>
                <a:gd name="T71" fmla="*/ 46 h 48"/>
                <a:gd name="T72" fmla="*/ 28 w 44"/>
                <a:gd name="T73" fmla="*/ 48 h 48"/>
                <a:gd name="T74" fmla="*/ 26 w 44"/>
                <a:gd name="T75" fmla="*/ 46 h 48"/>
                <a:gd name="T76" fmla="*/ 24 w 44"/>
                <a:gd name="T77" fmla="*/ 48 h 48"/>
                <a:gd name="T78" fmla="*/ 24 w 44"/>
                <a:gd name="T79" fmla="*/ 48 h 48"/>
                <a:gd name="T80" fmla="*/ 22 w 44"/>
                <a:gd name="T81" fmla="*/ 44 h 48"/>
                <a:gd name="T82" fmla="*/ 22 w 44"/>
                <a:gd name="T83" fmla="*/ 32 h 48"/>
                <a:gd name="T84" fmla="*/ 20 w 44"/>
                <a:gd name="T85" fmla="*/ 30 h 48"/>
                <a:gd name="T86" fmla="*/ 20 w 44"/>
                <a:gd name="T87" fmla="*/ 26 h 48"/>
                <a:gd name="T88" fmla="*/ 12 w 44"/>
                <a:gd name="T89" fmla="*/ 20 h 48"/>
                <a:gd name="T90" fmla="*/ 12 w 44"/>
                <a:gd name="T91" fmla="*/ 18 h 48"/>
                <a:gd name="T92" fmla="*/ 6 w 44"/>
                <a:gd name="T93" fmla="*/ 14 h 48"/>
                <a:gd name="T94" fmla="*/ 6 w 44"/>
                <a:gd name="T95" fmla="*/ 8 h 48"/>
                <a:gd name="T96" fmla="*/ 0 w 44"/>
                <a:gd name="T97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" h="48">
                  <a:moveTo>
                    <a:pt x="0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8" y="6"/>
                  </a:lnTo>
                  <a:lnTo>
                    <a:pt x="22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8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2" y="18"/>
                  </a:lnTo>
                  <a:lnTo>
                    <a:pt x="34" y="20"/>
                  </a:lnTo>
                  <a:lnTo>
                    <a:pt x="36" y="22"/>
                  </a:lnTo>
                  <a:lnTo>
                    <a:pt x="38" y="24"/>
                  </a:lnTo>
                  <a:lnTo>
                    <a:pt x="42" y="26"/>
                  </a:lnTo>
                  <a:lnTo>
                    <a:pt x="42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2" y="34"/>
                  </a:lnTo>
                  <a:lnTo>
                    <a:pt x="40" y="34"/>
                  </a:lnTo>
                  <a:lnTo>
                    <a:pt x="38" y="32"/>
                  </a:lnTo>
                  <a:lnTo>
                    <a:pt x="34" y="34"/>
                  </a:lnTo>
                  <a:lnTo>
                    <a:pt x="32" y="34"/>
                  </a:lnTo>
                  <a:lnTo>
                    <a:pt x="32" y="38"/>
                  </a:lnTo>
                  <a:lnTo>
                    <a:pt x="32" y="42"/>
                  </a:lnTo>
                  <a:lnTo>
                    <a:pt x="30" y="42"/>
                  </a:lnTo>
                  <a:lnTo>
                    <a:pt x="28" y="46"/>
                  </a:lnTo>
                  <a:lnTo>
                    <a:pt x="28" y="48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2" y="44"/>
                  </a:lnTo>
                  <a:lnTo>
                    <a:pt x="22" y="32"/>
                  </a:lnTo>
                  <a:lnTo>
                    <a:pt x="20" y="30"/>
                  </a:lnTo>
                  <a:lnTo>
                    <a:pt x="20" y="26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6" y="14"/>
                  </a:lnTo>
                  <a:lnTo>
                    <a:pt x="6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5" name="Country : Malta"/>
            <p:cNvSpPr>
              <a:spLocks/>
            </p:cNvSpPr>
            <p:nvPr/>
          </p:nvSpPr>
          <p:spPr bwMode="auto">
            <a:xfrm>
              <a:off x="4725582" y="3174903"/>
              <a:ext cx="8191" cy="8191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4 w 4"/>
                <a:gd name="T9" fmla="*/ 0 h 4"/>
                <a:gd name="T10" fmla="*/ 0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7" name="Country : Madeira Island (Portugal)"/>
            <p:cNvSpPr>
              <a:spLocks/>
            </p:cNvSpPr>
            <p:nvPr/>
          </p:nvSpPr>
          <p:spPr bwMode="auto">
            <a:xfrm>
              <a:off x="3951530" y="3260909"/>
              <a:ext cx="12287" cy="8191"/>
            </a:xfrm>
            <a:custGeom>
              <a:avLst/>
              <a:gdLst>
                <a:gd name="T0" fmla="*/ 4 w 6"/>
                <a:gd name="T1" fmla="*/ 4 h 4"/>
                <a:gd name="T2" fmla="*/ 2 w 6"/>
                <a:gd name="T3" fmla="*/ 2 h 4"/>
                <a:gd name="T4" fmla="*/ 0 w 6"/>
                <a:gd name="T5" fmla="*/ 2 h 4"/>
                <a:gd name="T6" fmla="*/ 4 w 6"/>
                <a:gd name="T7" fmla="*/ 0 h 4"/>
                <a:gd name="T8" fmla="*/ 6 w 6"/>
                <a:gd name="T9" fmla="*/ 4 h 4"/>
                <a:gd name="T10" fmla="*/ 6 w 6"/>
                <a:gd name="T11" fmla="*/ 4 h 4"/>
                <a:gd name="T12" fmla="*/ 4 w 6"/>
                <a:gd name="T13" fmla="*/ 4 h 4"/>
                <a:gd name="T14" fmla="*/ 4 w 6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5" name="Country : Macedonia"/>
            <p:cNvSpPr>
              <a:spLocks/>
            </p:cNvSpPr>
            <p:nvPr/>
          </p:nvSpPr>
          <p:spPr bwMode="auto">
            <a:xfrm>
              <a:off x="4868926" y="2974223"/>
              <a:ext cx="65528" cy="53242"/>
            </a:xfrm>
            <a:custGeom>
              <a:avLst/>
              <a:gdLst>
                <a:gd name="T0" fmla="*/ 22 w 32"/>
                <a:gd name="T1" fmla="*/ 0 h 26"/>
                <a:gd name="T2" fmla="*/ 28 w 32"/>
                <a:gd name="T3" fmla="*/ 4 h 26"/>
                <a:gd name="T4" fmla="*/ 32 w 32"/>
                <a:gd name="T5" fmla="*/ 10 h 26"/>
                <a:gd name="T6" fmla="*/ 32 w 32"/>
                <a:gd name="T7" fmla="*/ 14 h 26"/>
                <a:gd name="T8" fmla="*/ 32 w 32"/>
                <a:gd name="T9" fmla="*/ 16 h 26"/>
                <a:gd name="T10" fmla="*/ 30 w 32"/>
                <a:gd name="T11" fmla="*/ 18 h 26"/>
                <a:gd name="T12" fmla="*/ 28 w 32"/>
                <a:gd name="T13" fmla="*/ 18 h 26"/>
                <a:gd name="T14" fmla="*/ 26 w 32"/>
                <a:gd name="T15" fmla="*/ 20 h 26"/>
                <a:gd name="T16" fmla="*/ 20 w 32"/>
                <a:gd name="T17" fmla="*/ 20 h 26"/>
                <a:gd name="T18" fmla="*/ 16 w 32"/>
                <a:gd name="T19" fmla="*/ 20 h 26"/>
                <a:gd name="T20" fmla="*/ 16 w 32"/>
                <a:gd name="T21" fmla="*/ 22 h 26"/>
                <a:gd name="T22" fmla="*/ 12 w 32"/>
                <a:gd name="T23" fmla="*/ 22 h 26"/>
                <a:gd name="T24" fmla="*/ 8 w 32"/>
                <a:gd name="T25" fmla="*/ 26 h 26"/>
                <a:gd name="T26" fmla="*/ 8 w 32"/>
                <a:gd name="T27" fmla="*/ 26 h 26"/>
                <a:gd name="T28" fmla="*/ 6 w 32"/>
                <a:gd name="T29" fmla="*/ 24 h 26"/>
                <a:gd name="T30" fmla="*/ 4 w 32"/>
                <a:gd name="T31" fmla="*/ 22 h 26"/>
                <a:gd name="T32" fmla="*/ 2 w 32"/>
                <a:gd name="T33" fmla="*/ 18 h 26"/>
                <a:gd name="T34" fmla="*/ 0 w 32"/>
                <a:gd name="T35" fmla="*/ 14 h 26"/>
                <a:gd name="T36" fmla="*/ 2 w 32"/>
                <a:gd name="T37" fmla="*/ 8 h 26"/>
                <a:gd name="T38" fmla="*/ 2 w 32"/>
                <a:gd name="T39" fmla="*/ 10 h 26"/>
                <a:gd name="T40" fmla="*/ 2 w 32"/>
                <a:gd name="T41" fmla="*/ 8 h 26"/>
                <a:gd name="T42" fmla="*/ 2 w 32"/>
                <a:gd name="T43" fmla="*/ 6 h 26"/>
                <a:gd name="T44" fmla="*/ 6 w 32"/>
                <a:gd name="T45" fmla="*/ 4 h 26"/>
                <a:gd name="T46" fmla="*/ 8 w 32"/>
                <a:gd name="T47" fmla="*/ 4 h 26"/>
                <a:gd name="T48" fmla="*/ 10 w 32"/>
                <a:gd name="T49" fmla="*/ 2 h 26"/>
                <a:gd name="T50" fmla="*/ 16 w 32"/>
                <a:gd name="T51" fmla="*/ 2 h 26"/>
                <a:gd name="T52" fmla="*/ 18 w 32"/>
                <a:gd name="T53" fmla="*/ 2 h 26"/>
                <a:gd name="T54" fmla="*/ 20 w 32"/>
                <a:gd name="T55" fmla="*/ 0 h 26"/>
                <a:gd name="T56" fmla="*/ 22 w 32"/>
                <a:gd name="T5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" h="26">
                  <a:moveTo>
                    <a:pt x="22" y="0"/>
                  </a:moveTo>
                  <a:lnTo>
                    <a:pt x="28" y="4"/>
                  </a:lnTo>
                  <a:lnTo>
                    <a:pt x="32" y="10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0" y="18"/>
                  </a:lnTo>
                  <a:lnTo>
                    <a:pt x="28" y="18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6"/>
                  </a:lnTo>
                  <a:lnTo>
                    <a:pt x="6" y="4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" name="Country : Luxembourg"/>
            <p:cNvSpPr>
              <a:spLocks/>
            </p:cNvSpPr>
            <p:nvPr/>
          </p:nvSpPr>
          <p:spPr bwMode="auto">
            <a:xfrm>
              <a:off x="4500329" y="2724396"/>
              <a:ext cx="16382" cy="24573"/>
            </a:xfrm>
            <a:custGeom>
              <a:avLst/>
              <a:gdLst>
                <a:gd name="T0" fmla="*/ 2 w 8"/>
                <a:gd name="T1" fmla="*/ 10 h 12"/>
                <a:gd name="T2" fmla="*/ 2 w 8"/>
                <a:gd name="T3" fmla="*/ 8 h 12"/>
                <a:gd name="T4" fmla="*/ 0 w 8"/>
                <a:gd name="T5" fmla="*/ 8 h 12"/>
                <a:gd name="T6" fmla="*/ 0 w 8"/>
                <a:gd name="T7" fmla="*/ 6 h 12"/>
                <a:gd name="T8" fmla="*/ 0 w 8"/>
                <a:gd name="T9" fmla="*/ 4 h 12"/>
                <a:gd name="T10" fmla="*/ 0 w 8"/>
                <a:gd name="T11" fmla="*/ 2 h 12"/>
                <a:gd name="T12" fmla="*/ 2 w 8"/>
                <a:gd name="T13" fmla="*/ 0 h 12"/>
                <a:gd name="T14" fmla="*/ 4 w 8"/>
                <a:gd name="T15" fmla="*/ 0 h 12"/>
                <a:gd name="T16" fmla="*/ 6 w 8"/>
                <a:gd name="T17" fmla="*/ 4 h 12"/>
                <a:gd name="T18" fmla="*/ 6 w 8"/>
                <a:gd name="T19" fmla="*/ 6 h 12"/>
                <a:gd name="T20" fmla="*/ 8 w 8"/>
                <a:gd name="T21" fmla="*/ 8 h 12"/>
                <a:gd name="T22" fmla="*/ 8 w 8"/>
                <a:gd name="T23" fmla="*/ 12 h 12"/>
                <a:gd name="T24" fmla="*/ 6 w 8"/>
                <a:gd name="T25" fmla="*/ 12 h 12"/>
                <a:gd name="T26" fmla="*/ 2 w 8"/>
                <a:gd name="T27" fmla="*/ 12 h 12"/>
                <a:gd name="T28" fmla="*/ 2 w 8"/>
                <a:gd name="T29" fmla="*/ 10 h 12"/>
                <a:gd name="T30" fmla="*/ 2 w 8"/>
                <a:gd name="T3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2">
                  <a:moveTo>
                    <a:pt x="2" y="10"/>
                  </a:move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4"/>
                  </a:lnTo>
                  <a:lnTo>
                    <a:pt x="6" y="6"/>
                  </a:lnTo>
                  <a:lnTo>
                    <a:pt x="8" y="8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7" name="Country : Lithuania"/>
            <p:cNvSpPr>
              <a:spLocks/>
            </p:cNvSpPr>
            <p:nvPr/>
          </p:nvSpPr>
          <p:spPr bwMode="auto">
            <a:xfrm>
              <a:off x="4844352" y="2499143"/>
              <a:ext cx="126961" cy="94197"/>
            </a:xfrm>
            <a:custGeom>
              <a:avLst/>
              <a:gdLst>
                <a:gd name="T0" fmla="*/ 20 w 62"/>
                <a:gd name="T1" fmla="*/ 32 h 46"/>
                <a:gd name="T2" fmla="*/ 20 w 62"/>
                <a:gd name="T3" fmla="*/ 28 h 46"/>
                <a:gd name="T4" fmla="*/ 22 w 62"/>
                <a:gd name="T5" fmla="*/ 26 h 46"/>
                <a:gd name="T6" fmla="*/ 20 w 62"/>
                <a:gd name="T7" fmla="*/ 26 h 46"/>
                <a:gd name="T8" fmla="*/ 18 w 62"/>
                <a:gd name="T9" fmla="*/ 24 h 46"/>
                <a:gd name="T10" fmla="*/ 18 w 62"/>
                <a:gd name="T11" fmla="*/ 22 h 46"/>
                <a:gd name="T12" fmla="*/ 16 w 62"/>
                <a:gd name="T13" fmla="*/ 22 h 46"/>
                <a:gd name="T14" fmla="*/ 12 w 62"/>
                <a:gd name="T15" fmla="*/ 22 h 46"/>
                <a:gd name="T16" fmla="*/ 8 w 62"/>
                <a:gd name="T17" fmla="*/ 20 h 46"/>
                <a:gd name="T18" fmla="*/ 6 w 62"/>
                <a:gd name="T19" fmla="*/ 16 h 46"/>
                <a:gd name="T20" fmla="*/ 2 w 62"/>
                <a:gd name="T21" fmla="*/ 18 h 46"/>
                <a:gd name="T22" fmla="*/ 0 w 62"/>
                <a:gd name="T23" fmla="*/ 16 h 46"/>
                <a:gd name="T24" fmla="*/ 2 w 62"/>
                <a:gd name="T25" fmla="*/ 14 h 46"/>
                <a:gd name="T26" fmla="*/ 0 w 62"/>
                <a:gd name="T27" fmla="*/ 12 h 46"/>
                <a:gd name="T28" fmla="*/ 0 w 62"/>
                <a:gd name="T29" fmla="*/ 8 h 46"/>
                <a:gd name="T30" fmla="*/ 2 w 62"/>
                <a:gd name="T31" fmla="*/ 8 h 46"/>
                <a:gd name="T32" fmla="*/ 4 w 62"/>
                <a:gd name="T33" fmla="*/ 4 h 46"/>
                <a:gd name="T34" fmla="*/ 8 w 62"/>
                <a:gd name="T35" fmla="*/ 2 h 46"/>
                <a:gd name="T36" fmla="*/ 12 w 62"/>
                <a:gd name="T37" fmla="*/ 0 h 46"/>
                <a:gd name="T38" fmla="*/ 18 w 62"/>
                <a:gd name="T39" fmla="*/ 0 h 46"/>
                <a:gd name="T40" fmla="*/ 20 w 62"/>
                <a:gd name="T41" fmla="*/ 0 h 46"/>
                <a:gd name="T42" fmla="*/ 22 w 62"/>
                <a:gd name="T43" fmla="*/ 2 h 46"/>
                <a:gd name="T44" fmla="*/ 24 w 62"/>
                <a:gd name="T45" fmla="*/ 0 h 46"/>
                <a:gd name="T46" fmla="*/ 26 w 62"/>
                <a:gd name="T47" fmla="*/ 0 h 46"/>
                <a:gd name="T48" fmla="*/ 28 w 62"/>
                <a:gd name="T49" fmla="*/ 2 h 46"/>
                <a:gd name="T50" fmla="*/ 30 w 62"/>
                <a:gd name="T51" fmla="*/ 2 h 46"/>
                <a:gd name="T52" fmla="*/ 32 w 62"/>
                <a:gd name="T53" fmla="*/ 4 h 46"/>
                <a:gd name="T54" fmla="*/ 36 w 62"/>
                <a:gd name="T55" fmla="*/ 4 h 46"/>
                <a:gd name="T56" fmla="*/ 36 w 62"/>
                <a:gd name="T57" fmla="*/ 4 h 46"/>
                <a:gd name="T58" fmla="*/ 40 w 62"/>
                <a:gd name="T59" fmla="*/ 2 h 46"/>
                <a:gd name="T60" fmla="*/ 46 w 62"/>
                <a:gd name="T61" fmla="*/ 4 h 46"/>
                <a:gd name="T62" fmla="*/ 50 w 62"/>
                <a:gd name="T63" fmla="*/ 4 h 46"/>
                <a:gd name="T64" fmla="*/ 52 w 62"/>
                <a:gd name="T65" fmla="*/ 8 h 46"/>
                <a:gd name="T66" fmla="*/ 56 w 62"/>
                <a:gd name="T67" fmla="*/ 8 h 46"/>
                <a:gd name="T68" fmla="*/ 58 w 62"/>
                <a:gd name="T69" fmla="*/ 12 h 46"/>
                <a:gd name="T70" fmla="*/ 62 w 62"/>
                <a:gd name="T71" fmla="*/ 12 h 46"/>
                <a:gd name="T72" fmla="*/ 62 w 62"/>
                <a:gd name="T73" fmla="*/ 14 h 46"/>
                <a:gd name="T74" fmla="*/ 60 w 62"/>
                <a:gd name="T75" fmla="*/ 18 h 46"/>
                <a:gd name="T76" fmla="*/ 62 w 62"/>
                <a:gd name="T77" fmla="*/ 18 h 46"/>
                <a:gd name="T78" fmla="*/ 62 w 62"/>
                <a:gd name="T79" fmla="*/ 20 h 46"/>
                <a:gd name="T80" fmla="*/ 58 w 62"/>
                <a:gd name="T81" fmla="*/ 22 h 46"/>
                <a:gd name="T82" fmla="*/ 56 w 62"/>
                <a:gd name="T83" fmla="*/ 26 h 46"/>
                <a:gd name="T84" fmla="*/ 54 w 62"/>
                <a:gd name="T85" fmla="*/ 28 h 46"/>
                <a:gd name="T86" fmla="*/ 52 w 62"/>
                <a:gd name="T87" fmla="*/ 32 h 46"/>
                <a:gd name="T88" fmla="*/ 56 w 62"/>
                <a:gd name="T89" fmla="*/ 32 h 46"/>
                <a:gd name="T90" fmla="*/ 56 w 62"/>
                <a:gd name="T91" fmla="*/ 36 h 46"/>
                <a:gd name="T92" fmla="*/ 54 w 62"/>
                <a:gd name="T93" fmla="*/ 36 h 46"/>
                <a:gd name="T94" fmla="*/ 52 w 62"/>
                <a:gd name="T95" fmla="*/ 34 h 46"/>
                <a:gd name="T96" fmla="*/ 50 w 62"/>
                <a:gd name="T97" fmla="*/ 34 h 46"/>
                <a:gd name="T98" fmla="*/ 48 w 62"/>
                <a:gd name="T99" fmla="*/ 38 h 46"/>
                <a:gd name="T100" fmla="*/ 46 w 62"/>
                <a:gd name="T101" fmla="*/ 38 h 46"/>
                <a:gd name="T102" fmla="*/ 46 w 62"/>
                <a:gd name="T103" fmla="*/ 42 h 46"/>
                <a:gd name="T104" fmla="*/ 44 w 62"/>
                <a:gd name="T105" fmla="*/ 42 h 46"/>
                <a:gd name="T106" fmla="*/ 42 w 62"/>
                <a:gd name="T107" fmla="*/ 44 h 46"/>
                <a:gd name="T108" fmla="*/ 38 w 62"/>
                <a:gd name="T109" fmla="*/ 42 h 46"/>
                <a:gd name="T110" fmla="*/ 34 w 62"/>
                <a:gd name="T111" fmla="*/ 44 h 46"/>
                <a:gd name="T112" fmla="*/ 30 w 62"/>
                <a:gd name="T113" fmla="*/ 46 h 46"/>
                <a:gd name="T114" fmla="*/ 28 w 62"/>
                <a:gd name="T115" fmla="*/ 42 h 46"/>
                <a:gd name="T116" fmla="*/ 30 w 62"/>
                <a:gd name="T117" fmla="*/ 40 h 46"/>
                <a:gd name="T118" fmla="*/ 28 w 62"/>
                <a:gd name="T119" fmla="*/ 36 h 46"/>
                <a:gd name="T120" fmla="*/ 26 w 62"/>
                <a:gd name="T121" fmla="*/ 34 h 46"/>
                <a:gd name="T122" fmla="*/ 24 w 62"/>
                <a:gd name="T123" fmla="*/ 32 h 46"/>
                <a:gd name="T124" fmla="*/ 20 w 62"/>
                <a:gd name="T125" fmla="*/ 3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" h="46">
                  <a:moveTo>
                    <a:pt x="20" y="32"/>
                  </a:moveTo>
                  <a:lnTo>
                    <a:pt x="20" y="28"/>
                  </a:lnTo>
                  <a:lnTo>
                    <a:pt x="22" y="26"/>
                  </a:lnTo>
                  <a:lnTo>
                    <a:pt x="20" y="26"/>
                  </a:lnTo>
                  <a:lnTo>
                    <a:pt x="18" y="24"/>
                  </a:lnTo>
                  <a:lnTo>
                    <a:pt x="18" y="22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8" y="20"/>
                  </a:lnTo>
                  <a:lnTo>
                    <a:pt x="6" y="16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2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46" y="4"/>
                  </a:lnTo>
                  <a:lnTo>
                    <a:pt x="50" y="4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8" y="12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8"/>
                  </a:lnTo>
                  <a:lnTo>
                    <a:pt x="62" y="18"/>
                  </a:lnTo>
                  <a:lnTo>
                    <a:pt x="62" y="20"/>
                  </a:lnTo>
                  <a:lnTo>
                    <a:pt x="58" y="22"/>
                  </a:lnTo>
                  <a:lnTo>
                    <a:pt x="56" y="26"/>
                  </a:lnTo>
                  <a:lnTo>
                    <a:pt x="54" y="28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56" y="36"/>
                  </a:lnTo>
                  <a:lnTo>
                    <a:pt x="54" y="36"/>
                  </a:lnTo>
                  <a:lnTo>
                    <a:pt x="52" y="34"/>
                  </a:lnTo>
                  <a:lnTo>
                    <a:pt x="50" y="34"/>
                  </a:lnTo>
                  <a:lnTo>
                    <a:pt x="48" y="38"/>
                  </a:lnTo>
                  <a:lnTo>
                    <a:pt x="46" y="38"/>
                  </a:lnTo>
                  <a:lnTo>
                    <a:pt x="46" y="42"/>
                  </a:lnTo>
                  <a:lnTo>
                    <a:pt x="44" y="42"/>
                  </a:lnTo>
                  <a:lnTo>
                    <a:pt x="42" y="44"/>
                  </a:lnTo>
                  <a:lnTo>
                    <a:pt x="38" y="42"/>
                  </a:lnTo>
                  <a:lnTo>
                    <a:pt x="34" y="44"/>
                  </a:lnTo>
                  <a:lnTo>
                    <a:pt x="30" y="46"/>
                  </a:lnTo>
                  <a:lnTo>
                    <a:pt x="28" y="42"/>
                  </a:lnTo>
                  <a:lnTo>
                    <a:pt x="30" y="40"/>
                  </a:lnTo>
                  <a:lnTo>
                    <a:pt x="28" y="36"/>
                  </a:lnTo>
                  <a:lnTo>
                    <a:pt x="26" y="34"/>
                  </a:lnTo>
                  <a:lnTo>
                    <a:pt x="24" y="32"/>
                  </a:lnTo>
                  <a:lnTo>
                    <a:pt x="20" y="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" name="Country : Lichtenstein"/>
            <p:cNvSpPr>
              <a:spLocks/>
            </p:cNvSpPr>
            <p:nvPr/>
          </p:nvSpPr>
          <p:spPr bwMode="auto">
            <a:xfrm>
              <a:off x="4594526" y="2818593"/>
              <a:ext cx="4096" cy="8191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0 h 4"/>
                <a:gd name="T4" fmla="*/ 2 w 2"/>
                <a:gd name="T5" fmla="*/ 4 h 4"/>
                <a:gd name="T6" fmla="*/ 0 w 2"/>
                <a:gd name="T7" fmla="*/ 4 h 4"/>
                <a:gd name="T8" fmla="*/ 0 w 2"/>
                <a:gd name="T9" fmla="*/ 2 h 4"/>
                <a:gd name="T10" fmla="*/ 0 w 2"/>
                <a:gd name="T11" fmla="*/ 0 h 4"/>
                <a:gd name="T12" fmla="*/ 0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6" name="Country : Latvia"/>
            <p:cNvSpPr>
              <a:spLocks/>
            </p:cNvSpPr>
            <p:nvPr/>
          </p:nvSpPr>
          <p:spPr bwMode="auto">
            <a:xfrm>
              <a:off x="4840257" y="2437710"/>
              <a:ext cx="163821" cy="90101"/>
            </a:xfrm>
            <a:custGeom>
              <a:avLst/>
              <a:gdLst>
                <a:gd name="T0" fmla="*/ 80 w 80"/>
                <a:gd name="T1" fmla="*/ 30 h 44"/>
                <a:gd name="T2" fmla="*/ 76 w 80"/>
                <a:gd name="T3" fmla="*/ 24 h 44"/>
                <a:gd name="T4" fmla="*/ 74 w 80"/>
                <a:gd name="T5" fmla="*/ 20 h 44"/>
                <a:gd name="T6" fmla="*/ 74 w 80"/>
                <a:gd name="T7" fmla="*/ 16 h 44"/>
                <a:gd name="T8" fmla="*/ 72 w 80"/>
                <a:gd name="T9" fmla="*/ 14 h 44"/>
                <a:gd name="T10" fmla="*/ 66 w 80"/>
                <a:gd name="T11" fmla="*/ 10 h 44"/>
                <a:gd name="T12" fmla="*/ 60 w 80"/>
                <a:gd name="T13" fmla="*/ 10 h 44"/>
                <a:gd name="T14" fmla="*/ 56 w 80"/>
                <a:gd name="T15" fmla="*/ 6 h 44"/>
                <a:gd name="T16" fmla="*/ 50 w 80"/>
                <a:gd name="T17" fmla="*/ 4 h 44"/>
                <a:gd name="T18" fmla="*/ 48 w 80"/>
                <a:gd name="T19" fmla="*/ 0 h 44"/>
                <a:gd name="T20" fmla="*/ 46 w 80"/>
                <a:gd name="T21" fmla="*/ 2 h 44"/>
                <a:gd name="T22" fmla="*/ 40 w 80"/>
                <a:gd name="T23" fmla="*/ 0 h 44"/>
                <a:gd name="T24" fmla="*/ 34 w 80"/>
                <a:gd name="T25" fmla="*/ 4 h 44"/>
                <a:gd name="T26" fmla="*/ 36 w 80"/>
                <a:gd name="T27" fmla="*/ 12 h 44"/>
                <a:gd name="T28" fmla="*/ 30 w 80"/>
                <a:gd name="T29" fmla="*/ 20 h 44"/>
                <a:gd name="T30" fmla="*/ 24 w 80"/>
                <a:gd name="T31" fmla="*/ 18 h 44"/>
                <a:gd name="T32" fmla="*/ 18 w 80"/>
                <a:gd name="T33" fmla="*/ 10 h 44"/>
                <a:gd name="T34" fmla="*/ 16 w 80"/>
                <a:gd name="T35" fmla="*/ 6 h 44"/>
                <a:gd name="T36" fmla="*/ 12 w 80"/>
                <a:gd name="T37" fmla="*/ 10 h 44"/>
                <a:gd name="T38" fmla="*/ 8 w 80"/>
                <a:gd name="T39" fmla="*/ 10 h 44"/>
                <a:gd name="T40" fmla="*/ 6 w 80"/>
                <a:gd name="T41" fmla="*/ 16 h 44"/>
                <a:gd name="T42" fmla="*/ 4 w 80"/>
                <a:gd name="T43" fmla="*/ 20 h 44"/>
                <a:gd name="T44" fmla="*/ 2 w 80"/>
                <a:gd name="T45" fmla="*/ 26 h 44"/>
                <a:gd name="T46" fmla="*/ 0 w 80"/>
                <a:gd name="T47" fmla="*/ 30 h 44"/>
                <a:gd name="T48" fmla="*/ 2 w 80"/>
                <a:gd name="T49" fmla="*/ 38 h 44"/>
                <a:gd name="T50" fmla="*/ 4 w 80"/>
                <a:gd name="T51" fmla="*/ 38 h 44"/>
                <a:gd name="T52" fmla="*/ 10 w 80"/>
                <a:gd name="T53" fmla="*/ 32 h 44"/>
                <a:gd name="T54" fmla="*/ 20 w 80"/>
                <a:gd name="T55" fmla="*/ 30 h 44"/>
                <a:gd name="T56" fmla="*/ 24 w 80"/>
                <a:gd name="T57" fmla="*/ 32 h 44"/>
                <a:gd name="T58" fmla="*/ 28 w 80"/>
                <a:gd name="T59" fmla="*/ 30 h 44"/>
                <a:gd name="T60" fmla="*/ 32 w 80"/>
                <a:gd name="T61" fmla="*/ 32 h 44"/>
                <a:gd name="T62" fmla="*/ 38 w 80"/>
                <a:gd name="T63" fmla="*/ 34 h 44"/>
                <a:gd name="T64" fmla="*/ 42 w 80"/>
                <a:gd name="T65" fmla="*/ 32 h 44"/>
                <a:gd name="T66" fmla="*/ 52 w 80"/>
                <a:gd name="T67" fmla="*/ 34 h 44"/>
                <a:gd name="T68" fmla="*/ 58 w 80"/>
                <a:gd name="T69" fmla="*/ 38 h 44"/>
                <a:gd name="T70" fmla="*/ 64 w 80"/>
                <a:gd name="T71" fmla="*/ 42 h 44"/>
                <a:gd name="T72" fmla="*/ 64 w 80"/>
                <a:gd name="T73" fmla="*/ 44 h 44"/>
                <a:gd name="T74" fmla="*/ 74 w 80"/>
                <a:gd name="T75" fmla="*/ 40 h 44"/>
                <a:gd name="T76" fmla="*/ 76 w 80"/>
                <a:gd name="T77" fmla="*/ 36 h 44"/>
                <a:gd name="T78" fmla="*/ 80 w 80"/>
                <a:gd name="T79" fmla="*/ 3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0" h="44">
                  <a:moveTo>
                    <a:pt x="80" y="34"/>
                  </a:moveTo>
                  <a:lnTo>
                    <a:pt x="80" y="30"/>
                  </a:lnTo>
                  <a:lnTo>
                    <a:pt x="78" y="28"/>
                  </a:lnTo>
                  <a:lnTo>
                    <a:pt x="76" y="24"/>
                  </a:lnTo>
                  <a:lnTo>
                    <a:pt x="76" y="22"/>
                  </a:lnTo>
                  <a:lnTo>
                    <a:pt x="74" y="20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2" y="16"/>
                  </a:lnTo>
                  <a:lnTo>
                    <a:pt x="72" y="14"/>
                  </a:lnTo>
                  <a:lnTo>
                    <a:pt x="72" y="12"/>
                  </a:lnTo>
                  <a:lnTo>
                    <a:pt x="66" y="10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8" y="8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50" y="4"/>
                  </a:lnTo>
                  <a:lnTo>
                    <a:pt x="50" y="2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6" y="4"/>
                  </a:lnTo>
                  <a:lnTo>
                    <a:pt x="34" y="4"/>
                  </a:lnTo>
                  <a:lnTo>
                    <a:pt x="34" y="6"/>
                  </a:lnTo>
                  <a:lnTo>
                    <a:pt x="36" y="12"/>
                  </a:lnTo>
                  <a:lnTo>
                    <a:pt x="34" y="16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4" y="18"/>
                  </a:lnTo>
                  <a:lnTo>
                    <a:pt x="24" y="16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4" y="38"/>
                  </a:lnTo>
                  <a:lnTo>
                    <a:pt x="6" y="34"/>
                  </a:lnTo>
                  <a:lnTo>
                    <a:pt x="10" y="32"/>
                  </a:lnTo>
                  <a:lnTo>
                    <a:pt x="14" y="30"/>
                  </a:lnTo>
                  <a:lnTo>
                    <a:pt x="20" y="30"/>
                  </a:lnTo>
                  <a:lnTo>
                    <a:pt x="22" y="30"/>
                  </a:lnTo>
                  <a:lnTo>
                    <a:pt x="24" y="32"/>
                  </a:lnTo>
                  <a:lnTo>
                    <a:pt x="26" y="30"/>
                  </a:lnTo>
                  <a:lnTo>
                    <a:pt x="28" y="30"/>
                  </a:lnTo>
                  <a:lnTo>
                    <a:pt x="30" y="32"/>
                  </a:lnTo>
                  <a:lnTo>
                    <a:pt x="32" y="32"/>
                  </a:lnTo>
                  <a:lnTo>
                    <a:pt x="34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42" y="32"/>
                  </a:lnTo>
                  <a:lnTo>
                    <a:pt x="48" y="34"/>
                  </a:lnTo>
                  <a:lnTo>
                    <a:pt x="52" y="34"/>
                  </a:lnTo>
                  <a:lnTo>
                    <a:pt x="54" y="38"/>
                  </a:lnTo>
                  <a:lnTo>
                    <a:pt x="58" y="38"/>
                  </a:lnTo>
                  <a:lnTo>
                    <a:pt x="60" y="42"/>
                  </a:lnTo>
                  <a:lnTo>
                    <a:pt x="64" y="42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8" y="42"/>
                  </a:lnTo>
                  <a:lnTo>
                    <a:pt x="74" y="40"/>
                  </a:lnTo>
                  <a:lnTo>
                    <a:pt x="74" y="38"/>
                  </a:lnTo>
                  <a:lnTo>
                    <a:pt x="76" y="36"/>
                  </a:lnTo>
                  <a:lnTo>
                    <a:pt x="78" y="34"/>
                  </a:lnTo>
                  <a:lnTo>
                    <a:pt x="80" y="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6" name="Country : Italy"/>
            <p:cNvSpPr>
              <a:spLocks noEditPoints="1"/>
            </p:cNvSpPr>
            <p:nvPr/>
          </p:nvSpPr>
          <p:spPr bwMode="auto">
            <a:xfrm>
              <a:off x="4528998" y="2826784"/>
              <a:ext cx="290782" cy="327641"/>
            </a:xfrm>
            <a:custGeom>
              <a:avLst/>
              <a:gdLst>
                <a:gd name="T0" fmla="*/ 2 w 142"/>
                <a:gd name="T1" fmla="*/ 42 h 160"/>
                <a:gd name="T2" fmla="*/ 4 w 142"/>
                <a:gd name="T3" fmla="*/ 26 h 160"/>
                <a:gd name="T4" fmla="*/ 10 w 142"/>
                <a:gd name="T5" fmla="*/ 16 h 160"/>
                <a:gd name="T6" fmla="*/ 26 w 142"/>
                <a:gd name="T7" fmla="*/ 16 h 160"/>
                <a:gd name="T8" fmla="*/ 36 w 142"/>
                <a:gd name="T9" fmla="*/ 12 h 160"/>
                <a:gd name="T10" fmla="*/ 46 w 142"/>
                <a:gd name="T11" fmla="*/ 2 h 160"/>
                <a:gd name="T12" fmla="*/ 62 w 142"/>
                <a:gd name="T13" fmla="*/ 2 h 160"/>
                <a:gd name="T14" fmla="*/ 80 w 142"/>
                <a:gd name="T15" fmla="*/ 12 h 160"/>
                <a:gd name="T16" fmla="*/ 74 w 142"/>
                <a:gd name="T17" fmla="*/ 22 h 160"/>
                <a:gd name="T18" fmla="*/ 64 w 142"/>
                <a:gd name="T19" fmla="*/ 28 h 160"/>
                <a:gd name="T20" fmla="*/ 66 w 142"/>
                <a:gd name="T21" fmla="*/ 40 h 160"/>
                <a:gd name="T22" fmla="*/ 78 w 142"/>
                <a:gd name="T23" fmla="*/ 52 h 160"/>
                <a:gd name="T24" fmla="*/ 88 w 142"/>
                <a:gd name="T25" fmla="*/ 68 h 160"/>
                <a:gd name="T26" fmla="*/ 100 w 142"/>
                <a:gd name="T27" fmla="*/ 78 h 160"/>
                <a:gd name="T28" fmla="*/ 114 w 142"/>
                <a:gd name="T29" fmla="*/ 80 h 160"/>
                <a:gd name="T30" fmla="*/ 114 w 142"/>
                <a:gd name="T31" fmla="*/ 88 h 160"/>
                <a:gd name="T32" fmla="*/ 140 w 142"/>
                <a:gd name="T33" fmla="*/ 100 h 160"/>
                <a:gd name="T34" fmla="*/ 142 w 142"/>
                <a:gd name="T35" fmla="*/ 110 h 160"/>
                <a:gd name="T36" fmla="*/ 136 w 142"/>
                <a:gd name="T37" fmla="*/ 106 h 160"/>
                <a:gd name="T38" fmla="*/ 126 w 142"/>
                <a:gd name="T39" fmla="*/ 102 h 160"/>
                <a:gd name="T40" fmla="*/ 122 w 142"/>
                <a:gd name="T41" fmla="*/ 108 h 160"/>
                <a:gd name="T42" fmla="*/ 122 w 142"/>
                <a:gd name="T43" fmla="*/ 114 h 160"/>
                <a:gd name="T44" fmla="*/ 126 w 142"/>
                <a:gd name="T45" fmla="*/ 126 h 160"/>
                <a:gd name="T46" fmla="*/ 118 w 142"/>
                <a:gd name="T47" fmla="*/ 140 h 160"/>
                <a:gd name="T48" fmla="*/ 110 w 142"/>
                <a:gd name="T49" fmla="*/ 136 h 160"/>
                <a:gd name="T50" fmla="*/ 114 w 142"/>
                <a:gd name="T51" fmla="*/ 128 h 160"/>
                <a:gd name="T52" fmla="*/ 114 w 142"/>
                <a:gd name="T53" fmla="*/ 118 h 160"/>
                <a:gd name="T54" fmla="*/ 108 w 142"/>
                <a:gd name="T55" fmla="*/ 108 h 160"/>
                <a:gd name="T56" fmla="*/ 100 w 142"/>
                <a:gd name="T57" fmla="*/ 104 h 160"/>
                <a:gd name="T58" fmla="*/ 94 w 142"/>
                <a:gd name="T59" fmla="*/ 96 h 160"/>
                <a:gd name="T60" fmla="*/ 84 w 142"/>
                <a:gd name="T61" fmla="*/ 90 h 160"/>
                <a:gd name="T62" fmla="*/ 76 w 142"/>
                <a:gd name="T63" fmla="*/ 88 h 160"/>
                <a:gd name="T64" fmla="*/ 60 w 142"/>
                <a:gd name="T65" fmla="*/ 74 h 160"/>
                <a:gd name="T66" fmla="*/ 48 w 142"/>
                <a:gd name="T67" fmla="*/ 64 h 160"/>
                <a:gd name="T68" fmla="*/ 42 w 142"/>
                <a:gd name="T69" fmla="*/ 52 h 160"/>
                <a:gd name="T70" fmla="*/ 32 w 142"/>
                <a:gd name="T71" fmla="*/ 44 h 160"/>
                <a:gd name="T72" fmla="*/ 10 w 142"/>
                <a:gd name="T73" fmla="*/ 50 h 160"/>
                <a:gd name="T74" fmla="*/ 22 w 142"/>
                <a:gd name="T75" fmla="*/ 90 h 160"/>
                <a:gd name="T76" fmla="*/ 18 w 142"/>
                <a:gd name="T77" fmla="*/ 92 h 160"/>
                <a:gd name="T78" fmla="*/ 50 w 142"/>
                <a:gd name="T79" fmla="*/ 72 h 160"/>
                <a:gd name="T80" fmla="*/ 46 w 142"/>
                <a:gd name="T81" fmla="*/ 66 h 160"/>
                <a:gd name="T82" fmla="*/ 40 w 142"/>
                <a:gd name="T83" fmla="*/ 66 h 160"/>
                <a:gd name="T84" fmla="*/ 30 w 142"/>
                <a:gd name="T85" fmla="*/ 124 h 160"/>
                <a:gd name="T86" fmla="*/ 36 w 142"/>
                <a:gd name="T87" fmla="*/ 122 h 160"/>
                <a:gd name="T88" fmla="*/ 34 w 142"/>
                <a:gd name="T89" fmla="*/ 102 h 160"/>
                <a:gd name="T90" fmla="*/ 34 w 142"/>
                <a:gd name="T91" fmla="*/ 92 h 160"/>
                <a:gd name="T92" fmla="*/ 22 w 142"/>
                <a:gd name="T93" fmla="*/ 96 h 160"/>
                <a:gd name="T94" fmla="*/ 20 w 142"/>
                <a:gd name="T95" fmla="*/ 102 h 160"/>
                <a:gd name="T96" fmla="*/ 24 w 142"/>
                <a:gd name="T97" fmla="*/ 110 h 160"/>
                <a:gd name="T98" fmla="*/ 24 w 142"/>
                <a:gd name="T99" fmla="*/ 124 h 160"/>
                <a:gd name="T100" fmla="*/ 106 w 142"/>
                <a:gd name="T101" fmla="*/ 156 h 160"/>
                <a:gd name="T102" fmla="*/ 108 w 142"/>
                <a:gd name="T103" fmla="*/ 138 h 160"/>
                <a:gd name="T104" fmla="*/ 96 w 142"/>
                <a:gd name="T105" fmla="*/ 140 h 160"/>
                <a:gd name="T106" fmla="*/ 78 w 142"/>
                <a:gd name="T107" fmla="*/ 138 h 160"/>
                <a:gd name="T108" fmla="*/ 74 w 142"/>
                <a:gd name="T109" fmla="*/ 146 h 160"/>
                <a:gd name="T110" fmla="*/ 92 w 142"/>
                <a:gd name="T111" fmla="*/ 154 h 160"/>
                <a:gd name="T112" fmla="*/ 104 w 142"/>
                <a:gd name="T113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2" h="160">
                  <a:moveTo>
                    <a:pt x="10" y="50"/>
                  </a:moveTo>
                  <a:lnTo>
                    <a:pt x="8" y="48"/>
                  </a:lnTo>
                  <a:lnTo>
                    <a:pt x="10" y="44"/>
                  </a:lnTo>
                  <a:lnTo>
                    <a:pt x="6" y="44"/>
                  </a:lnTo>
                  <a:lnTo>
                    <a:pt x="2" y="42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4" y="30"/>
                  </a:lnTo>
                  <a:lnTo>
                    <a:pt x="4" y="26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6" y="20"/>
                  </a:lnTo>
                  <a:lnTo>
                    <a:pt x="10" y="16"/>
                  </a:lnTo>
                  <a:lnTo>
                    <a:pt x="14" y="18"/>
                  </a:lnTo>
                  <a:lnTo>
                    <a:pt x="18" y="10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34" y="12"/>
                  </a:lnTo>
                  <a:lnTo>
                    <a:pt x="36" y="12"/>
                  </a:lnTo>
                  <a:lnTo>
                    <a:pt x="38" y="14"/>
                  </a:lnTo>
                  <a:lnTo>
                    <a:pt x="40" y="10"/>
                  </a:lnTo>
                  <a:lnTo>
                    <a:pt x="44" y="8"/>
                  </a:lnTo>
                  <a:lnTo>
                    <a:pt x="42" y="4"/>
                  </a:lnTo>
                  <a:lnTo>
                    <a:pt x="46" y="2"/>
                  </a:lnTo>
                  <a:lnTo>
                    <a:pt x="50" y="2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64" y="0"/>
                  </a:lnTo>
                  <a:lnTo>
                    <a:pt x="62" y="2"/>
                  </a:lnTo>
                  <a:lnTo>
                    <a:pt x="68" y="6"/>
                  </a:lnTo>
                  <a:lnTo>
                    <a:pt x="76" y="8"/>
                  </a:lnTo>
                  <a:lnTo>
                    <a:pt x="80" y="6"/>
                  </a:lnTo>
                  <a:lnTo>
                    <a:pt x="82" y="8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78" y="18"/>
                  </a:lnTo>
                  <a:lnTo>
                    <a:pt x="80" y="22"/>
                  </a:lnTo>
                  <a:lnTo>
                    <a:pt x="76" y="20"/>
                  </a:lnTo>
                  <a:lnTo>
                    <a:pt x="74" y="22"/>
                  </a:lnTo>
                  <a:lnTo>
                    <a:pt x="74" y="24"/>
                  </a:lnTo>
                  <a:lnTo>
                    <a:pt x="70" y="24"/>
                  </a:lnTo>
                  <a:lnTo>
                    <a:pt x="68" y="26"/>
                  </a:lnTo>
                  <a:lnTo>
                    <a:pt x="66" y="26"/>
                  </a:lnTo>
                  <a:lnTo>
                    <a:pt x="64" y="28"/>
                  </a:lnTo>
                  <a:lnTo>
                    <a:pt x="66" y="30"/>
                  </a:lnTo>
                  <a:lnTo>
                    <a:pt x="68" y="32"/>
                  </a:lnTo>
                  <a:lnTo>
                    <a:pt x="66" y="36"/>
                  </a:lnTo>
                  <a:lnTo>
                    <a:pt x="64" y="36"/>
                  </a:lnTo>
                  <a:lnTo>
                    <a:pt x="66" y="40"/>
                  </a:lnTo>
                  <a:lnTo>
                    <a:pt x="66" y="44"/>
                  </a:lnTo>
                  <a:lnTo>
                    <a:pt x="68" y="46"/>
                  </a:lnTo>
                  <a:lnTo>
                    <a:pt x="72" y="48"/>
                  </a:lnTo>
                  <a:lnTo>
                    <a:pt x="76" y="50"/>
                  </a:lnTo>
                  <a:lnTo>
                    <a:pt x="78" y="52"/>
                  </a:lnTo>
                  <a:lnTo>
                    <a:pt x="86" y="60"/>
                  </a:lnTo>
                  <a:lnTo>
                    <a:pt x="86" y="62"/>
                  </a:lnTo>
                  <a:lnTo>
                    <a:pt x="86" y="62"/>
                  </a:lnTo>
                  <a:lnTo>
                    <a:pt x="86" y="66"/>
                  </a:lnTo>
                  <a:lnTo>
                    <a:pt x="88" y="68"/>
                  </a:lnTo>
                  <a:lnTo>
                    <a:pt x="90" y="70"/>
                  </a:lnTo>
                  <a:lnTo>
                    <a:pt x="92" y="74"/>
                  </a:lnTo>
                  <a:lnTo>
                    <a:pt x="96" y="76"/>
                  </a:lnTo>
                  <a:lnTo>
                    <a:pt x="98" y="78"/>
                  </a:lnTo>
                  <a:lnTo>
                    <a:pt x="100" y="78"/>
                  </a:lnTo>
                  <a:lnTo>
                    <a:pt x="102" y="80"/>
                  </a:lnTo>
                  <a:lnTo>
                    <a:pt x="106" y="80"/>
                  </a:lnTo>
                  <a:lnTo>
                    <a:pt x="108" y="80"/>
                  </a:lnTo>
                  <a:lnTo>
                    <a:pt x="112" y="80"/>
                  </a:lnTo>
                  <a:lnTo>
                    <a:pt x="114" y="80"/>
                  </a:lnTo>
                  <a:lnTo>
                    <a:pt x="114" y="82"/>
                  </a:lnTo>
                  <a:lnTo>
                    <a:pt x="110" y="84"/>
                  </a:lnTo>
                  <a:lnTo>
                    <a:pt x="110" y="86"/>
                  </a:lnTo>
                  <a:lnTo>
                    <a:pt x="112" y="88"/>
                  </a:lnTo>
                  <a:lnTo>
                    <a:pt x="114" y="88"/>
                  </a:lnTo>
                  <a:lnTo>
                    <a:pt x="118" y="88"/>
                  </a:lnTo>
                  <a:lnTo>
                    <a:pt x="128" y="94"/>
                  </a:lnTo>
                  <a:lnTo>
                    <a:pt x="132" y="96"/>
                  </a:lnTo>
                  <a:lnTo>
                    <a:pt x="136" y="100"/>
                  </a:lnTo>
                  <a:lnTo>
                    <a:pt x="140" y="100"/>
                  </a:lnTo>
                  <a:lnTo>
                    <a:pt x="142" y="102"/>
                  </a:lnTo>
                  <a:lnTo>
                    <a:pt x="142" y="104"/>
                  </a:lnTo>
                  <a:lnTo>
                    <a:pt x="142" y="106"/>
                  </a:lnTo>
                  <a:lnTo>
                    <a:pt x="140" y="108"/>
                  </a:lnTo>
                  <a:lnTo>
                    <a:pt x="142" y="110"/>
                  </a:lnTo>
                  <a:lnTo>
                    <a:pt x="140" y="110"/>
                  </a:lnTo>
                  <a:lnTo>
                    <a:pt x="140" y="112"/>
                  </a:lnTo>
                  <a:lnTo>
                    <a:pt x="138" y="110"/>
                  </a:lnTo>
                  <a:lnTo>
                    <a:pt x="136" y="108"/>
                  </a:lnTo>
                  <a:lnTo>
                    <a:pt x="136" y="106"/>
                  </a:lnTo>
                  <a:lnTo>
                    <a:pt x="136" y="104"/>
                  </a:lnTo>
                  <a:lnTo>
                    <a:pt x="134" y="104"/>
                  </a:lnTo>
                  <a:lnTo>
                    <a:pt x="130" y="104"/>
                  </a:lnTo>
                  <a:lnTo>
                    <a:pt x="130" y="102"/>
                  </a:lnTo>
                  <a:lnTo>
                    <a:pt x="126" y="102"/>
                  </a:lnTo>
                  <a:lnTo>
                    <a:pt x="126" y="102"/>
                  </a:lnTo>
                  <a:lnTo>
                    <a:pt x="124" y="102"/>
                  </a:lnTo>
                  <a:lnTo>
                    <a:pt x="124" y="106"/>
                  </a:lnTo>
                  <a:lnTo>
                    <a:pt x="122" y="106"/>
                  </a:lnTo>
                  <a:lnTo>
                    <a:pt x="122" y="108"/>
                  </a:lnTo>
                  <a:lnTo>
                    <a:pt x="122" y="110"/>
                  </a:lnTo>
                  <a:lnTo>
                    <a:pt x="120" y="112"/>
                  </a:lnTo>
                  <a:lnTo>
                    <a:pt x="120" y="114"/>
                  </a:lnTo>
                  <a:lnTo>
                    <a:pt x="120" y="114"/>
                  </a:lnTo>
                  <a:lnTo>
                    <a:pt x="122" y="114"/>
                  </a:lnTo>
                  <a:lnTo>
                    <a:pt x="126" y="118"/>
                  </a:lnTo>
                  <a:lnTo>
                    <a:pt x="126" y="120"/>
                  </a:lnTo>
                  <a:lnTo>
                    <a:pt x="126" y="122"/>
                  </a:lnTo>
                  <a:lnTo>
                    <a:pt x="128" y="124"/>
                  </a:lnTo>
                  <a:lnTo>
                    <a:pt x="126" y="126"/>
                  </a:lnTo>
                  <a:lnTo>
                    <a:pt x="124" y="126"/>
                  </a:lnTo>
                  <a:lnTo>
                    <a:pt x="122" y="128"/>
                  </a:lnTo>
                  <a:lnTo>
                    <a:pt x="122" y="134"/>
                  </a:lnTo>
                  <a:lnTo>
                    <a:pt x="118" y="136"/>
                  </a:lnTo>
                  <a:lnTo>
                    <a:pt x="118" y="140"/>
                  </a:lnTo>
                  <a:lnTo>
                    <a:pt x="116" y="142"/>
                  </a:lnTo>
                  <a:lnTo>
                    <a:pt x="112" y="142"/>
                  </a:lnTo>
                  <a:lnTo>
                    <a:pt x="110" y="140"/>
                  </a:lnTo>
                  <a:lnTo>
                    <a:pt x="110" y="138"/>
                  </a:lnTo>
                  <a:lnTo>
                    <a:pt x="110" y="136"/>
                  </a:lnTo>
                  <a:lnTo>
                    <a:pt x="112" y="136"/>
                  </a:lnTo>
                  <a:lnTo>
                    <a:pt x="114" y="134"/>
                  </a:lnTo>
                  <a:lnTo>
                    <a:pt x="114" y="132"/>
                  </a:lnTo>
                  <a:lnTo>
                    <a:pt x="114" y="130"/>
                  </a:lnTo>
                  <a:lnTo>
                    <a:pt x="114" y="128"/>
                  </a:lnTo>
                  <a:lnTo>
                    <a:pt x="114" y="128"/>
                  </a:lnTo>
                  <a:lnTo>
                    <a:pt x="116" y="128"/>
                  </a:lnTo>
                  <a:lnTo>
                    <a:pt x="116" y="124"/>
                  </a:lnTo>
                  <a:lnTo>
                    <a:pt x="114" y="122"/>
                  </a:lnTo>
                  <a:lnTo>
                    <a:pt x="114" y="118"/>
                  </a:lnTo>
                  <a:lnTo>
                    <a:pt x="112" y="116"/>
                  </a:lnTo>
                  <a:lnTo>
                    <a:pt x="112" y="112"/>
                  </a:lnTo>
                  <a:lnTo>
                    <a:pt x="110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4" y="108"/>
                  </a:lnTo>
                  <a:lnTo>
                    <a:pt x="104" y="106"/>
                  </a:lnTo>
                  <a:lnTo>
                    <a:pt x="100" y="106"/>
                  </a:lnTo>
                  <a:lnTo>
                    <a:pt x="100" y="104"/>
                  </a:lnTo>
                  <a:lnTo>
                    <a:pt x="100" y="104"/>
                  </a:lnTo>
                  <a:lnTo>
                    <a:pt x="100" y="100"/>
                  </a:lnTo>
                  <a:lnTo>
                    <a:pt x="98" y="98"/>
                  </a:lnTo>
                  <a:lnTo>
                    <a:pt x="96" y="98"/>
                  </a:lnTo>
                  <a:lnTo>
                    <a:pt x="94" y="98"/>
                  </a:lnTo>
                  <a:lnTo>
                    <a:pt x="94" y="96"/>
                  </a:lnTo>
                  <a:lnTo>
                    <a:pt x="92" y="96"/>
                  </a:lnTo>
                  <a:lnTo>
                    <a:pt x="90" y="96"/>
                  </a:lnTo>
                  <a:lnTo>
                    <a:pt x="90" y="96"/>
                  </a:lnTo>
                  <a:lnTo>
                    <a:pt x="86" y="90"/>
                  </a:lnTo>
                  <a:lnTo>
                    <a:pt x="84" y="90"/>
                  </a:lnTo>
                  <a:lnTo>
                    <a:pt x="82" y="90"/>
                  </a:lnTo>
                  <a:lnTo>
                    <a:pt x="80" y="92"/>
                  </a:lnTo>
                  <a:lnTo>
                    <a:pt x="78" y="92"/>
                  </a:lnTo>
                  <a:lnTo>
                    <a:pt x="78" y="88"/>
                  </a:lnTo>
                  <a:lnTo>
                    <a:pt x="76" y="88"/>
                  </a:lnTo>
                  <a:lnTo>
                    <a:pt x="72" y="88"/>
                  </a:lnTo>
                  <a:lnTo>
                    <a:pt x="68" y="84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0" y="74"/>
                  </a:lnTo>
                  <a:lnTo>
                    <a:pt x="58" y="72"/>
                  </a:lnTo>
                  <a:lnTo>
                    <a:pt x="54" y="72"/>
                  </a:lnTo>
                  <a:lnTo>
                    <a:pt x="54" y="68"/>
                  </a:lnTo>
                  <a:lnTo>
                    <a:pt x="50" y="66"/>
                  </a:lnTo>
                  <a:lnTo>
                    <a:pt x="48" y="64"/>
                  </a:lnTo>
                  <a:lnTo>
                    <a:pt x="46" y="62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44" y="54"/>
                  </a:lnTo>
                  <a:lnTo>
                    <a:pt x="42" y="52"/>
                  </a:lnTo>
                  <a:lnTo>
                    <a:pt x="40" y="50"/>
                  </a:lnTo>
                  <a:lnTo>
                    <a:pt x="40" y="48"/>
                  </a:lnTo>
                  <a:lnTo>
                    <a:pt x="40" y="46"/>
                  </a:lnTo>
                  <a:lnTo>
                    <a:pt x="36" y="44"/>
                  </a:lnTo>
                  <a:lnTo>
                    <a:pt x="32" y="44"/>
                  </a:lnTo>
                  <a:lnTo>
                    <a:pt x="24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6" y="50"/>
                  </a:lnTo>
                  <a:lnTo>
                    <a:pt x="10" y="50"/>
                  </a:lnTo>
                  <a:lnTo>
                    <a:pt x="10" y="50"/>
                  </a:lnTo>
                  <a:close/>
                  <a:moveTo>
                    <a:pt x="18" y="92"/>
                  </a:moveTo>
                  <a:lnTo>
                    <a:pt x="20" y="92"/>
                  </a:lnTo>
                  <a:lnTo>
                    <a:pt x="20" y="92"/>
                  </a:lnTo>
                  <a:lnTo>
                    <a:pt x="22" y="90"/>
                  </a:lnTo>
                  <a:lnTo>
                    <a:pt x="20" y="90"/>
                  </a:lnTo>
                  <a:lnTo>
                    <a:pt x="20" y="90"/>
                  </a:lnTo>
                  <a:lnTo>
                    <a:pt x="18" y="92"/>
                  </a:lnTo>
                  <a:lnTo>
                    <a:pt x="18" y="92"/>
                  </a:lnTo>
                  <a:lnTo>
                    <a:pt x="18" y="92"/>
                  </a:lnTo>
                  <a:close/>
                  <a:moveTo>
                    <a:pt x="50" y="72"/>
                  </a:moveTo>
                  <a:lnTo>
                    <a:pt x="52" y="74"/>
                  </a:lnTo>
                  <a:lnTo>
                    <a:pt x="52" y="72"/>
                  </a:lnTo>
                  <a:lnTo>
                    <a:pt x="50" y="72"/>
                  </a:lnTo>
                  <a:lnTo>
                    <a:pt x="50" y="72"/>
                  </a:lnTo>
                  <a:close/>
                  <a:moveTo>
                    <a:pt x="40" y="66"/>
                  </a:moveTo>
                  <a:lnTo>
                    <a:pt x="40" y="66"/>
                  </a:lnTo>
                  <a:lnTo>
                    <a:pt x="42" y="68"/>
                  </a:lnTo>
                  <a:lnTo>
                    <a:pt x="44" y="66"/>
                  </a:lnTo>
                  <a:lnTo>
                    <a:pt x="46" y="66"/>
                  </a:lnTo>
                  <a:lnTo>
                    <a:pt x="46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0" y="66"/>
                  </a:lnTo>
                  <a:lnTo>
                    <a:pt x="40" y="66"/>
                  </a:lnTo>
                  <a:close/>
                  <a:moveTo>
                    <a:pt x="26" y="126"/>
                  </a:moveTo>
                  <a:lnTo>
                    <a:pt x="26" y="126"/>
                  </a:lnTo>
                  <a:lnTo>
                    <a:pt x="28" y="126"/>
                  </a:lnTo>
                  <a:lnTo>
                    <a:pt x="30" y="126"/>
                  </a:lnTo>
                  <a:lnTo>
                    <a:pt x="30" y="124"/>
                  </a:lnTo>
                  <a:lnTo>
                    <a:pt x="30" y="122"/>
                  </a:lnTo>
                  <a:lnTo>
                    <a:pt x="32" y="122"/>
                  </a:lnTo>
                  <a:lnTo>
                    <a:pt x="34" y="124"/>
                  </a:lnTo>
                  <a:lnTo>
                    <a:pt x="36" y="124"/>
                  </a:lnTo>
                  <a:lnTo>
                    <a:pt x="36" y="122"/>
                  </a:lnTo>
                  <a:lnTo>
                    <a:pt x="36" y="116"/>
                  </a:lnTo>
                  <a:lnTo>
                    <a:pt x="38" y="116"/>
                  </a:lnTo>
                  <a:lnTo>
                    <a:pt x="36" y="110"/>
                  </a:lnTo>
                  <a:lnTo>
                    <a:pt x="38" y="106"/>
                  </a:lnTo>
                  <a:lnTo>
                    <a:pt x="34" y="102"/>
                  </a:lnTo>
                  <a:lnTo>
                    <a:pt x="38" y="102"/>
                  </a:lnTo>
                  <a:lnTo>
                    <a:pt x="38" y="100"/>
                  </a:lnTo>
                  <a:lnTo>
                    <a:pt x="36" y="96"/>
                  </a:lnTo>
                  <a:lnTo>
                    <a:pt x="36" y="94"/>
                  </a:lnTo>
                  <a:lnTo>
                    <a:pt x="34" y="92"/>
                  </a:lnTo>
                  <a:lnTo>
                    <a:pt x="32" y="92"/>
                  </a:lnTo>
                  <a:lnTo>
                    <a:pt x="30" y="90"/>
                  </a:lnTo>
                  <a:lnTo>
                    <a:pt x="28" y="90"/>
                  </a:lnTo>
                  <a:lnTo>
                    <a:pt x="24" y="96"/>
                  </a:lnTo>
                  <a:lnTo>
                    <a:pt x="22" y="96"/>
                  </a:lnTo>
                  <a:lnTo>
                    <a:pt x="18" y="94"/>
                  </a:lnTo>
                  <a:lnTo>
                    <a:pt x="18" y="98"/>
                  </a:lnTo>
                  <a:lnTo>
                    <a:pt x="18" y="98"/>
                  </a:lnTo>
                  <a:lnTo>
                    <a:pt x="20" y="100"/>
                  </a:lnTo>
                  <a:lnTo>
                    <a:pt x="20" y="102"/>
                  </a:lnTo>
                  <a:lnTo>
                    <a:pt x="22" y="104"/>
                  </a:lnTo>
                  <a:lnTo>
                    <a:pt x="22" y="108"/>
                  </a:lnTo>
                  <a:lnTo>
                    <a:pt x="20" y="110"/>
                  </a:lnTo>
                  <a:lnTo>
                    <a:pt x="22" y="110"/>
                  </a:lnTo>
                  <a:lnTo>
                    <a:pt x="24" y="110"/>
                  </a:lnTo>
                  <a:lnTo>
                    <a:pt x="24" y="112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2" y="120"/>
                  </a:lnTo>
                  <a:lnTo>
                    <a:pt x="24" y="124"/>
                  </a:lnTo>
                  <a:lnTo>
                    <a:pt x="26" y="126"/>
                  </a:lnTo>
                  <a:lnTo>
                    <a:pt x="26" y="126"/>
                  </a:lnTo>
                  <a:close/>
                  <a:moveTo>
                    <a:pt x="104" y="160"/>
                  </a:moveTo>
                  <a:lnTo>
                    <a:pt x="104" y="156"/>
                  </a:lnTo>
                  <a:lnTo>
                    <a:pt x="106" y="156"/>
                  </a:lnTo>
                  <a:lnTo>
                    <a:pt x="106" y="152"/>
                  </a:lnTo>
                  <a:lnTo>
                    <a:pt x="104" y="150"/>
                  </a:lnTo>
                  <a:lnTo>
                    <a:pt x="106" y="144"/>
                  </a:lnTo>
                  <a:lnTo>
                    <a:pt x="108" y="142"/>
                  </a:lnTo>
                  <a:lnTo>
                    <a:pt x="108" y="138"/>
                  </a:lnTo>
                  <a:lnTo>
                    <a:pt x="106" y="136"/>
                  </a:lnTo>
                  <a:lnTo>
                    <a:pt x="104" y="138"/>
                  </a:lnTo>
                  <a:lnTo>
                    <a:pt x="102" y="138"/>
                  </a:lnTo>
                  <a:lnTo>
                    <a:pt x="100" y="136"/>
                  </a:lnTo>
                  <a:lnTo>
                    <a:pt x="96" y="140"/>
                  </a:lnTo>
                  <a:lnTo>
                    <a:pt x="90" y="140"/>
                  </a:lnTo>
                  <a:lnTo>
                    <a:pt x="86" y="140"/>
                  </a:lnTo>
                  <a:lnTo>
                    <a:pt x="82" y="140"/>
                  </a:lnTo>
                  <a:lnTo>
                    <a:pt x="80" y="138"/>
                  </a:lnTo>
                  <a:lnTo>
                    <a:pt x="78" y="138"/>
                  </a:lnTo>
                  <a:lnTo>
                    <a:pt x="76" y="140"/>
                  </a:lnTo>
                  <a:lnTo>
                    <a:pt x="76" y="138"/>
                  </a:lnTo>
                  <a:lnTo>
                    <a:pt x="72" y="140"/>
                  </a:lnTo>
                  <a:lnTo>
                    <a:pt x="72" y="144"/>
                  </a:lnTo>
                  <a:lnTo>
                    <a:pt x="74" y="146"/>
                  </a:lnTo>
                  <a:lnTo>
                    <a:pt x="78" y="146"/>
                  </a:lnTo>
                  <a:lnTo>
                    <a:pt x="82" y="150"/>
                  </a:lnTo>
                  <a:lnTo>
                    <a:pt x="84" y="150"/>
                  </a:lnTo>
                  <a:lnTo>
                    <a:pt x="88" y="152"/>
                  </a:lnTo>
                  <a:lnTo>
                    <a:pt x="92" y="154"/>
                  </a:lnTo>
                  <a:lnTo>
                    <a:pt x="94" y="154"/>
                  </a:lnTo>
                  <a:lnTo>
                    <a:pt x="96" y="156"/>
                  </a:lnTo>
                  <a:lnTo>
                    <a:pt x="96" y="158"/>
                  </a:lnTo>
                  <a:lnTo>
                    <a:pt x="102" y="160"/>
                  </a:lnTo>
                  <a:lnTo>
                    <a:pt x="104" y="160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2" name="Country : Ireland"/>
            <p:cNvSpPr>
              <a:spLocks/>
            </p:cNvSpPr>
            <p:nvPr/>
          </p:nvSpPr>
          <p:spPr bwMode="auto">
            <a:xfrm>
              <a:off x="4131732" y="2540098"/>
              <a:ext cx="102388" cy="139248"/>
            </a:xfrm>
            <a:custGeom>
              <a:avLst/>
              <a:gdLst>
                <a:gd name="T0" fmla="*/ 22 w 50"/>
                <a:gd name="T1" fmla="*/ 66 h 68"/>
                <a:gd name="T2" fmla="*/ 26 w 50"/>
                <a:gd name="T3" fmla="*/ 62 h 68"/>
                <a:gd name="T4" fmla="*/ 30 w 50"/>
                <a:gd name="T5" fmla="*/ 60 h 68"/>
                <a:gd name="T6" fmla="*/ 38 w 50"/>
                <a:gd name="T7" fmla="*/ 58 h 68"/>
                <a:gd name="T8" fmla="*/ 42 w 50"/>
                <a:gd name="T9" fmla="*/ 56 h 68"/>
                <a:gd name="T10" fmla="*/ 44 w 50"/>
                <a:gd name="T11" fmla="*/ 54 h 68"/>
                <a:gd name="T12" fmla="*/ 48 w 50"/>
                <a:gd name="T13" fmla="*/ 48 h 68"/>
                <a:gd name="T14" fmla="*/ 50 w 50"/>
                <a:gd name="T15" fmla="*/ 38 h 68"/>
                <a:gd name="T16" fmla="*/ 50 w 50"/>
                <a:gd name="T17" fmla="*/ 34 h 68"/>
                <a:gd name="T18" fmla="*/ 46 w 50"/>
                <a:gd name="T19" fmla="*/ 26 h 68"/>
                <a:gd name="T20" fmla="*/ 46 w 50"/>
                <a:gd name="T21" fmla="*/ 24 h 68"/>
                <a:gd name="T22" fmla="*/ 38 w 50"/>
                <a:gd name="T23" fmla="*/ 16 h 68"/>
                <a:gd name="T24" fmla="*/ 34 w 50"/>
                <a:gd name="T25" fmla="*/ 22 h 68"/>
                <a:gd name="T26" fmla="*/ 34 w 50"/>
                <a:gd name="T27" fmla="*/ 10 h 68"/>
                <a:gd name="T28" fmla="*/ 38 w 50"/>
                <a:gd name="T29" fmla="*/ 6 h 68"/>
                <a:gd name="T30" fmla="*/ 42 w 50"/>
                <a:gd name="T31" fmla="*/ 4 h 68"/>
                <a:gd name="T32" fmla="*/ 38 w 50"/>
                <a:gd name="T33" fmla="*/ 2 h 68"/>
                <a:gd name="T34" fmla="*/ 34 w 50"/>
                <a:gd name="T35" fmla="*/ 8 h 68"/>
                <a:gd name="T36" fmla="*/ 34 w 50"/>
                <a:gd name="T37" fmla="*/ 2 h 68"/>
                <a:gd name="T38" fmla="*/ 32 w 50"/>
                <a:gd name="T39" fmla="*/ 4 h 68"/>
                <a:gd name="T40" fmla="*/ 28 w 50"/>
                <a:gd name="T41" fmla="*/ 6 h 68"/>
                <a:gd name="T42" fmla="*/ 28 w 50"/>
                <a:gd name="T43" fmla="*/ 8 h 68"/>
                <a:gd name="T44" fmla="*/ 26 w 50"/>
                <a:gd name="T45" fmla="*/ 10 h 68"/>
                <a:gd name="T46" fmla="*/ 26 w 50"/>
                <a:gd name="T47" fmla="*/ 14 h 68"/>
                <a:gd name="T48" fmla="*/ 30 w 50"/>
                <a:gd name="T49" fmla="*/ 14 h 68"/>
                <a:gd name="T50" fmla="*/ 24 w 50"/>
                <a:gd name="T51" fmla="*/ 18 h 68"/>
                <a:gd name="T52" fmla="*/ 18 w 50"/>
                <a:gd name="T53" fmla="*/ 20 h 68"/>
                <a:gd name="T54" fmla="*/ 10 w 50"/>
                <a:gd name="T55" fmla="*/ 18 h 68"/>
                <a:gd name="T56" fmla="*/ 8 w 50"/>
                <a:gd name="T57" fmla="*/ 20 h 68"/>
                <a:gd name="T58" fmla="*/ 10 w 50"/>
                <a:gd name="T59" fmla="*/ 24 h 68"/>
                <a:gd name="T60" fmla="*/ 6 w 50"/>
                <a:gd name="T61" fmla="*/ 22 h 68"/>
                <a:gd name="T62" fmla="*/ 12 w 50"/>
                <a:gd name="T63" fmla="*/ 26 h 68"/>
                <a:gd name="T64" fmla="*/ 10 w 50"/>
                <a:gd name="T65" fmla="*/ 30 h 68"/>
                <a:gd name="T66" fmla="*/ 6 w 50"/>
                <a:gd name="T67" fmla="*/ 32 h 68"/>
                <a:gd name="T68" fmla="*/ 8 w 50"/>
                <a:gd name="T69" fmla="*/ 34 h 68"/>
                <a:gd name="T70" fmla="*/ 18 w 50"/>
                <a:gd name="T71" fmla="*/ 36 h 68"/>
                <a:gd name="T72" fmla="*/ 12 w 50"/>
                <a:gd name="T73" fmla="*/ 42 h 68"/>
                <a:gd name="T74" fmla="*/ 6 w 50"/>
                <a:gd name="T75" fmla="*/ 48 h 68"/>
                <a:gd name="T76" fmla="*/ 12 w 50"/>
                <a:gd name="T77" fmla="*/ 48 h 68"/>
                <a:gd name="T78" fmla="*/ 18 w 50"/>
                <a:gd name="T79" fmla="*/ 46 h 68"/>
                <a:gd name="T80" fmla="*/ 10 w 50"/>
                <a:gd name="T81" fmla="*/ 48 h 68"/>
                <a:gd name="T82" fmla="*/ 8 w 50"/>
                <a:gd name="T83" fmla="*/ 52 h 68"/>
                <a:gd name="T84" fmla="*/ 6 w 50"/>
                <a:gd name="T85" fmla="*/ 54 h 68"/>
                <a:gd name="T86" fmla="*/ 4 w 50"/>
                <a:gd name="T87" fmla="*/ 52 h 68"/>
                <a:gd name="T88" fmla="*/ 8 w 50"/>
                <a:gd name="T89" fmla="*/ 56 h 68"/>
                <a:gd name="T90" fmla="*/ 2 w 50"/>
                <a:gd name="T91" fmla="*/ 60 h 68"/>
                <a:gd name="T92" fmla="*/ 10 w 50"/>
                <a:gd name="T93" fmla="*/ 60 h 68"/>
                <a:gd name="T94" fmla="*/ 6 w 50"/>
                <a:gd name="T95" fmla="*/ 64 h 68"/>
                <a:gd name="T96" fmla="*/ 6 w 50"/>
                <a:gd name="T97" fmla="*/ 66 h 68"/>
                <a:gd name="T98" fmla="*/ 12 w 50"/>
                <a:gd name="T99" fmla="*/ 6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" h="68">
                  <a:moveTo>
                    <a:pt x="12" y="68"/>
                  </a:moveTo>
                  <a:lnTo>
                    <a:pt x="18" y="66"/>
                  </a:lnTo>
                  <a:lnTo>
                    <a:pt x="22" y="66"/>
                  </a:lnTo>
                  <a:lnTo>
                    <a:pt x="24" y="64"/>
                  </a:lnTo>
                  <a:lnTo>
                    <a:pt x="24" y="60"/>
                  </a:lnTo>
                  <a:lnTo>
                    <a:pt x="26" y="62"/>
                  </a:lnTo>
                  <a:lnTo>
                    <a:pt x="24" y="62"/>
                  </a:lnTo>
                  <a:lnTo>
                    <a:pt x="28" y="62"/>
                  </a:lnTo>
                  <a:lnTo>
                    <a:pt x="30" y="60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8" y="58"/>
                  </a:lnTo>
                  <a:lnTo>
                    <a:pt x="40" y="56"/>
                  </a:lnTo>
                  <a:lnTo>
                    <a:pt x="40" y="58"/>
                  </a:lnTo>
                  <a:lnTo>
                    <a:pt x="42" y="56"/>
                  </a:lnTo>
                  <a:lnTo>
                    <a:pt x="44" y="56"/>
                  </a:lnTo>
                  <a:lnTo>
                    <a:pt x="48" y="56"/>
                  </a:lnTo>
                  <a:lnTo>
                    <a:pt x="44" y="54"/>
                  </a:lnTo>
                  <a:lnTo>
                    <a:pt x="46" y="52"/>
                  </a:lnTo>
                  <a:lnTo>
                    <a:pt x="48" y="50"/>
                  </a:lnTo>
                  <a:lnTo>
                    <a:pt x="48" y="48"/>
                  </a:lnTo>
                  <a:lnTo>
                    <a:pt x="50" y="46"/>
                  </a:lnTo>
                  <a:lnTo>
                    <a:pt x="50" y="44"/>
                  </a:lnTo>
                  <a:lnTo>
                    <a:pt x="50" y="38"/>
                  </a:lnTo>
                  <a:lnTo>
                    <a:pt x="48" y="36"/>
                  </a:lnTo>
                  <a:lnTo>
                    <a:pt x="50" y="36"/>
                  </a:lnTo>
                  <a:lnTo>
                    <a:pt x="50" y="34"/>
                  </a:lnTo>
                  <a:lnTo>
                    <a:pt x="48" y="30"/>
                  </a:lnTo>
                  <a:lnTo>
                    <a:pt x="48" y="28"/>
                  </a:lnTo>
                  <a:lnTo>
                    <a:pt x="46" y="26"/>
                  </a:lnTo>
                  <a:lnTo>
                    <a:pt x="48" y="26"/>
                  </a:lnTo>
                  <a:lnTo>
                    <a:pt x="50" y="26"/>
                  </a:lnTo>
                  <a:lnTo>
                    <a:pt x="46" y="24"/>
                  </a:lnTo>
                  <a:lnTo>
                    <a:pt x="44" y="24"/>
                  </a:lnTo>
                  <a:lnTo>
                    <a:pt x="42" y="18"/>
                  </a:lnTo>
                  <a:lnTo>
                    <a:pt x="38" y="16"/>
                  </a:lnTo>
                  <a:lnTo>
                    <a:pt x="38" y="18"/>
                  </a:lnTo>
                  <a:lnTo>
                    <a:pt x="36" y="22"/>
                  </a:lnTo>
                  <a:lnTo>
                    <a:pt x="34" y="22"/>
                  </a:lnTo>
                  <a:lnTo>
                    <a:pt x="30" y="16"/>
                  </a:lnTo>
                  <a:lnTo>
                    <a:pt x="32" y="12"/>
                  </a:lnTo>
                  <a:lnTo>
                    <a:pt x="34" y="10"/>
                  </a:lnTo>
                  <a:lnTo>
                    <a:pt x="36" y="8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40" y="4"/>
                  </a:lnTo>
                  <a:lnTo>
                    <a:pt x="42" y="4"/>
                  </a:lnTo>
                  <a:lnTo>
                    <a:pt x="40" y="2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8"/>
                  </a:lnTo>
                  <a:lnTo>
                    <a:pt x="34" y="6"/>
                  </a:lnTo>
                  <a:lnTo>
                    <a:pt x="36" y="4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34" y="4"/>
                  </a:lnTo>
                  <a:lnTo>
                    <a:pt x="32" y="4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2" y="12"/>
                  </a:lnTo>
                  <a:lnTo>
                    <a:pt x="24" y="14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8" y="14"/>
                  </a:lnTo>
                  <a:lnTo>
                    <a:pt x="30" y="14"/>
                  </a:lnTo>
                  <a:lnTo>
                    <a:pt x="26" y="16"/>
                  </a:lnTo>
                  <a:lnTo>
                    <a:pt x="22" y="18"/>
                  </a:lnTo>
                  <a:lnTo>
                    <a:pt x="24" y="18"/>
                  </a:lnTo>
                  <a:lnTo>
                    <a:pt x="20" y="20"/>
                  </a:lnTo>
                  <a:lnTo>
                    <a:pt x="18" y="18"/>
                  </a:lnTo>
                  <a:lnTo>
                    <a:pt x="18" y="20"/>
                  </a:lnTo>
                  <a:lnTo>
                    <a:pt x="16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10" y="26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8" y="34"/>
                  </a:lnTo>
                  <a:lnTo>
                    <a:pt x="12" y="34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6" y="40"/>
                  </a:lnTo>
                  <a:lnTo>
                    <a:pt x="14" y="38"/>
                  </a:lnTo>
                  <a:lnTo>
                    <a:pt x="12" y="42"/>
                  </a:lnTo>
                  <a:lnTo>
                    <a:pt x="14" y="42"/>
                  </a:lnTo>
                  <a:lnTo>
                    <a:pt x="12" y="46"/>
                  </a:lnTo>
                  <a:lnTo>
                    <a:pt x="6" y="48"/>
                  </a:lnTo>
                  <a:lnTo>
                    <a:pt x="8" y="48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16" y="48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20" y="46"/>
                  </a:lnTo>
                  <a:lnTo>
                    <a:pt x="14" y="48"/>
                  </a:lnTo>
                  <a:lnTo>
                    <a:pt x="10" y="48"/>
                  </a:lnTo>
                  <a:lnTo>
                    <a:pt x="10" y="50"/>
                  </a:lnTo>
                  <a:lnTo>
                    <a:pt x="6" y="50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6" y="54"/>
                  </a:lnTo>
                  <a:lnTo>
                    <a:pt x="4" y="52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8" y="56"/>
                  </a:lnTo>
                  <a:lnTo>
                    <a:pt x="6" y="58"/>
                  </a:lnTo>
                  <a:lnTo>
                    <a:pt x="2" y="58"/>
                  </a:lnTo>
                  <a:lnTo>
                    <a:pt x="2" y="60"/>
                  </a:lnTo>
                  <a:lnTo>
                    <a:pt x="4" y="60"/>
                  </a:lnTo>
                  <a:lnTo>
                    <a:pt x="4" y="62"/>
                  </a:lnTo>
                  <a:lnTo>
                    <a:pt x="10" y="60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6" y="64"/>
                  </a:lnTo>
                  <a:lnTo>
                    <a:pt x="10" y="62"/>
                  </a:lnTo>
                  <a:lnTo>
                    <a:pt x="10" y="64"/>
                  </a:lnTo>
                  <a:lnTo>
                    <a:pt x="6" y="66"/>
                  </a:lnTo>
                  <a:lnTo>
                    <a:pt x="8" y="66"/>
                  </a:lnTo>
                  <a:lnTo>
                    <a:pt x="8" y="66"/>
                  </a:lnTo>
                  <a:lnTo>
                    <a:pt x="12" y="66"/>
                  </a:lnTo>
                  <a:lnTo>
                    <a:pt x="12" y="68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1" name="Country : Iceland"/>
            <p:cNvSpPr>
              <a:spLocks noEditPoints="1"/>
            </p:cNvSpPr>
            <p:nvPr/>
          </p:nvSpPr>
          <p:spPr bwMode="auto">
            <a:xfrm>
              <a:off x="3857333" y="2081400"/>
              <a:ext cx="229349" cy="143343"/>
            </a:xfrm>
            <a:custGeom>
              <a:avLst/>
              <a:gdLst>
                <a:gd name="T0" fmla="*/ 42 w 112"/>
                <a:gd name="T1" fmla="*/ 68 h 70"/>
                <a:gd name="T2" fmla="*/ 36 w 112"/>
                <a:gd name="T3" fmla="*/ 60 h 70"/>
                <a:gd name="T4" fmla="*/ 50 w 112"/>
                <a:gd name="T5" fmla="*/ 66 h 70"/>
                <a:gd name="T6" fmla="*/ 60 w 112"/>
                <a:gd name="T7" fmla="*/ 62 h 70"/>
                <a:gd name="T8" fmla="*/ 70 w 112"/>
                <a:gd name="T9" fmla="*/ 58 h 70"/>
                <a:gd name="T10" fmla="*/ 74 w 112"/>
                <a:gd name="T11" fmla="*/ 56 h 70"/>
                <a:gd name="T12" fmla="*/ 80 w 112"/>
                <a:gd name="T13" fmla="*/ 58 h 70"/>
                <a:gd name="T14" fmla="*/ 94 w 112"/>
                <a:gd name="T15" fmla="*/ 46 h 70"/>
                <a:gd name="T16" fmla="*/ 102 w 112"/>
                <a:gd name="T17" fmla="*/ 46 h 70"/>
                <a:gd name="T18" fmla="*/ 102 w 112"/>
                <a:gd name="T19" fmla="*/ 38 h 70"/>
                <a:gd name="T20" fmla="*/ 108 w 112"/>
                <a:gd name="T21" fmla="*/ 38 h 70"/>
                <a:gd name="T22" fmla="*/ 106 w 112"/>
                <a:gd name="T23" fmla="*/ 26 h 70"/>
                <a:gd name="T24" fmla="*/ 104 w 112"/>
                <a:gd name="T25" fmla="*/ 22 h 70"/>
                <a:gd name="T26" fmla="*/ 100 w 112"/>
                <a:gd name="T27" fmla="*/ 18 h 70"/>
                <a:gd name="T28" fmla="*/ 102 w 112"/>
                <a:gd name="T29" fmla="*/ 10 h 70"/>
                <a:gd name="T30" fmla="*/ 100 w 112"/>
                <a:gd name="T31" fmla="*/ 6 h 70"/>
                <a:gd name="T32" fmla="*/ 94 w 112"/>
                <a:gd name="T33" fmla="*/ 6 h 70"/>
                <a:gd name="T34" fmla="*/ 90 w 112"/>
                <a:gd name="T35" fmla="*/ 4 h 70"/>
                <a:gd name="T36" fmla="*/ 84 w 112"/>
                <a:gd name="T37" fmla="*/ 4 h 70"/>
                <a:gd name="T38" fmla="*/ 78 w 112"/>
                <a:gd name="T39" fmla="*/ 8 h 70"/>
                <a:gd name="T40" fmla="*/ 70 w 112"/>
                <a:gd name="T41" fmla="*/ 8 h 70"/>
                <a:gd name="T42" fmla="*/ 66 w 112"/>
                <a:gd name="T43" fmla="*/ 16 h 70"/>
                <a:gd name="T44" fmla="*/ 62 w 112"/>
                <a:gd name="T45" fmla="*/ 10 h 70"/>
                <a:gd name="T46" fmla="*/ 54 w 112"/>
                <a:gd name="T47" fmla="*/ 14 h 70"/>
                <a:gd name="T48" fmla="*/ 48 w 112"/>
                <a:gd name="T49" fmla="*/ 8 h 70"/>
                <a:gd name="T50" fmla="*/ 44 w 112"/>
                <a:gd name="T51" fmla="*/ 20 h 70"/>
                <a:gd name="T52" fmla="*/ 38 w 112"/>
                <a:gd name="T53" fmla="*/ 24 h 70"/>
                <a:gd name="T54" fmla="*/ 32 w 112"/>
                <a:gd name="T55" fmla="*/ 22 h 70"/>
                <a:gd name="T56" fmla="*/ 32 w 112"/>
                <a:gd name="T57" fmla="*/ 14 h 70"/>
                <a:gd name="T58" fmla="*/ 34 w 112"/>
                <a:gd name="T59" fmla="*/ 8 h 70"/>
                <a:gd name="T60" fmla="*/ 26 w 112"/>
                <a:gd name="T61" fmla="*/ 2 h 70"/>
                <a:gd name="T62" fmla="*/ 16 w 112"/>
                <a:gd name="T63" fmla="*/ 0 h 70"/>
                <a:gd name="T64" fmla="*/ 22 w 112"/>
                <a:gd name="T65" fmla="*/ 2 h 70"/>
                <a:gd name="T66" fmla="*/ 20 w 112"/>
                <a:gd name="T67" fmla="*/ 4 h 70"/>
                <a:gd name="T68" fmla="*/ 24 w 112"/>
                <a:gd name="T69" fmla="*/ 10 h 70"/>
                <a:gd name="T70" fmla="*/ 16 w 112"/>
                <a:gd name="T71" fmla="*/ 6 h 70"/>
                <a:gd name="T72" fmla="*/ 12 w 112"/>
                <a:gd name="T73" fmla="*/ 6 h 70"/>
                <a:gd name="T74" fmla="*/ 12 w 112"/>
                <a:gd name="T75" fmla="*/ 12 h 70"/>
                <a:gd name="T76" fmla="*/ 12 w 112"/>
                <a:gd name="T77" fmla="*/ 14 h 70"/>
                <a:gd name="T78" fmla="*/ 6 w 112"/>
                <a:gd name="T79" fmla="*/ 14 h 70"/>
                <a:gd name="T80" fmla="*/ 4 w 112"/>
                <a:gd name="T81" fmla="*/ 16 h 70"/>
                <a:gd name="T82" fmla="*/ 8 w 112"/>
                <a:gd name="T83" fmla="*/ 22 h 70"/>
                <a:gd name="T84" fmla="*/ 14 w 112"/>
                <a:gd name="T85" fmla="*/ 20 h 70"/>
                <a:gd name="T86" fmla="*/ 22 w 112"/>
                <a:gd name="T87" fmla="*/ 20 h 70"/>
                <a:gd name="T88" fmla="*/ 26 w 112"/>
                <a:gd name="T89" fmla="*/ 20 h 70"/>
                <a:gd name="T90" fmla="*/ 28 w 112"/>
                <a:gd name="T91" fmla="*/ 24 h 70"/>
                <a:gd name="T92" fmla="*/ 20 w 112"/>
                <a:gd name="T93" fmla="*/ 28 h 70"/>
                <a:gd name="T94" fmla="*/ 28 w 112"/>
                <a:gd name="T95" fmla="*/ 28 h 70"/>
                <a:gd name="T96" fmla="*/ 18 w 112"/>
                <a:gd name="T97" fmla="*/ 30 h 70"/>
                <a:gd name="T98" fmla="*/ 16 w 112"/>
                <a:gd name="T99" fmla="*/ 30 h 70"/>
                <a:gd name="T100" fmla="*/ 6 w 112"/>
                <a:gd name="T101" fmla="*/ 30 h 70"/>
                <a:gd name="T102" fmla="*/ 8 w 112"/>
                <a:gd name="T103" fmla="*/ 36 h 70"/>
                <a:gd name="T104" fmla="*/ 20 w 112"/>
                <a:gd name="T105" fmla="*/ 38 h 70"/>
                <a:gd name="T106" fmla="*/ 22 w 112"/>
                <a:gd name="T107" fmla="*/ 44 h 70"/>
                <a:gd name="T108" fmla="*/ 24 w 112"/>
                <a:gd name="T109" fmla="*/ 48 h 70"/>
                <a:gd name="T110" fmla="*/ 26 w 112"/>
                <a:gd name="T111" fmla="*/ 46 h 70"/>
                <a:gd name="T112" fmla="*/ 20 w 112"/>
                <a:gd name="T113" fmla="*/ 52 h 70"/>
                <a:gd name="T114" fmla="*/ 14 w 112"/>
                <a:gd name="T115" fmla="*/ 50 h 70"/>
                <a:gd name="T116" fmla="*/ 18 w 112"/>
                <a:gd name="T117" fmla="*/ 58 h 70"/>
                <a:gd name="T118" fmla="*/ 30 w 112"/>
                <a:gd name="T119" fmla="*/ 5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2" h="70">
                  <a:moveTo>
                    <a:pt x="40" y="70"/>
                  </a:moveTo>
                  <a:lnTo>
                    <a:pt x="38" y="68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42" y="68"/>
                  </a:lnTo>
                  <a:lnTo>
                    <a:pt x="40" y="70"/>
                  </a:lnTo>
                  <a:lnTo>
                    <a:pt x="40" y="70"/>
                  </a:lnTo>
                  <a:close/>
                  <a:moveTo>
                    <a:pt x="34" y="58"/>
                  </a:moveTo>
                  <a:lnTo>
                    <a:pt x="36" y="58"/>
                  </a:lnTo>
                  <a:lnTo>
                    <a:pt x="36" y="60"/>
                  </a:lnTo>
                  <a:lnTo>
                    <a:pt x="40" y="64"/>
                  </a:lnTo>
                  <a:lnTo>
                    <a:pt x="42" y="64"/>
                  </a:lnTo>
                  <a:lnTo>
                    <a:pt x="44" y="62"/>
                  </a:lnTo>
                  <a:lnTo>
                    <a:pt x="46" y="62"/>
                  </a:lnTo>
                  <a:lnTo>
                    <a:pt x="50" y="66"/>
                  </a:lnTo>
                  <a:lnTo>
                    <a:pt x="54" y="66"/>
                  </a:lnTo>
                  <a:lnTo>
                    <a:pt x="56" y="68"/>
                  </a:lnTo>
                  <a:lnTo>
                    <a:pt x="60" y="66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2" y="64"/>
                  </a:lnTo>
                  <a:lnTo>
                    <a:pt x="64" y="64"/>
                  </a:lnTo>
                  <a:lnTo>
                    <a:pt x="66" y="62"/>
                  </a:lnTo>
                  <a:lnTo>
                    <a:pt x="66" y="60"/>
                  </a:lnTo>
                  <a:lnTo>
                    <a:pt x="70" y="58"/>
                  </a:lnTo>
                  <a:lnTo>
                    <a:pt x="68" y="60"/>
                  </a:lnTo>
                  <a:lnTo>
                    <a:pt x="70" y="62"/>
                  </a:lnTo>
                  <a:lnTo>
                    <a:pt x="70" y="60"/>
                  </a:lnTo>
                  <a:lnTo>
                    <a:pt x="72" y="60"/>
                  </a:lnTo>
                  <a:lnTo>
                    <a:pt x="74" y="56"/>
                  </a:lnTo>
                  <a:lnTo>
                    <a:pt x="76" y="58"/>
                  </a:lnTo>
                  <a:lnTo>
                    <a:pt x="76" y="58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6" y="52"/>
                  </a:lnTo>
                  <a:lnTo>
                    <a:pt x="88" y="50"/>
                  </a:lnTo>
                  <a:lnTo>
                    <a:pt x="94" y="48"/>
                  </a:lnTo>
                  <a:lnTo>
                    <a:pt x="94" y="48"/>
                  </a:lnTo>
                  <a:lnTo>
                    <a:pt x="94" y="46"/>
                  </a:lnTo>
                  <a:lnTo>
                    <a:pt x="94" y="44"/>
                  </a:lnTo>
                  <a:lnTo>
                    <a:pt x="96" y="44"/>
                  </a:lnTo>
                  <a:lnTo>
                    <a:pt x="96" y="46"/>
                  </a:lnTo>
                  <a:lnTo>
                    <a:pt x="100" y="48"/>
                  </a:lnTo>
                  <a:lnTo>
                    <a:pt x="102" y="46"/>
                  </a:lnTo>
                  <a:lnTo>
                    <a:pt x="102" y="44"/>
                  </a:lnTo>
                  <a:lnTo>
                    <a:pt x="100" y="44"/>
                  </a:lnTo>
                  <a:lnTo>
                    <a:pt x="102" y="42"/>
                  </a:lnTo>
                  <a:lnTo>
                    <a:pt x="102" y="42"/>
                  </a:lnTo>
                  <a:lnTo>
                    <a:pt x="102" y="38"/>
                  </a:lnTo>
                  <a:lnTo>
                    <a:pt x="102" y="36"/>
                  </a:lnTo>
                  <a:lnTo>
                    <a:pt x="104" y="38"/>
                  </a:lnTo>
                  <a:lnTo>
                    <a:pt x="104" y="40"/>
                  </a:lnTo>
                  <a:lnTo>
                    <a:pt x="106" y="40"/>
                  </a:lnTo>
                  <a:lnTo>
                    <a:pt x="108" y="38"/>
                  </a:lnTo>
                  <a:lnTo>
                    <a:pt x="108" y="36"/>
                  </a:lnTo>
                  <a:lnTo>
                    <a:pt x="106" y="32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6" y="26"/>
                  </a:lnTo>
                  <a:lnTo>
                    <a:pt x="108" y="26"/>
                  </a:lnTo>
                  <a:lnTo>
                    <a:pt x="110" y="26"/>
                  </a:lnTo>
                  <a:lnTo>
                    <a:pt x="112" y="24"/>
                  </a:lnTo>
                  <a:lnTo>
                    <a:pt x="110" y="22"/>
                  </a:lnTo>
                  <a:lnTo>
                    <a:pt x="104" y="22"/>
                  </a:lnTo>
                  <a:lnTo>
                    <a:pt x="104" y="22"/>
                  </a:lnTo>
                  <a:lnTo>
                    <a:pt x="104" y="20"/>
                  </a:lnTo>
                  <a:lnTo>
                    <a:pt x="104" y="18"/>
                  </a:lnTo>
                  <a:lnTo>
                    <a:pt x="102" y="18"/>
                  </a:lnTo>
                  <a:lnTo>
                    <a:pt x="100" y="18"/>
                  </a:lnTo>
                  <a:lnTo>
                    <a:pt x="100" y="16"/>
                  </a:lnTo>
                  <a:lnTo>
                    <a:pt x="102" y="14"/>
                  </a:lnTo>
                  <a:lnTo>
                    <a:pt x="104" y="14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0" y="12"/>
                  </a:lnTo>
                  <a:lnTo>
                    <a:pt x="98" y="10"/>
                  </a:lnTo>
                  <a:lnTo>
                    <a:pt x="96" y="8"/>
                  </a:lnTo>
                  <a:lnTo>
                    <a:pt x="100" y="8"/>
                  </a:lnTo>
                  <a:lnTo>
                    <a:pt x="100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0" y="2"/>
                  </a:lnTo>
                  <a:lnTo>
                    <a:pt x="98" y="2"/>
                  </a:lnTo>
                  <a:lnTo>
                    <a:pt x="94" y="6"/>
                  </a:lnTo>
                  <a:lnTo>
                    <a:pt x="94" y="8"/>
                  </a:lnTo>
                  <a:lnTo>
                    <a:pt x="92" y="10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0" y="4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6" y="2"/>
                  </a:lnTo>
                  <a:lnTo>
                    <a:pt x="84" y="2"/>
                  </a:lnTo>
                  <a:lnTo>
                    <a:pt x="84" y="4"/>
                  </a:lnTo>
                  <a:lnTo>
                    <a:pt x="84" y="6"/>
                  </a:lnTo>
                  <a:lnTo>
                    <a:pt x="84" y="8"/>
                  </a:lnTo>
                  <a:lnTo>
                    <a:pt x="80" y="8"/>
                  </a:lnTo>
                  <a:lnTo>
                    <a:pt x="78" y="10"/>
                  </a:lnTo>
                  <a:lnTo>
                    <a:pt x="78" y="8"/>
                  </a:lnTo>
                  <a:lnTo>
                    <a:pt x="76" y="6"/>
                  </a:lnTo>
                  <a:lnTo>
                    <a:pt x="76" y="8"/>
                  </a:lnTo>
                  <a:lnTo>
                    <a:pt x="74" y="12"/>
                  </a:lnTo>
                  <a:lnTo>
                    <a:pt x="72" y="12"/>
                  </a:lnTo>
                  <a:lnTo>
                    <a:pt x="70" y="8"/>
                  </a:lnTo>
                  <a:lnTo>
                    <a:pt x="68" y="8"/>
                  </a:lnTo>
                  <a:lnTo>
                    <a:pt x="66" y="8"/>
                  </a:lnTo>
                  <a:lnTo>
                    <a:pt x="64" y="8"/>
                  </a:lnTo>
                  <a:lnTo>
                    <a:pt x="64" y="12"/>
                  </a:lnTo>
                  <a:lnTo>
                    <a:pt x="66" y="16"/>
                  </a:lnTo>
                  <a:lnTo>
                    <a:pt x="64" y="22"/>
                  </a:lnTo>
                  <a:lnTo>
                    <a:pt x="64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0"/>
                  </a:lnTo>
                  <a:lnTo>
                    <a:pt x="62" y="8"/>
                  </a:lnTo>
                  <a:lnTo>
                    <a:pt x="58" y="6"/>
                  </a:lnTo>
                  <a:lnTo>
                    <a:pt x="54" y="10"/>
                  </a:lnTo>
                  <a:lnTo>
                    <a:pt x="54" y="12"/>
                  </a:lnTo>
                  <a:lnTo>
                    <a:pt x="54" y="14"/>
                  </a:lnTo>
                  <a:lnTo>
                    <a:pt x="52" y="18"/>
                  </a:lnTo>
                  <a:lnTo>
                    <a:pt x="50" y="18"/>
                  </a:lnTo>
                  <a:lnTo>
                    <a:pt x="50" y="14"/>
                  </a:lnTo>
                  <a:lnTo>
                    <a:pt x="48" y="12"/>
                  </a:lnTo>
                  <a:lnTo>
                    <a:pt x="48" y="8"/>
                  </a:lnTo>
                  <a:lnTo>
                    <a:pt x="46" y="6"/>
                  </a:lnTo>
                  <a:lnTo>
                    <a:pt x="42" y="8"/>
                  </a:lnTo>
                  <a:lnTo>
                    <a:pt x="44" y="14"/>
                  </a:lnTo>
                  <a:lnTo>
                    <a:pt x="44" y="16"/>
                  </a:lnTo>
                  <a:lnTo>
                    <a:pt x="44" y="20"/>
                  </a:lnTo>
                  <a:lnTo>
                    <a:pt x="42" y="22"/>
                  </a:lnTo>
                  <a:lnTo>
                    <a:pt x="40" y="22"/>
                  </a:lnTo>
                  <a:lnTo>
                    <a:pt x="40" y="20"/>
                  </a:lnTo>
                  <a:lnTo>
                    <a:pt x="38" y="20"/>
                  </a:lnTo>
                  <a:lnTo>
                    <a:pt x="38" y="24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34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4" y="20"/>
                  </a:lnTo>
                  <a:lnTo>
                    <a:pt x="34" y="18"/>
                  </a:lnTo>
                  <a:lnTo>
                    <a:pt x="32" y="18"/>
                  </a:lnTo>
                  <a:lnTo>
                    <a:pt x="32" y="16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2" y="10"/>
                  </a:lnTo>
                  <a:lnTo>
                    <a:pt x="34" y="8"/>
                  </a:lnTo>
                  <a:lnTo>
                    <a:pt x="32" y="6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20" y="4"/>
                  </a:lnTo>
                  <a:lnTo>
                    <a:pt x="22" y="6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0"/>
                  </a:lnTo>
                  <a:lnTo>
                    <a:pt x="20" y="8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8"/>
                  </a:lnTo>
                  <a:lnTo>
                    <a:pt x="16" y="6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6" y="18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20"/>
                  </a:lnTo>
                  <a:lnTo>
                    <a:pt x="16" y="20"/>
                  </a:lnTo>
                  <a:lnTo>
                    <a:pt x="18" y="18"/>
                  </a:lnTo>
                  <a:lnTo>
                    <a:pt x="18" y="20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4" y="22"/>
                  </a:lnTo>
                  <a:lnTo>
                    <a:pt x="26" y="22"/>
                  </a:lnTo>
                  <a:lnTo>
                    <a:pt x="28" y="22"/>
                  </a:lnTo>
                  <a:lnTo>
                    <a:pt x="30" y="22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4" y="24"/>
                  </a:lnTo>
                  <a:lnTo>
                    <a:pt x="20" y="26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6" y="28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8"/>
                  </a:lnTo>
                  <a:lnTo>
                    <a:pt x="26" y="30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0" y="32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4" y="32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8" y="32"/>
                  </a:lnTo>
                  <a:lnTo>
                    <a:pt x="6" y="30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6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18" y="38"/>
                  </a:lnTo>
                  <a:lnTo>
                    <a:pt x="18" y="40"/>
                  </a:lnTo>
                  <a:lnTo>
                    <a:pt x="20" y="42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6" y="40"/>
                  </a:lnTo>
                  <a:lnTo>
                    <a:pt x="26" y="42"/>
                  </a:lnTo>
                  <a:lnTo>
                    <a:pt x="24" y="44"/>
                  </a:lnTo>
                  <a:lnTo>
                    <a:pt x="22" y="46"/>
                  </a:lnTo>
                  <a:lnTo>
                    <a:pt x="24" y="48"/>
                  </a:lnTo>
                  <a:lnTo>
                    <a:pt x="28" y="44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28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2" y="50"/>
                  </a:lnTo>
                  <a:lnTo>
                    <a:pt x="22" y="52"/>
                  </a:lnTo>
                  <a:lnTo>
                    <a:pt x="20" y="52"/>
                  </a:lnTo>
                  <a:lnTo>
                    <a:pt x="18" y="52"/>
                  </a:lnTo>
                  <a:lnTo>
                    <a:pt x="18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4" y="50"/>
                  </a:lnTo>
                  <a:lnTo>
                    <a:pt x="14" y="54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4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20" y="58"/>
                  </a:lnTo>
                  <a:lnTo>
                    <a:pt x="24" y="60"/>
                  </a:lnTo>
                  <a:lnTo>
                    <a:pt x="28" y="56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4" y="5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2" name="Country : Hungary"/>
            <p:cNvSpPr>
              <a:spLocks/>
            </p:cNvSpPr>
            <p:nvPr/>
          </p:nvSpPr>
          <p:spPr bwMode="auto">
            <a:xfrm>
              <a:off x="4758347" y="2777638"/>
              <a:ext cx="147439" cy="94197"/>
            </a:xfrm>
            <a:custGeom>
              <a:avLst/>
              <a:gdLst>
                <a:gd name="T0" fmla="*/ 46 w 72"/>
                <a:gd name="T1" fmla="*/ 40 h 46"/>
                <a:gd name="T2" fmla="*/ 50 w 72"/>
                <a:gd name="T3" fmla="*/ 36 h 46"/>
                <a:gd name="T4" fmla="*/ 52 w 72"/>
                <a:gd name="T5" fmla="*/ 36 h 46"/>
                <a:gd name="T6" fmla="*/ 52 w 72"/>
                <a:gd name="T7" fmla="*/ 34 h 46"/>
                <a:gd name="T8" fmla="*/ 56 w 72"/>
                <a:gd name="T9" fmla="*/ 34 h 46"/>
                <a:gd name="T10" fmla="*/ 58 w 72"/>
                <a:gd name="T11" fmla="*/ 32 h 46"/>
                <a:gd name="T12" fmla="*/ 58 w 72"/>
                <a:gd name="T13" fmla="*/ 30 h 46"/>
                <a:gd name="T14" fmla="*/ 62 w 72"/>
                <a:gd name="T15" fmla="*/ 24 h 46"/>
                <a:gd name="T16" fmla="*/ 66 w 72"/>
                <a:gd name="T17" fmla="*/ 16 h 46"/>
                <a:gd name="T18" fmla="*/ 68 w 72"/>
                <a:gd name="T19" fmla="*/ 10 h 46"/>
                <a:gd name="T20" fmla="*/ 70 w 72"/>
                <a:gd name="T21" fmla="*/ 10 h 46"/>
                <a:gd name="T22" fmla="*/ 72 w 72"/>
                <a:gd name="T23" fmla="*/ 8 h 46"/>
                <a:gd name="T24" fmla="*/ 70 w 72"/>
                <a:gd name="T25" fmla="*/ 4 h 46"/>
                <a:gd name="T26" fmla="*/ 68 w 72"/>
                <a:gd name="T27" fmla="*/ 2 h 46"/>
                <a:gd name="T28" fmla="*/ 64 w 72"/>
                <a:gd name="T29" fmla="*/ 0 h 46"/>
                <a:gd name="T30" fmla="*/ 62 w 72"/>
                <a:gd name="T31" fmla="*/ 2 h 46"/>
                <a:gd name="T32" fmla="*/ 58 w 72"/>
                <a:gd name="T33" fmla="*/ 0 h 46"/>
                <a:gd name="T34" fmla="*/ 54 w 72"/>
                <a:gd name="T35" fmla="*/ 0 h 46"/>
                <a:gd name="T36" fmla="*/ 50 w 72"/>
                <a:gd name="T37" fmla="*/ 0 h 46"/>
                <a:gd name="T38" fmla="*/ 46 w 72"/>
                <a:gd name="T39" fmla="*/ 0 h 46"/>
                <a:gd name="T40" fmla="*/ 44 w 72"/>
                <a:gd name="T41" fmla="*/ 4 h 46"/>
                <a:gd name="T42" fmla="*/ 42 w 72"/>
                <a:gd name="T43" fmla="*/ 6 h 46"/>
                <a:gd name="T44" fmla="*/ 42 w 72"/>
                <a:gd name="T45" fmla="*/ 8 h 46"/>
                <a:gd name="T46" fmla="*/ 38 w 72"/>
                <a:gd name="T47" fmla="*/ 4 h 46"/>
                <a:gd name="T48" fmla="*/ 34 w 72"/>
                <a:gd name="T49" fmla="*/ 8 h 46"/>
                <a:gd name="T50" fmla="*/ 30 w 72"/>
                <a:gd name="T51" fmla="*/ 8 h 46"/>
                <a:gd name="T52" fmla="*/ 30 w 72"/>
                <a:gd name="T53" fmla="*/ 10 h 46"/>
                <a:gd name="T54" fmla="*/ 24 w 72"/>
                <a:gd name="T55" fmla="*/ 12 h 46"/>
                <a:gd name="T56" fmla="*/ 18 w 72"/>
                <a:gd name="T57" fmla="*/ 12 h 46"/>
                <a:gd name="T58" fmla="*/ 14 w 72"/>
                <a:gd name="T59" fmla="*/ 12 h 46"/>
                <a:gd name="T60" fmla="*/ 6 w 72"/>
                <a:gd name="T61" fmla="*/ 8 h 46"/>
                <a:gd name="T62" fmla="*/ 6 w 72"/>
                <a:gd name="T63" fmla="*/ 8 h 46"/>
                <a:gd name="T64" fmla="*/ 6 w 72"/>
                <a:gd name="T65" fmla="*/ 12 h 46"/>
                <a:gd name="T66" fmla="*/ 6 w 72"/>
                <a:gd name="T67" fmla="*/ 14 h 46"/>
                <a:gd name="T68" fmla="*/ 0 w 72"/>
                <a:gd name="T69" fmla="*/ 14 h 46"/>
                <a:gd name="T70" fmla="*/ 0 w 72"/>
                <a:gd name="T71" fmla="*/ 16 h 46"/>
                <a:gd name="T72" fmla="*/ 2 w 72"/>
                <a:gd name="T73" fmla="*/ 18 h 46"/>
                <a:gd name="T74" fmla="*/ 2 w 72"/>
                <a:gd name="T75" fmla="*/ 20 h 46"/>
                <a:gd name="T76" fmla="*/ 2 w 72"/>
                <a:gd name="T77" fmla="*/ 22 h 46"/>
                <a:gd name="T78" fmla="*/ 2 w 72"/>
                <a:gd name="T79" fmla="*/ 26 h 46"/>
                <a:gd name="T80" fmla="*/ 0 w 72"/>
                <a:gd name="T81" fmla="*/ 28 h 46"/>
                <a:gd name="T82" fmla="*/ 0 w 72"/>
                <a:gd name="T83" fmla="*/ 28 h 46"/>
                <a:gd name="T84" fmla="*/ 4 w 72"/>
                <a:gd name="T85" fmla="*/ 32 h 46"/>
                <a:gd name="T86" fmla="*/ 4 w 72"/>
                <a:gd name="T87" fmla="*/ 36 h 46"/>
                <a:gd name="T88" fmla="*/ 6 w 72"/>
                <a:gd name="T89" fmla="*/ 36 h 46"/>
                <a:gd name="T90" fmla="*/ 10 w 72"/>
                <a:gd name="T91" fmla="*/ 40 h 46"/>
                <a:gd name="T92" fmla="*/ 14 w 72"/>
                <a:gd name="T93" fmla="*/ 42 h 46"/>
                <a:gd name="T94" fmla="*/ 16 w 72"/>
                <a:gd name="T95" fmla="*/ 44 h 46"/>
                <a:gd name="T96" fmla="*/ 22 w 72"/>
                <a:gd name="T97" fmla="*/ 44 h 46"/>
                <a:gd name="T98" fmla="*/ 26 w 72"/>
                <a:gd name="T99" fmla="*/ 46 h 46"/>
                <a:gd name="T100" fmla="*/ 28 w 72"/>
                <a:gd name="T101" fmla="*/ 44 h 46"/>
                <a:gd name="T102" fmla="*/ 30 w 72"/>
                <a:gd name="T103" fmla="*/ 44 h 46"/>
                <a:gd name="T104" fmla="*/ 32 w 72"/>
                <a:gd name="T105" fmla="*/ 42 h 46"/>
                <a:gd name="T106" fmla="*/ 34 w 72"/>
                <a:gd name="T107" fmla="*/ 42 h 46"/>
                <a:gd name="T108" fmla="*/ 36 w 72"/>
                <a:gd name="T109" fmla="*/ 42 h 46"/>
                <a:gd name="T110" fmla="*/ 38 w 72"/>
                <a:gd name="T111" fmla="*/ 40 h 46"/>
                <a:gd name="T112" fmla="*/ 40 w 72"/>
                <a:gd name="T113" fmla="*/ 38 h 46"/>
                <a:gd name="T114" fmla="*/ 42 w 72"/>
                <a:gd name="T115" fmla="*/ 38 h 46"/>
                <a:gd name="T116" fmla="*/ 46 w 72"/>
                <a:gd name="T117" fmla="*/ 38 h 46"/>
                <a:gd name="T118" fmla="*/ 46 w 72"/>
                <a:gd name="T119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2" h="46">
                  <a:moveTo>
                    <a:pt x="46" y="40"/>
                  </a:moveTo>
                  <a:lnTo>
                    <a:pt x="50" y="36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6" y="34"/>
                  </a:lnTo>
                  <a:lnTo>
                    <a:pt x="58" y="32"/>
                  </a:lnTo>
                  <a:lnTo>
                    <a:pt x="58" y="30"/>
                  </a:lnTo>
                  <a:lnTo>
                    <a:pt x="62" y="24"/>
                  </a:lnTo>
                  <a:lnTo>
                    <a:pt x="66" y="16"/>
                  </a:lnTo>
                  <a:lnTo>
                    <a:pt x="68" y="10"/>
                  </a:lnTo>
                  <a:lnTo>
                    <a:pt x="70" y="10"/>
                  </a:lnTo>
                  <a:lnTo>
                    <a:pt x="72" y="8"/>
                  </a:lnTo>
                  <a:lnTo>
                    <a:pt x="70" y="4"/>
                  </a:lnTo>
                  <a:lnTo>
                    <a:pt x="68" y="2"/>
                  </a:lnTo>
                  <a:lnTo>
                    <a:pt x="64" y="0"/>
                  </a:lnTo>
                  <a:lnTo>
                    <a:pt x="62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4" y="4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4" y="12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10" y="40"/>
                  </a:lnTo>
                  <a:lnTo>
                    <a:pt x="14" y="42"/>
                  </a:lnTo>
                  <a:lnTo>
                    <a:pt x="16" y="44"/>
                  </a:lnTo>
                  <a:lnTo>
                    <a:pt x="22" y="44"/>
                  </a:lnTo>
                  <a:lnTo>
                    <a:pt x="26" y="46"/>
                  </a:lnTo>
                  <a:lnTo>
                    <a:pt x="28" y="44"/>
                  </a:lnTo>
                  <a:lnTo>
                    <a:pt x="30" y="44"/>
                  </a:lnTo>
                  <a:lnTo>
                    <a:pt x="32" y="42"/>
                  </a:lnTo>
                  <a:lnTo>
                    <a:pt x="34" y="42"/>
                  </a:lnTo>
                  <a:lnTo>
                    <a:pt x="36" y="42"/>
                  </a:lnTo>
                  <a:lnTo>
                    <a:pt x="38" y="40"/>
                  </a:lnTo>
                  <a:lnTo>
                    <a:pt x="40" y="38"/>
                  </a:lnTo>
                  <a:lnTo>
                    <a:pt x="42" y="38"/>
                  </a:lnTo>
                  <a:lnTo>
                    <a:pt x="46" y="38"/>
                  </a:lnTo>
                  <a:lnTo>
                    <a:pt x="46" y="40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7" name="Country : Greenland (Denmark)"/>
            <p:cNvSpPr>
              <a:spLocks noEditPoints="1"/>
            </p:cNvSpPr>
            <p:nvPr/>
          </p:nvSpPr>
          <p:spPr bwMode="auto">
            <a:xfrm>
              <a:off x="3095567" y="946942"/>
              <a:ext cx="1089408" cy="1396571"/>
            </a:xfrm>
            <a:custGeom>
              <a:avLst/>
              <a:gdLst>
                <a:gd name="T0" fmla="*/ 136 w 532"/>
                <a:gd name="T1" fmla="*/ 650 h 682"/>
                <a:gd name="T2" fmla="*/ 98 w 532"/>
                <a:gd name="T3" fmla="*/ 630 h 682"/>
                <a:gd name="T4" fmla="*/ 90 w 532"/>
                <a:gd name="T5" fmla="*/ 592 h 682"/>
                <a:gd name="T6" fmla="*/ 90 w 532"/>
                <a:gd name="T7" fmla="*/ 568 h 682"/>
                <a:gd name="T8" fmla="*/ 80 w 532"/>
                <a:gd name="T9" fmla="*/ 542 h 682"/>
                <a:gd name="T10" fmla="*/ 80 w 532"/>
                <a:gd name="T11" fmla="*/ 514 h 682"/>
                <a:gd name="T12" fmla="*/ 106 w 532"/>
                <a:gd name="T13" fmla="*/ 504 h 682"/>
                <a:gd name="T14" fmla="*/ 106 w 532"/>
                <a:gd name="T15" fmla="*/ 488 h 682"/>
                <a:gd name="T16" fmla="*/ 128 w 532"/>
                <a:gd name="T17" fmla="*/ 454 h 682"/>
                <a:gd name="T18" fmla="*/ 126 w 532"/>
                <a:gd name="T19" fmla="*/ 428 h 682"/>
                <a:gd name="T20" fmla="*/ 116 w 532"/>
                <a:gd name="T21" fmla="*/ 398 h 682"/>
                <a:gd name="T22" fmla="*/ 104 w 532"/>
                <a:gd name="T23" fmla="*/ 380 h 682"/>
                <a:gd name="T24" fmla="*/ 106 w 532"/>
                <a:gd name="T25" fmla="*/ 312 h 682"/>
                <a:gd name="T26" fmla="*/ 46 w 532"/>
                <a:gd name="T27" fmla="*/ 252 h 682"/>
                <a:gd name="T28" fmla="*/ 8 w 532"/>
                <a:gd name="T29" fmla="*/ 214 h 682"/>
                <a:gd name="T30" fmla="*/ 22 w 532"/>
                <a:gd name="T31" fmla="*/ 190 h 682"/>
                <a:gd name="T32" fmla="*/ 80 w 532"/>
                <a:gd name="T33" fmla="*/ 148 h 682"/>
                <a:gd name="T34" fmla="*/ 110 w 532"/>
                <a:gd name="T35" fmla="*/ 90 h 682"/>
                <a:gd name="T36" fmla="*/ 176 w 532"/>
                <a:gd name="T37" fmla="*/ 72 h 682"/>
                <a:gd name="T38" fmla="*/ 218 w 532"/>
                <a:gd name="T39" fmla="*/ 74 h 682"/>
                <a:gd name="T40" fmla="*/ 278 w 532"/>
                <a:gd name="T41" fmla="*/ 88 h 682"/>
                <a:gd name="T42" fmla="*/ 320 w 532"/>
                <a:gd name="T43" fmla="*/ 60 h 682"/>
                <a:gd name="T44" fmla="*/ 342 w 532"/>
                <a:gd name="T45" fmla="*/ 28 h 682"/>
                <a:gd name="T46" fmla="*/ 438 w 532"/>
                <a:gd name="T47" fmla="*/ 24 h 682"/>
                <a:gd name="T48" fmla="*/ 378 w 532"/>
                <a:gd name="T49" fmla="*/ 32 h 682"/>
                <a:gd name="T50" fmla="*/ 456 w 532"/>
                <a:gd name="T51" fmla="*/ 48 h 682"/>
                <a:gd name="T52" fmla="*/ 386 w 532"/>
                <a:gd name="T53" fmla="*/ 74 h 682"/>
                <a:gd name="T54" fmla="*/ 418 w 532"/>
                <a:gd name="T55" fmla="*/ 104 h 682"/>
                <a:gd name="T56" fmla="*/ 430 w 532"/>
                <a:gd name="T57" fmla="*/ 138 h 682"/>
                <a:gd name="T58" fmla="*/ 532 w 532"/>
                <a:gd name="T59" fmla="*/ 116 h 682"/>
                <a:gd name="T60" fmla="*/ 494 w 532"/>
                <a:gd name="T61" fmla="*/ 160 h 682"/>
                <a:gd name="T62" fmla="*/ 452 w 532"/>
                <a:gd name="T63" fmla="*/ 236 h 682"/>
                <a:gd name="T64" fmla="*/ 452 w 532"/>
                <a:gd name="T65" fmla="*/ 280 h 682"/>
                <a:gd name="T66" fmla="*/ 432 w 532"/>
                <a:gd name="T67" fmla="*/ 306 h 682"/>
                <a:gd name="T68" fmla="*/ 424 w 532"/>
                <a:gd name="T69" fmla="*/ 332 h 682"/>
                <a:gd name="T70" fmla="*/ 426 w 532"/>
                <a:gd name="T71" fmla="*/ 366 h 682"/>
                <a:gd name="T72" fmla="*/ 392 w 532"/>
                <a:gd name="T73" fmla="*/ 372 h 682"/>
                <a:gd name="T74" fmla="*/ 374 w 532"/>
                <a:gd name="T75" fmla="*/ 392 h 682"/>
                <a:gd name="T76" fmla="*/ 414 w 532"/>
                <a:gd name="T77" fmla="*/ 428 h 682"/>
                <a:gd name="T78" fmla="*/ 386 w 532"/>
                <a:gd name="T79" fmla="*/ 438 h 682"/>
                <a:gd name="T80" fmla="*/ 354 w 532"/>
                <a:gd name="T81" fmla="*/ 444 h 682"/>
                <a:gd name="T82" fmla="*/ 396 w 532"/>
                <a:gd name="T83" fmla="*/ 468 h 682"/>
                <a:gd name="T84" fmla="*/ 350 w 532"/>
                <a:gd name="T85" fmla="*/ 500 h 682"/>
                <a:gd name="T86" fmla="*/ 298 w 532"/>
                <a:gd name="T87" fmla="*/ 516 h 682"/>
                <a:gd name="T88" fmla="*/ 244 w 532"/>
                <a:gd name="T89" fmla="*/ 554 h 682"/>
                <a:gd name="T90" fmla="*/ 200 w 532"/>
                <a:gd name="T91" fmla="*/ 570 h 682"/>
                <a:gd name="T92" fmla="*/ 188 w 532"/>
                <a:gd name="T93" fmla="*/ 612 h 682"/>
                <a:gd name="T94" fmla="*/ 168 w 532"/>
                <a:gd name="T95" fmla="*/ 644 h 682"/>
                <a:gd name="T96" fmla="*/ 152 w 532"/>
                <a:gd name="T97" fmla="*/ 674 h 682"/>
                <a:gd name="T98" fmla="*/ 188 w 532"/>
                <a:gd name="T99" fmla="*/ 620 h 682"/>
                <a:gd name="T100" fmla="*/ 368 w 532"/>
                <a:gd name="T101" fmla="*/ 456 h 682"/>
                <a:gd name="T102" fmla="*/ 412 w 532"/>
                <a:gd name="T103" fmla="*/ 396 h 682"/>
                <a:gd name="T104" fmla="*/ 448 w 532"/>
                <a:gd name="T105" fmla="*/ 348 h 682"/>
                <a:gd name="T106" fmla="*/ 438 w 532"/>
                <a:gd name="T107" fmla="*/ 292 h 682"/>
                <a:gd name="T108" fmla="*/ 466 w 532"/>
                <a:gd name="T109" fmla="*/ 162 h 682"/>
                <a:gd name="T110" fmla="*/ 330 w 532"/>
                <a:gd name="T111" fmla="*/ 16 h 682"/>
                <a:gd name="T112" fmla="*/ 274 w 532"/>
                <a:gd name="T113" fmla="*/ 76 h 682"/>
                <a:gd name="T114" fmla="*/ 98 w 532"/>
                <a:gd name="T115" fmla="*/ 302 h 682"/>
                <a:gd name="T116" fmla="*/ 100 w 532"/>
                <a:gd name="T117" fmla="*/ 354 h 682"/>
                <a:gd name="T118" fmla="*/ 92 w 532"/>
                <a:gd name="T119" fmla="*/ 392 h 682"/>
                <a:gd name="T120" fmla="*/ 80 w 532"/>
                <a:gd name="T121" fmla="*/ 552 h 682"/>
                <a:gd name="T122" fmla="*/ 120 w 532"/>
                <a:gd name="T123" fmla="*/ 428 h 682"/>
                <a:gd name="T124" fmla="*/ 106 w 532"/>
                <a:gd name="T125" fmla="*/ 462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32" h="682">
                  <a:moveTo>
                    <a:pt x="158" y="676"/>
                  </a:moveTo>
                  <a:lnTo>
                    <a:pt x="152" y="672"/>
                  </a:lnTo>
                  <a:lnTo>
                    <a:pt x="150" y="672"/>
                  </a:lnTo>
                  <a:lnTo>
                    <a:pt x="150" y="672"/>
                  </a:lnTo>
                  <a:lnTo>
                    <a:pt x="150" y="670"/>
                  </a:lnTo>
                  <a:lnTo>
                    <a:pt x="150" y="670"/>
                  </a:lnTo>
                  <a:lnTo>
                    <a:pt x="150" y="668"/>
                  </a:lnTo>
                  <a:lnTo>
                    <a:pt x="150" y="668"/>
                  </a:lnTo>
                  <a:lnTo>
                    <a:pt x="148" y="670"/>
                  </a:lnTo>
                  <a:lnTo>
                    <a:pt x="148" y="670"/>
                  </a:lnTo>
                  <a:lnTo>
                    <a:pt x="148" y="672"/>
                  </a:lnTo>
                  <a:lnTo>
                    <a:pt x="146" y="672"/>
                  </a:lnTo>
                  <a:lnTo>
                    <a:pt x="144" y="672"/>
                  </a:lnTo>
                  <a:lnTo>
                    <a:pt x="144" y="674"/>
                  </a:lnTo>
                  <a:lnTo>
                    <a:pt x="144" y="676"/>
                  </a:lnTo>
                  <a:lnTo>
                    <a:pt x="144" y="676"/>
                  </a:lnTo>
                  <a:lnTo>
                    <a:pt x="142" y="676"/>
                  </a:lnTo>
                  <a:lnTo>
                    <a:pt x="142" y="674"/>
                  </a:lnTo>
                  <a:lnTo>
                    <a:pt x="144" y="672"/>
                  </a:lnTo>
                  <a:lnTo>
                    <a:pt x="144" y="670"/>
                  </a:lnTo>
                  <a:lnTo>
                    <a:pt x="146" y="666"/>
                  </a:lnTo>
                  <a:lnTo>
                    <a:pt x="146" y="666"/>
                  </a:lnTo>
                  <a:lnTo>
                    <a:pt x="144" y="668"/>
                  </a:lnTo>
                  <a:lnTo>
                    <a:pt x="142" y="672"/>
                  </a:lnTo>
                  <a:lnTo>
                    <a:pt x="140" y="674"/>
                  </a:lnTo>
                  <a:lnTo>
                    <a:pt x="138" y="672"/>
                  </a:lnTo>
                  <a:lnTo>
                    <a:pt x="140" y="672"/>
                  </a:lnTo>
                  <a:lnTo>
                    <a:pt x="142" y="670"/>
                  </a:lnTo>
                  <a:lnTo>
                    <a:pt x="142" y="666"/>
                  </a:lnTo>
                  <a:lnTo>
                    <a:pt x="144" y="664"/>
                  </a:lnTo>
                  <a:lnTo>
                    <a:pt x="142" y="664"/>
                  </a:lnTo>
                  <a:lnTo>
                    <a:pt x="140" y="664"/>
                  </a:lnTo>
                  <a:lnTo>
                    <a:pt x="140" y="666"/>
                  </a:lnTo>
                  <a:lnTo>
                    <a:pt x="138" y="668"/>
                  </a:lnTo>
                  <a:lnTo>
                    <a:pt x="138" y="666"/>
                  </a:lnTo>
                  <a:lnTo>
                    <a:pt x="138" y="664"/>
                  </a:lnTo>
                  <a:lnTo>
                    <a:pt x="140" y="664"/>
                  </a:lnTo>
                  <a:lnTo>
                    <a:pt x="140" y="662"/>
                  </a:lnTo>
                  <a:lnTo>
                    <a:pt x="138" y="662"/>
                  </a:lnTo>
                  <a:lnTo>
                    <a:pt x="138" y="664"/>
                  </a:lnTo>
                  <a:lnTo>
                    <a:pt x="136" y="666"/>
                  </a:lnTo>
                  <a:lnTo>
                    <a:pt x="136" y="666"/>
                  </a:lnTo>
                  <a:lnTo>
                    <a:pt x="134" y="664"/>
                  </a:lnTo>
                  <a:lnTo>
                    <a:pt x="134" y="664"/>
                  </a:lnTo>
                  <a:lnTo>
                    <a:pt x="134" y="664"/>
                  </a:lnTo>
                  <a:lnTo>
                    <a:pt x="132" y="664"/>
                  </a:lnTo>
                  <a:lnTo>
                    <a:pt x="132" y="664"/>
                  </a:lnTo>
                  <a:lnTo>
                    <a:pt x="132" y="664"/>
                  </a:lnTo>
                  <a:lnTo>
                    <a:pt x="136" y="662"/>
                  </a:lnTo>
                  <a:lnTo>
                    <a:pt x="136" y="660"/>
                  </a:lnTo>
                  <a:lnTo>
                    <a:pt x="138" y="658"/>
                  </a:lnTo>
                  <a:lnTo>
                    <a:pt x="140" y="656"/>
                  </a:lnTo>
                  <a:lnTo>
                    <a:pt x="140" y="656"/>
                  </a:lnTo>
                  <a:lnTo>
                    <a:pt x="136" y="658"/>
                  </a:lnTo>
                  <a:lnTo>
                    <a:pt x="134" y="658"/>
                  </a:lnTo>
                  <a:lnTo>
                    <a:pt x="134" y="658"/>
                  </a:lnTo>
                  <a:lnTo>
                    <a:pt x="134" y="658"/>
                  </a:lnTo>
                  <a:lnTo>
                    <a:pt x="136" y="658"/>
                  </a:lnTo>
                  <a:lnTo>
                    <a:pt x="138" y="656"/>
                  </a:lnTo>
                  <a:lnTo>
                    <a:pt x="140" y="654"/>
                  </a:lnTo>
                  <a:lnTo>
                    <a:pt x="142" y="654"/>
                  </a:lnTo>
                  <a:lnTo>
                    <a:pt x="142" y="652"/>
                  </a:lnTo>
                  <a:lnTo>
                    <a:pt x="142" y="650"/>
                  </a:lnTo>
                  <a:lnTo>
                    <a:pt x="140" y="650"/>
                  </a:lnTo>
                  <a:lnTo>
                    <a:pt x="138" y="654"/>
                  </a:lnTo>
                  <a:lnTo>
                    <a:pt x="134" y="656"/>
                  </a:lnTo>
                  <a:lnTo>
                    <a:pt x="132" y="656"/>
                  </a:lnTo>
                  <a:lnTo>
                    <a:pt x="132" y="656"/>
                  </a:lnTo>
                  <a:lnTo>
                    <a:pt x="132" y="654"/>
                  </a:lnTo>
                  <a:lnTo>
                    <a:pt x="134" y="654"/>
                  </a:lnTo>
                  <a:lnTo>
                    <a:pt x="136" y="652"/>
                  </a:lnTo>
                  <a:lnTo>
                    <a:pt x="136" y="650"/>
                  </a:lnTo>
                  <a:lnTo>
                    <a:pt x="134" y="648"/>
                  </a:lnTo>
                  <a:lnTo>
                    <a:pt x="134" y="648"/>
                  </a:lnTo>
                  <a:lnTo>
                    <a:pt x="132" y="648"/>
                  </a:lnTo>
                  <a:lnTo>
                    <a:pt x="132" y="650"/>
                  </a:lnTo>
                  <a:lnTo>
                    <a:pt x="134" y="650"/>
                  </a:lnTo>
                  <a:lnTo>
                    <a:pt x="134" y="652"/>
                  </a:lnTo>
                  <a:lnTo>
                    <a:pt x="132" y="652"/>
                  </a:lnTo>
                  <a:lnTo>
                    <a:pt x="130" y="652"/>
                  </a:lnTo>
                  <a:lnTo>
                    <a:pt x="128" y="652"/>
                  </a:lnTo>
                  <a:lnTo>
                    <a:pt x="128" y="652"/>
                  </a:lnTo>
                  <a:lnTo>
                    <a:pt x="126" y="654"/>
                  </a:lnTo>
                  <a:lnTo>
                    <a:pt x="124" y="656"/>
                  </a:lnTo>
                  <a:lnTo>
                    <a:pt x="124" y="656"/>
                  </a:lnTo>
                  <a:lnTo>
                    <a:pt x="122" y="656"/>
                  </a:lnTo>
                  <a:lnTo>
                    <a:pt x="122" y="654"/>
                  </a:lnTo>
                  <a:lnTo>
                    <a:pt x="120" y="654"/>
                  </a:lnTo>
                  <a:lnTo>
                    <a:pt x="118" y="656"/>
                  </a:lnTo>
                  <a:lnTo>
                    <a:pt x="116" y="656"/>
                  </a:lnTo>
                  <a:lnTo>
                    <a:pt x="116" y="656"/>
                  </a:lnTo>
                  <a:lnTo>
                    <a:pt x="116" y="656"/>
                  </a:lnTo>
                  <a:lnTo>
                    <a:pt x="116" y="658"/>
                  </a:lnTo>
                  <a:lnTo>
                    <a:pt x="114" y="658"/>
                  </a:lnTo>
                  <a:lnTo>
                    <a:pt x="112" y="658"/>
                  </a:lnTo>
                  <a:lnTo>
                    <a:pt x="110" y="656"/>
                  </a:lnTo>
                  <a:lnTo>
                    <a:pt x="112" y="654"/>
                  </a:lnTo>
                  <a:lnTo>
                    <a:pt x="114" y="654"/>
                  </a:lnTo>
                  <a:lnTo>
                    <a:pt x="116" y="654"/>
                  </a:lnTo>
                  <a:lnTo>
                    <a:pt x="114" y="652"/>
                  </a:lnTo>
                  <a:lnTo>
                    <a:pt x="112" y="652"/>
                  </a:lnTo>
                  <a:lnTo>
                    <a:pt x="112" y="650"/>
                  </a:lnTo>
                  <a:lnTo>
                    <a:pt x="112" y="648"/>
                  </a:lnTo>
                  <a:lnTo>
                    <a:pt x="110" y="646"/>
                  </a:lnTo>
                  <a:lnTo>
                    <a:pt x="110" y="648"/>
                  </a:lnTo>
                  <a:lnTo>
                    <a:pt x="106" y="650"/>
                  </a:lnTo>
                  <a:lnTo>
                    <a:pt x="104" y="650"/>
                  </a:lnTo>
                  <a:lnTo>
                    <a:pt x="104" y="648"/>
                  </a:lnTo>
                  <a:lnTo>
                    <a:pt x="106" y="646"/>
                  </a:lnTo>
                  <a:lnTo>
                    <a:pt x="104" y="644"/>
                  </a:lnTo>
                  <a:lnTo>
                    <a:pt x="104" y="644"/>
                  </a:lnTo>
                  <a:lnTo>
                    <a:pt x="104" y="644"/>
                  </a:lnTo>
                  <a:lnTo>
                    <a:pt x="106" y="642"/>
                  </a:lnTo>
                  <a:lnTo>
                    <a:pt x="108" y="642"/>
                  </a:lnTo>
                  <a:lnTo>
                    <a:pt x="108" y="642"/>
                  </a:lnTo>
                  <a:lnTo>
                    <a:pt x="108" y="640"/>
                  </a:lnTo>
                  <a:lnTo>
                    <a:pt x="106" y="640"/>
                  </a:lnTo>
                  <a:lnTo>
                    <a:pt x="104" y="640"/>
                  </a:lnTo>
                  <a:lnTo>
                    <a:pt x="102" y="642"/>
                  </a:lnTo>
                  <a:lnTo>
                    <a:pt x="100" y="642"/>
                  </a:lnTo>
                  <a:lnTo>
                    <a:pt x="98" y="642"/>
                  </a:lnTo>
                  <a:lnTo>
                    <a:pt x="98" y="640"/>
                  </a:lnTo>
                  <a:lnTo>
                    <a:pt x="100" y="640"/>
                  </a:lnTo>
                  <a:lnTo>
                    <a:pt x="102" y="638"/>
                  </a:lnTo>
                  <a:lnTo>
                    <a:pt x="102" y="636"/>
                  </a:lnTo>
                  <a:lnTo>
                    <a:pt x="104" y="636"/>
                  </a:lnTo>
                  <a:lnTo>
                    <a:pt x="104" y="634"/>
                  </a:lnTo>
                  <a:lnTo>
                    <a:pt x="104" y="634"/>
                  </a:lnTo>
                  <a:lnTo>
                    <a:pt x="102" y="634"/>
                  </a:lnTo>
                  <a:lnTo>
                    <a:pt x="100" y="634"/>
                  </a:lnTo>
                  <a:lnTo>
                    <a:pt x="98" y="636"/>
                  </a:lnTo>
                  <a:lnTo>
                    <a:pt x="98" y="634"/>
                  </a:lnTo>
                  <a:lnTo>
                    <a:pt x="98" y="632"/>
                  </a:lnTo>
                  <a:lnTo>
                    <a:pt x="100" y="632"/>
                  </a:lnTo>
                  <a:lnTo>
                    <a:pt x="102" y="632"/>
                  </a:lnTo>
                  <a:lnTo>
                    <a:pt x="102" y="632"/>
                  </a:lnTo>
                  <a:lnTo>
                    <a:pt x="104" y="630"/>
                  </a:lnTo>
                  <a:lnTo>
                    <a:pt x="104" y="630"/>
                  </a:lnTo>
                  <a:lnTo>
                    <a:pt x="104" y="628"/>
                  </a:lnTo>
                  <a:lnTo>
                    <a:pt x="104" y="628"/>
                  </a:lnTo>
                  <a:lnTo>
                    <a:pt x="102" y="628"/>
                  </a:lnTo>
                  <a:lnTo>
                    <a:pt x="100" y="630"/>
                  </a:lnTo>
                  <a:lnTo>
                    <a:pt x="100" y="630"/>
                  </a:lnTo>
                  <a:lnTo>
                    <a:pt x="98" y="630"/>
                  </a:lnTo>
                  <a:lnTo>
                    <a:pt x="98" y="630"/>
                  </a:lnTo>
                  <a:lnTo>
                    <a:pt x="100" y="628"/>
                  </a:lnTo>
                  <a:lnTo>
                    <a:pt x="100" y="628"/>
                  </a:lnTo>
                  <a:lnTo>
                    <a:pt x="98" y="626"/>
                  </a:lnTo>
                  <a:lnTo>
                    <a:pt x="100" y="626"/>
                  </a:lnTo>
                  <a:lnTo>
                    <a:pt x="100" y="624"/>
                  </a:lnTo>
                  <a:lnTo>
                    <a:pt x="100" y="624"/>
                  </a:lnTo>
                  <a:lnTo>
                    <a:pt x="98" y="624"/>
                  </a:lnTo>
                  <a:lnTo>
                    <a:pt x="98" y="624"/>
                  </a:lnTo>
                  <a:lnTo>
                    <a:pt x="98" y="622"/>
                  </a:lnTo>
                  <a:lnTo>
                    <a:pt x="98" y="620"/>
                  </a:lnTo>
                  <a:lnTo>
                    <a:pt x="96" y="620"/>
                  </a:lnTo>
                  <a:lnTo>
                    <a:pt x="96" y="620"/>
                  </a:lnTo>
                  <a:lnTo>
                    <a:pt x="94" y="622"/>
                  </a:lnTo>
                  <a:lnTo>
                    <a:pt x="94" y="620"/>
                  </a:lnTo>
                  <a:lnTo>
                    <a:pt x="94" y="618"/>
                  </a:lnTo>
                  <a:lnTo>
                    <a:pt x="96" y="616"/>
                  </a:lnTo>
                  <a:lnTo>
                    <a:pt x="96" y="616"/>
                  </a:lnTo>
                  <a:lnTo>
                    <a:pt x="98" y="614"/>
                  </a:lnTo>
                  <a:lnTo>
                    <a:pt x="98" y="612"/>
                  </a:lnTo>
                  <a:lnTo>
                    <a:pt x="98" y="612"/>
                  </a:lnTo>
                  <a:lnTo>
                    <a:pt x="98" y="610"/>
                  </a:lnTo>
                  <a:lnTo>
                    <a:pt x="98" y="610"/>
                  </a:lnTo>
                  <a:lnTo>
                    <a:pt x="98" y="610"/>
                  </a:lnTo>
                  <a:lnTo>
                    <a:pt x="96" y="612"/>
                  </a:lnTo>
                  <a:lnTo>
                    <a:pt x="96" y="610"/>
                  </a:lnTo>
                  <a:lnTo>
                    <a:pt x="94" y="610"/>
                  </a:lnTo>
                  <a:lnTo>
                    <a:pt x="94" y="610"/>
                  </a:lnTo>
                  <a:lnTo>
                    <a:pt x="92" y="610"/>
                  </a:lnTo>
                  <a:lnTo>
                    <a:pt x="92" y="608"/>
                  </a:lnTo>
                  <a:lnTo>
                    <a:pt x="92" y="606"/>
                  </a:lnTo>
                  <a:lnTo>
                    <a:pt x="96" y="606"/>
                  </a:lnTo>
                  <a:lnTo>
                    <a:pt x="96" y="604"/>
                  </a:lnTo>
                  <a:lnTo>
                    <a:pt x="94" y="604"/>
                  </a:lnTo>
                  <a:lnTo>
                    <a:pt x="92" y="604"/>
                  </a:lnTo>
                  <a:lnTo>
                    <a:pt x="90" y="604"/>
                  </a:lnTo>
                  <a:lnTo>
                    <a:pt x="88" y="604"/>
                  </a:lnTo>
                  <a:lnTo>
                    <a:pt x="88" y="604"/>
                  </a:lnTo>
                  <a:lnTo>
                    <a:pt x="88" y="602"/>
                  </a:lnTo>
                  <a:lnTo>
                    <a:pt x="90" y="602"/>
                  </a:lnTo>
                  <a:lnTo>
                    <a:pt x="92" y="602"/>
                  </a:lnTo>
                  <a:lnTo>
                    <a:pt x="96" y="602"/>
                  </a:lnTo>
                  <a:lnTo>
                    <a:pt x="96" y="600"/>
                  </a:lnTo>
                  <a:lnTo>
                    <a:pt x="96" y="600"/>
                  </a:lnTo>
                  <a:lnTo>
                    <a:pt x="94" y="600"/>
                  </a:lnTo>
                  <a:lnTo>
                    <a:pt x="92" y="600"/>
                  </a:lnTo>
                  <a:lnTo>
                    <a:pt x="90" y="600"/>
                  </a:lnTo>
                  <a:lnTo>
                    <a:pt x="88" y="600"/>
                  </a:lnTo>
                  <a:lnTo>
                    <a:pt x="88" y="600"/>
                  </a:lnTo>
                  <a:lnTo>
                    <a:pt x="90" y="598"/>
                  </a:lnTo>
                  <a:lnTo>
                    <a:pt x="92" y="598"/>
                  </a:lnTo>
                  <a:lnTo>
                    <a:pt x="94" y="596"/>
                  </a:lnTo>
                  <a:lnTo>
                    <a:pt x="92" y="596"/>
                  </a:lnTo>
                  <a:lnTo>
                    <a:pt x="92" y="596"/>
                  </a:lnTo>
                  <a:lnTo>
                    <a:pt x="90" y="596"/>
                  </a:lnTo>
                  <a:lnTo>
                    <a:pt x="90" y="594"/>
                  </a:lnTo>
                  <a:lnTo>
                    <a:pt x="92" y="596"/>
                  </a:lnTo>
                  <a:lnTo>
                    <a:pt x="94" y="596"/>
                  </a:lnTo>
                  <a:lnTo>
                    <a:pt x="96" y="594"/>
                  </a:lnTo>
                  <a:lnTo>
                    <a:pt x="98" y="594"/>
                  </a:lnTo>
                  <a:lnTo>
                    <a:pt x="96" y="594"/>
                  </a:lnTo>
                  <a:lnTo>
                    <a:pt x="96" y="594"/>
                  </a:lnTo>
                  <a:lnTo>
                    <a:pt x="94" y="594"/>
                  </a:lnTo>
                  <a:lnTo>
                    <a:pt x="92" y="594"/>
                  </a:lnTo>
                  <a:lnTo>
                    <a:pt x="92" y="594"/>
                  </a:lnTo>
                  <a:lnTo>
                    <a:pt x="90" y="594"/>
                  </a:lnTo>
                  <a:lnTo>
                    <a:pt x="90" y="594"/>
                  </a:lnTo>
                  <a:lnTo>
                    <a:pt x="88" y="596"/>
                  </a:lnTo>
                  <a:lnTo>
                    <a:pt x="86" y="594"/>
                  </a:lnTo>
                  <a:lnTo>
                    <a:pt x="86" y="594"/>
                  </a:lnTo>
                  <a:lnTo>
                    <a:pt x="86" y="592"/>
                  </a:lnTo>
                  <a:lnTo>
                    <a:pt x="90" y="592"/>
                  </a:lnTo>
                  <a:lnTo>
                    <a:pt x="92" y="590"/>
                  </a:lnTo>
                  <a:lnTo>
                    <a:pt x="90" y="590"/>
                  </a:lnTo>
                  <a:lnTo>
                    <a:pt x="88" y="590"/>
                  </a:lnTo>
                  <a:lnTo>
                    <a:pt x="86" y="590"/>
                  </a:lnTo>
                  <a:lnTo>
                    <a:pt x="86" y="588"/>
                  </a:lnTo>
                  <a:lnTo>
                    <a:pt x="86" y="586"/>
                  </a:lnTo>
                  <a:lnTo>
                    <a:pt x="88" y="586"/>
                  </a:lnTo>
                  <a:lnTo>
                    <a:pt x="94" y="586"/>
                  </a:lnTo>
                  <a:lnTo>
                    <a:pt x="96" y="584"/>
                  </a:lnTo>
                  <a:lnTo>
                    <a:pt x="100" y="584"/>
                  </a:lnTo>
                  <a:lnTo>
                    <a:pt x="102" y="584"/>
                  </a:lnTo>
                  <a:lnTo>
                    <a:pt x="102" y="582"/>
                  </a:lnTo>
                  <a:lnTo>
                    <a:pt x="100" y="582"/>
                  </a:lnTo>
                  <a:lnTo>
                    <a:pt x="98" y="582"/>
                  </a:lnTo>
                  <a:lnTo>
                    <a:pt x="96" y="584"/>
                  </a:lnTo>
                  <a:lnTo>
                    <a:pt x="92" y="584"/>
                  </a:lnTo>
                  <a:lnTo>
                    <a:pt x="90" y="584"/>
                  </a:lnTo>
                  <a:lnTo>
                    <a:pt x="88" y="584"/>
                  </a:lnTo>
                  <a:lnTo>
                    <a:pt x="86" y="584"/>
                  </a:lnTo>
                  <a:lnTo>
                    <a:pt x="88" y="584"/>
                  </a:lnTo>
                  <a:lnTo>
                    <a:pt x="92" y="584"/>
                  </a:lnTo>
                  <a:lnTo>
                    <a:pt x="94" y="582"/>
                  </a:lnTo>
                  <a:lnTo>
                    <a:pt x="96" y="580"/>
                  </a:lnTo>
                  <a:lnTo>
                    <a:pt x="98" y="580"/>
                  </a:lnTo>
                  <a:lnTo>
                    <a:pt x="98" y="580"/>
                  </a:lnTo>
                  <a:lnTo>
                    <a:pt x="100" y="582"/>
                  </a:lnTo>
                  <a:lnTo>
                    <a:pt x="102" y="582"/>
                  </a:lnTo>
                  <a:lnTo>
                    <a:pt x="102" y="580"/>
                  </a:lnTo>
                  <a:lnTo>
                    <a:pt x="100" y="580"/>
                  </a:lnTo>
                  <a:lnTo>
                    <a:pt x="98" y="578"/>
                  </a:lnTo>
                  <a:lnTo>
                    <a:pt x="98" y="578"/>
                  </a:lnTo>
                  <a:lnTo>
                    <a:pt x="96" y="576"/>
                  </a:lnTo>
                  <a:lnTo>
                    <a:pt x="98" y="576"/>
                  </a:lnTo>
                  <a:lnTo>
                    <a:pt x="98" y="576"/>
                  </a:lnTo>
                  <a:lnTo>
                    <a:pt x="100" y="574"/>
                  </a:lnTo>
                  <a:lnTo>
                    <a:pt x="100" y="576"/>
                  </a:lnTo>
                  <a:lnTo>
                    <a:pt x="102" y="576"/>
                  </a:lnTo>
                  <a:lnTo>
                    <a:pt x="104" y="580"/>
                  </a:lnTo>
                  <a:lnTo>
                    <a:pt x="104" y="580"/>
                  </a:lnTo>
                  <a:lnTo>
                    <a:pt x="106" y="580"/>
                  </a:lnTo>
                  <a:lnTo>
                    <a:pt x="104" y="578"/>
                  </a:lnTo>
                  <a:lnTo>
                    <a:pt x="104" y="576"/>
                  </a:lnTo>
                  <a:lnTo>
                    <a:pt x="104" y="572"/>
                  </a:lnTo>
                  <a:lnTo>
                    <a:pt x="104" y="572"/>
                  </a:lnTo>
                  <a:lnTo>
                    <a:pt x="104" y="570"/>
                  </a:lnTo>
                  <a:lnTo>
                    <a:pt x="104" y="570"/>
                  </a:lnTo>
                  <a:lnTo>
                    <a:pt x="102" y="572"/>
                  </a:lnTo>
                  <a:lnTo>
                    <a:pt x="100" y="572"/>
                  </a:lnTo>
                  <a:lnTo>
                    <a:pt x="100" y="570"/>
                  </a:lnTo>
                  <a:lnTo>
                    <a:pt x="98" y="572"/>
                  </a:lnTo>
                  <a:lnTo>
                    <a:pt x="96" y="574"/>
                  </a:lnTo>
                  <a:lnTo>
                    <a:pt x="94" y="574"/>
                  </a:lnTo>
                  <a:lnTo>
                    <a:pt x="94" y="574"/>
                  </a:lnTo>
                  <a:lnTo>
                    <a:pt x="94" y="574"/>
                  </a:lnTo>
                  <a:lnTo>
                    <a:pt x="94" y="572"/>
                  </a:lnTo>
                  <a:lnTo>
                    <a:pt x="94" y="572"/>
                  </a:lnTo>
                  <a:lnTo>
                    <a:pt x="94" y="572"/>
                  </a:lnTo>
                  <a:lnTo>
                    <a:pt x="92" y="574"/>
                  </a:lnTo>
                  <a:lnTo>
                    <a:pt x="92" y="574"/>
                  </a:lnTo>
                  <a:lnTo>
                    <a:pt x="88" y="578"/>
                  </a:lnTo>
                  <a:lnTo>
                    <a:pt x="88" y="578"/>
                  </a:lnTo>
                  <a:lnTo>
                    <a:pt x="86" y="580"/>
                  </a:lnTo>
                  <a:lnTo>
                    <a:pt x="84" y="580"/>
                  </a:lnTo>
                  <a:lnTo>
                    <a:pt x="84" y="578"/>
                  </a:lnTo>
                  <a:lnTo>
                    <a:pt x="84" y="576"/>
                  </a:lnTo>
                  <a:lnTo>
                    <a:pt x="84" y="574"/>
                  </a:lnTo>
                  <a:lnTo>
                    <a:pt x="84" y="574"/>
                  </a:lnTo>
                  <a:lnTo>
                    <a:pt x="84" y="572"/>
                  </a:lnTo>
                  <a:lnTo>
                    <a:pt x="84" y="570"/>
                  </a:lnTo>
                  <a:lnTo>
                    <a:pt x="86" y="570"/>
                  </a:lnTo>
                  <a:lnTo>
                    <a:pt x="90" y="568"/>
                  </a:lnTo>
                  <a:lnTo>
                    <a:pt x="90" y="568"/>
                  </a:lnTo>
                  <a:lnTo>
                    <a:pt x="92" y="566"/>
                  </a:lnTo>
                  <a:lnTo>
                    <a:pt x="94" y="566"/>
                  </a:lnTo>
                  <a:lnTo>
                    <a:pt x="92" y="564"/>
                  </a:lnTo>
                  <a:lnTo>
                    <a:pt x="92" y="564"/>
                  </a:lnTo>
                  <a:lnTo>
                    <a:pt x="90" y="566"/>
                  </a:lnTo>
                  <a:lnTo>
                    <a:pt x="88" y="566"/>
                  </a:lnTo>
                  <a:lnTo>
                    <a:pt x="88" y="568"/>
                  </a:lnTo>
                  <a:lnTo>
                    <a:pt x="86" y="568"/>
                  </a:lnTo>
                  <a:lnTo>
                    <a:pt x="84" y="568"/>
                  </a:lnTo>
                  <a:lnTo>
                    <a:pt x="84" y="566"/>
                  </a:lnTo>
                  <a:lnTo>
                    <a:pt x="84" y="564"/>
                  </a:lnTo>
                  <a:lnTo>
                    <a:pt x="86" y="562"/>
                  </a:lnTo>
                  <a:lnTo>
                    <a:pt x="86" y="560"/>
                  </a:lnTo>
                  <a:lnTo>
                    <a:pt x="84" y="558"/>
                  </a:lnTo>
                  <a:lnTo>
                    <a:pt x="84" y="558"/>
                  </a:lnTo>
                  <a:lnTo>
                    <a:pt x="82" y="560"/>
                  </a:lnTo>
                  <a:lnTo>
                    <a:pt x="82" y="560"/>
                  </a:lnTo>
                  <a:lnTo>
                    <a:pt x="82" y="558"/>
                  </a:lnTo>
                  <a:lnTo>
                    <a:pt x="82" y="556"/>
                  </a:lnTo>
                  <a:lnTo>
                    <a:pt x="86" y="556"/>
                  </a:lnTo>
                  <a:lnTo>
                    <a:pt x="86" y="554"/>
                  </a:lnTo>
                  <a:lnTo>
                    <a:pt x="90" y="554"/>
                  </a:lnTo>
                  <a:lnTo>
                    <a:pt x="90" y="552"/>
                  </a:lnTo>
                  <a:lnTo>
                    <a:pt x="92" y="552"/>
                  </a:lnTo>
                  <a:lnTo>
                    <a:pt x="92" y="550"/>
                  </a:lnTo>
                  <a:lnTo>
                    <a:pt x="94" y="550"/>
                  </a:lnTo>
                  <a:lnTo>
                    <a:pt x="94" y="550"/>
                  </a:lnTo>
                  <a:lnTo>
                    <a:pt x="96" y="550"/>
                  </a:lnTo>
                  <a:lnTo>
                    <a:pt x="100" y="550"/>
                  </a:lnTo>
                  <a:lnTo>
                    <a:pt x="100" y="550"/>
                  </a:lnTo>
                  <a:lnTo>
                    <a:pt x="102" y="550"/>
                  </a:lnTo>
                  <a:lnTo>
                    <a:pt x="102" y="548"/>
                  </a:lnTo>
                  <a:lnTo>
                    <a:pt x="100" y="548"/>
                  </a:lnTo>
                  <a:lnTo>
                    <a:pt x="100" y="546"/>
                  </a:lnTo>
                  <a:lnTo>
                    <a:pt x="98" y="546"/>
                  </a:lnTo>
                  <a:lnTo>
                    <a:pt x="92" y="550"/>
                  </a:lnTo>
                  <a:lnTo>
                    <a:pt x="92" y="550"/>
                  </a:lnTo>
                  <a:lnTo>
                    <a:pt x="90" y="550"/>
                  </a:lnTo>
                  <a:lnTo>
                    <a:pt x="90" y="552"/>
                  </a:lnTo>
                  <a:lnTo>
                    <a:pt x="88" y="552"/>
                  </a:lnTo>
                  <a:lnTo>
                    <a:pt x="86" y="554"/>
                  </a:lnTo>
                  <a:lnTo>
                    <a:pt x="84" y="554"/>
                  </a:lnTo>
                  <a:lnTo>
                    <a:pt x="84" y="554"/>
                  </a:lnTo>
                  <a:lnTo>
                    <a:pt x="84" y="554"/>
                  </a:lnTo>
                  <a:lnTo>
                    <a:pt x="84" y="552"/>
                  </a:lnTo>
                  <a:lnTo>
                    <a:pt x="82" y="552"/>
                  </a:lnTo>
                  <a:lnTo>
                    <a:pt x="82" y="552"/>
                  </a:lnTo>
                  <a:lnTo>
                    <a:pt x="84" y="550"/>
                  </a:lnTo>
                  <a:lnTo>
                    <a:pt x="82" y="548"/>
                  </a:lnTo>
                  <a:lnTo>
                    <a:pt x="80" y="548"/>
                  </a:lnTo>
                  <a:lnTo>
                    <a:pt x="80" y="546"/>
                  </a:lnTo>
                  <a:lnTo>
                    <a:pt x="80" y="546"/>
                  </a:lnTo>
                  <a:lnTo>
                    <a:pt x="82" y="544"/>
                  </a:lnTo>
                  <a:lnTo>
                    <a:pt x="84" y="544"/>
                  </a:lnTo>
                  <a:lnTo>
                    <a:pt x="84" y="544"/>
                  </a:lnTo>
                  <a:lnTo>
                    <a:pt x="86" y="544"/>
                  </a:lnTo>
                  <a:lnTo>
                    <a:pt x="88" y="544"/>
                  </a:lnTo>
                  <a:lnTo>
                    <a:pt x="90" y="544"/>
                  </a:lnTo>
                  <a:lnTo>
                    <a:pt x="92" y="542"/>
                  </a:lnTo>
                  <a:lnTo>
                    <a:pt x="94" y="542"/>
                  </a:lnTo>
                  <a:lnTo>
                    <a:pt x="94" y="540"/>
                  </a:lnTo>
                  <a:lnTo>
                    <a:pt x="94" y="540"/>
                  </a:lnTo>
                  <a:lnTo>
                    <a:pt x="92" y="540"/>
                  </a:lnTo>
                  <a:lnTo>
                    <a:pt x="90" y="542"/>
                  </a:lnTo>
                  <a:lnTo>
                    <a:pt x="88" y="542"/>
                  </a:lnTo>
                  <a:lnTo>
                    <a:pt x="86" y="542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2" y="542"/>
                  </a:lnTo>
                  <a:lnTo>
                    <a:pt x="80" y="544"/>
                  </a:lnTo>
                  <a:lnTo>
                    <a:pt x="80" y="542"/>
                  </a:lnTo>
                  <a:lnTo>
                    <a:pt x="80" y="542"/>
                  </a:lnTo>
                  <a:lnTo>
                    <a:pt x="78" y="542"/>
                  </a:lnTo>
                  <a:lnTo>
                    <a:pt x="76" y="542"/>
                  </a:lnTo>
                  <a:lnTo>
                    <a:pt x="78" y="542"/>
                  </a:lnTo>
                  <a:lnTo>
                    <a:pt x="78" y="540"/>
                  </a:lnTo>
                  <a:lnTo>
                    <a:pt x="82" y="540"/>
                  </a:lnTo>
                  <a:lnTo>
                    <a:pt x="86" y="538"/>
                  </a:lnTo>
                  <a:lnTo>
                    <a:pt x="88" y="536"/>
                  </a:lnTo>
                  <a:lnTo>
                    <a:pt x="90" y="536"/>
                  </a:lnTo>
                  <a:lnTo>
                    <a:pt x="92" y="534"/>
                  </a:lnTo>
                  <a:lnTo>
                    <a:pt x="96" y="530"/>
                  </a:lnTo>
                  <a:lnTo>
                    <a:pt x="100" y="528"/>
                  </a:lnTo>
                  <a:lnTo>
                    <a:pt x="104" y="526"/>
                  </a:lnTo>
                  <a:lnTo>
                    <a:pt x="106" y="526"/>
                  </a:lnTo>
                  <a:lnTo>
                    <a:pt x="106" y="526"/>
                  </a:lnTo>
                  <a:lnTo>
                    <a:pt x="106" y="524"/>
                  </a:lnTo>
                  <a:lnTo>
                    <a:pt x="104" y="524"/>
                  </a:lnTo>
                  <a:lnTo>
                    <a:pt x="102" y="526"/>
                  </a:lnTo>
                  <a:lnTo>
                    <a:pt x="96" y="528"/>
                  </a:lnTo>
                  <a:lnTo>
                    <a:pt x="92" y="530"/>
                  </a:lnTo>
                  <a:lnTo>
                    <a:pt x="90" y="534"/>
                  </a:lnTo>
                  <a:lnTo>
                    <a:pt x="88" y="534"/>
                  </a:lnTo>
                  <a:lnTo>
                    <a:pt x="84" y="536"/>
                  </a:lnTo>
                  <a:lnTo>
                    <a:pt x="82" y="536"/>
                  </a:lnTo>
                  <a:lnTo>
                    <a:pt x="78" y="538"/>
                  </a:lnTo>
                  <a:lnTo>
                    <a:pt x="76" y="538"/>
                  </a:lnTo>
                  <a:lnTo>
                    <a:pt x="76" y="538"/>
                  </a:lnTo>
                  <a:lnTo>
                    <a:pt x="76" y="536"/>
                  </a:lnTo>
                  <a:lnTo>
                    <a:pt x="76" y="532"/>
                  </a:lnTo>
                  <a:lnTo>
                    <a:pt x="78" y="530"/>
                  </a:lnTo>
                  <a:lnTo>
                    <a:pt x="80" y="530"/>
                  </a:lnTo>
                  <a:lnTo>
                    <a:pt x="82" y="532"/>
                  </a:lnTo>
                  <a:lnTo>
                    <a:pt x="82" y="532"/>
                  </a:lnTo>
                  <a:lnTo>
                    <a:pt x="86" y="532"/>
                  </a:lnTo>
                  <a:lnTo>
                    <a:pt x="88" y="532"/>
                  </a:lnTo>
                  <a:lnTo>
                    <a:pt x="86" y="530"/>
                  </a:lnTo>
                  <a:lnTo>
                    <a:pt x="86" y="530"/>
                  </a:lnTo>
                  <a:lnTo>
                    <a:pt x="84" y="530"/>
                  </a:lnTo>
                  <a:lnTo>
                    <a:pt x="82" y="530"/>
                  </a:lnTo>
                  <a:lnTo>
                    <a:pt x="80" y="530"/>
                  </a:lnTo>
                  <a:lnTo>
                    <a:pt x="80" y="528"/>
                  </a:lnTo>
                  <a:lnTo>
                    <a:pt x="80" y="528"/>
                  </a:lnTo>
                  <a:lnTo>
                    <a:pt x="82" y="526"/>
                  </a:lnTo>
                  <a:lnTo>
                    <a:pt x="84" y="528"/>
                  </a:lnTo>
                  <a:lnTo>
                    <a:pt x="86" y="528"/>
                  </a:lnTo>
                  <a:lnTo>
                    <a:pt x="88" y="528"/>
                  </a:lnTo>
                  <a:lnTo>
                    <a:pt x="88" y="526"/>
                  </a:lnTo>
                  <a:lnTo>
                    <a:pt x="86" y="526"/>
                  </a:lnTo>
                  <a:lnTo>
                    <a:pt x="86" y="526"/>
                  </a:lnTo>
                  <a:lnTo>
                    <a:pt x="84" y="526"/>
                  </a:lnTo>
                  <a:lnTo>
                    <a:pt x="86" y="524"/>
                  </a:lnTo>
                  <a:lnTo>
                    <a:pt x="88" y="524"/>
                  </a:lnTo>
                  <a:lnTo>
                    <a:pt x="88" y="524"/>
                  </a:lnTo>
                  <a:lnTo>
                    <a:pt x="88" y="524"/>
                  </a:lnTo>
                  <a:lnTo>
                    <a:pt x="90" y="524"/>
                  </a:lnTo>
                  <a:lnTo>
                    <a:pt x="92" y="524"/>
                  </a:lnTo>
                  <a:lnTo>
                    <a:pt x="92" y="522"/>
                  </a:lnTo>
                  <a:lnTo>
                    <a:pt x="92" y="520"/>
                  </a:lnTo>
                  <a:lnTo>
                    <a:pt x="90" y="520"/>
                  </a:lnTo>
                  <a:lnTo>
                    <a:pt x="90" y="520"/>
                  </a:lnTo>
                  <a:lnTo>
                    <a:pt x="88" y="522"/>
                  </a:lnTo>
                  <a:lnTo>
                    <a:pt x="86" y="522"/>
                  </a:lnTo>
                  <a:lnTo>
                    <a:pt x="82" y="520"/>
                  </a:lnTo>
                  <a:lnTo>
                    <a:pt x="78" y="520"/>
                  </a:lnTo>
                  <a:lnTo>
                    <a:pt x="78" y="518"/>
                  </a:lnTo>
                  <a:lnTo>
                    <a:pt x="78" y="518"/>
                  </a:lnTo>
                  <a:lnTo>
                    <a:pt x="80" y="518"/>
                  </a:lnTo>
                  <a:lnTo>
                    <a:pt x="82" y="518"/>
                  </a:lnTo>
                  <a:lnTo>
                    <a:pt x="82" y="518"/>
                  </a:lnTo>
                  <a:lnTo>
                    <a:pt x="82" y="516"/>
                  </a:lnTo>
                  <a:lnTo>
                    <a:pt x="80" y="516"/>
                  </a:lnTo>
                  <a:lnTo>
                    <a:pt x="80" y="516"/>
                  </a:lnTo>
                  <a:lnTo>
                    <a:pt x="80" y="514"/>
                  </a:lnTo>
                  <a:lnTo>
                    <a:pt x="82" y="514"/>
                  </a:lnTo>
                  <a:lnTo>
                    <a:pt x="84" y="514"/>
                  </a:lnTo>
                  <a:lnTo>
                    <a:pt x="86" y="514"/>
                  </a:lnTo>
                  <a:lnTo>
                    <a:pt x="94" y="514"/>
                  </a:lnTo>
                  <a:lnTo>
                    <a:pt x="96" y="514"/>
                  </a:lnTo>
                  <a:lnTo>
                    <a:pt x="98" y="514"/>
                  </a:lnTo>
                  <a:lnTo>
                    <a:pt x="100" y="514"/>
                  </a:lnTo>
                  <a:lnTo>
                    <a:pt x="100" y="512"/>
                  </a:lnTo>
                  <a:lnTo>
                    <a:pt x="96" y="512"/>
                  </a:lnTo>
                  <a:lnTo>
                    <a:pt x="92" y="512"/>
                  </a:lnTo>
                  <a:lnTo>
                    <a:pt x="88" y="512"/>
                  </a:lnTo>
                  <a:lnTo>
                    <a:pt x="86" y="512"/>
                  </a:lnTo>
                  <a:lnTo>
                    <a:pt x="86" y="512"/>
                  </a:lnTo>
                  <a:lnTo>
                    <a:pt x="84" y="512"/>
                  </a:lnTo>
                  <a:lnTo>
                    <a:pt x="82" y="512"/>
                  </a:lnTo>
                  <a:lnTo>
                    <a:pt x="80" y="514"/>
                  </a:lnTo>
                  <a:lnTo>
                    <a:pt x="80" y="514"/>
                  </a:lnTo>
                  <a:lnTo>
                    <a:pt x="80" y="512"/>
                  </a:lnTo>
                  <a:lnTo>
                    <a:pt x="82" y="510"/>
                  </a:lnTo>
                  <a:lnTo>
                    <a:pt x="84" y="508"/>
                  </a:lnTo>
                  <a:lnTo>
                    <a:pt x="86" y="508"/>
                  </a:lnTo>
                  <a:lnTo>
                    <a:pt x="88" y="506"/>
                  </a:lnTo>
                  <a:lnTo>
                    <a:pt x="88" y="504"/>
                  </a:lnTo>
                  <a:lnTo>
                    <a:pt x="90" y="502"/>
                  </a:lnTo>
                  <a:lnTo>
                    <a:pt x="92" y="502"/>
                  </a:lnTo>
                  <a:lnTo>
                    <a:pt x="92" y="504"/>
                  </a:lnTo>
                  <a:lnTo>
                    <a:pt x="94" y="504"/>
                  </a:lnTo>
                  <a:lnTo>
                    <a:pt x="96" y="502"/>
                  </a:lnTo>
                  <a:lnTo>
                    <a:pt x="98" y="502"/>
                  </a:lnTo>
                  <a:lnTo>
                    <a:pt x="98" y="504"/>
                  </a:lnTo>
                  <a:lnTo>
                    <a:pt x="100" y="504"/>
                  </a:lnTo>
                  <a:lnTo>
                    <a:pt x="102" y="506"/>
                  </a:lnTo>
                  <a:lnTo>
                    <a:pt x="106" y="506"/>
                  </a:lnTo>
                  <a:lnTo>
                    <a:pt x="108" y="506"/>
                  </a:lnTo>
                  <a:lnTo>
                    <a:pt x="110" y="510"/>
                  </a:lnTo>
                  <a:lnTo>
                    <a:pt x="112" y="512"/>
                  </a:lnTo>
                  <a:lnTo>
                    <a:pt x="116" y="512"/>
                  </a:lnTo>
                  <a:lnTo>
                    <a:pt x="118" y="512"/>
                  </a:lnTo>
                  <a:lnTo>
                    <a:pt x="118" y="512"/>
                  </a:lnTo>
                  <a:lnTo>
                    <a:pt x="120" y="510"/>
                  </a:lnTo>
                  <a:lnTo>
                    <a:pt x="118" y="510"/>
                  </a:lnTo>
                  <a:lnTo>
                    <a:pt x="116" y="510"/>
                  </a:lnTo>
                  <a:lnTo>
                    <a:pt x="116" y="510"/>
                  </a:lnTo>
                  <a:lnTo>
                    <a:pt x="114" y="510"/>
                  </a:lnTo>
                  <a:lnTo>
                    <a:pt x="112" y="508"/>
                  </a:lnTo>
                  <a:lnTo>
                    <a:pt x="110" y="506"/>
                  </a:lnTo>
                  <a:lnTo>
                    <a:pt x="110" y="504"/>
                  </a:lnTo>
                  <a:lnTo>
                    <a:pt x="110" y="504"/>
                  </a:lnTo>
                  <a:lnTo>
                    <a:pt x="114" y="504"/>
                  </a:lnTo>
                  <a:lnTo>
                    <a:pt x="118" y="504"/>
                  </a:lnTo>
                  <a:lnTo>
                    <a:pt x="118" y="502"/>
                  </a:lnTo>
                  <a:lnTo>
                    <a:pt x="118" y="500"/>
                  </a:lnTo>
                  <a:lnTo>
                    <a:pt x="116" y="500"/>
                  </a:lnTo>
                  <a:lnTo>
                    <a:pt x="114" y="500"/>
                  </a:lnTo>
                  <a:lnTo>
                    <a:pt x="114" y="502"/>
                  </a:lnTo>
                  <a:lnTo>
                    <a:pt x="114" y="502"/>
                  </a:lnTo>
                  <a:lnTo>
                    <a:pt x="114" y="502"/>
                  </a:lnTo>
                  <a:lnTo>
                    <a:pt x="110" y="502"/>
                  </a:lnTo>
                  <a:lnTo>
                    <a:pt x="110" y="502"/>
                  </a:lnTo>
                  <a:lnTo>
                    <a:pt x="108" y="500"/>
                  </a:lnTo>
                  <a:lnTo>
                    <a:pt x="110" y="500"/>
                  </a:lnTo>
                  <a:lnTo>
                    <a:pt x="112" y="500"/>
                  </a:lnTo>
                  <a:lnTo>
                    <a:pt x="112" y="500"/>
                  </a:lnTo>
                  <a:lnTo>
                    <a:pt x="110" y="498"/>
                  </a:lnTo>
                  <a:lnTo>
                    <a:pt x="110" y="498"/>
                  </a:lnTo>
                  <a:lnTo>
                    <a:pt x="108" y="498"/>
                  </a:lnTo>
                  <a:lnTo>
                    <a:pt x="108" y="498"/>
                  </a:lnTo>
                  <a:lnTo>
                    <a:pt x="106" y="498"/>
                  </a:lnTo>
                  <a:lnTo>
                    <a:pt x="106" y="500"/>
                  </a:lnTo>
                  <a:lnTo>
                    <a:pt x="108" y="500"/>
                  </a:lnTo>
                  <a:lnTo>
                    <a:pt x="108" y="502"/>
                  </a:lnTo>
                  <a:lnTo>
                    <a:pt x="106" y="504"/>
                  </a:lnTo>
                  <a:lnTo>
                    <a:pt x="104" y="504"/>
                  </a:lnTo>
                  <a:lnTo>
                    <a:pt x="102" y="504"/>
                  </a:lnTo>
                  <a:lnTo>
                    <a:pt x="100" y="502"/>
                  </a:lnTo>
                  <a:lnTo>
                    <a:pt x="98" y="502"/>
                  </a:lnTo>
                  <a:lnTo>
                    <a:pt x="98" y="500"/>
                  </a:lnTo>
                  <a:lnTo>
                    <a:pt x="96" y="500"/>
                  </a:lnTo>
                  <a:lnTo>
                    <a:pt x="96" y="500"/>
                  </a:lnTo>
                  <a:lnTo>
                    <a:pt x="94" y="500"/>
                  </a:lnTo>
                  <a:lnTo>
                    <a:pt x="92" y="500"/>
                  </a:lnTo>
                  <a:lnTo>
                    <a:pt x="90" y="500"/>
                  </a:lnTo>
                  <a:lnTo>
                    <a:pt x="88" y="502"/>
                  </a:lnTo>
                  <a:lnTo>
                    <a:pt x="86" y="504"/>
                  </a:lnTo>
                  <a:lnTo>
                    <a:pt x="84" y="506"/>
                  </a:lnTo>
                  <a:lnTo>
                    <a:pt x="84" y="504"/>
                  </a:lnTo>
                  <a:lnTo>
                    <a:pt x="84" y="504"/>
                  </a:lnTo>
                  <a:lnTo>
                    <a:pt x="86" y="500"/>
                  </a:lnTo>
                  <a:lnTo>
                    <a:pt x="88" y="500"/>
                  </a:lnTo>
                  <a:lnTo>
                    <a:pt x="88" y="500"/>
                  </a:lnTo>
                  <a:lnTo>
                    <a:pt x="88" y="498"/>
                  </a:lnTo>
                  <a:lnTo>
                    <a:pt x="88" y="498"/>
                  </a:lnTo>
                  <a:lnTo>
                    <a:pt x="90" y="496"/>
                  </a:lnTo>
                  <a:lnTo>
                    <a:pt x="90" y="496"/>
                  </a:lnTo>
                  <a:lnTo>
                    <a:pt x="92" y="494"/>
                  </a:lnTo>
                  <a:lnTo>
                    <a:pt x="92" y="494"/>
                  </a:lnTo>
                  <a:lnTo>
                    <a:pt x="94" y="496"/>
                  </a:lnTo>
                  <a:lnTo>
                    <a:pt x="96" y="496"/>
                  </a:lnTo>
                  <a:lnTo>
                    <a:pt x="100" y="496"/>
                  </a:lnTo>
                  <a:lnTo>
                    <a:pt x="100" y="496"/>
                  </a:lnTo>
                  <a:lnTo>
                    <a:pt x="98" y="496"/>
                  </a:lnTo>
                  <a:lnTo>
                    <a:pt x="96" y="496"/>
                  </a:lnTo>
                  <a:lnTo>
                    <a:pt x="96" y="494"/>
                  </a:lnTo>
                  <a:lnTo>
                    <a:pt x="92" y="492"/>
                  </a:lnTo>
                  <a:lnTo>
                    <a:pt x="92" y="490"/>
                  </a:lnTo>
                  <a:lnTo>
                    <a:pt x="90" y="490"/>
                  </a:lnTo>
                  <a:lnTo>
                    <a:pt x="90" y="488"/>
                  </a:lnTo>
                  <a:lnTo>
                    <a:pt x="92" y="488"/>
                  </a:lnTo>
                  <a:lnTo>
                    <a:pt x="94" y="488"/>
                  </a:lnTo>
                  <a:lnTo>
                    <a:pt x="96" y="492"/>
                  </a:lnTo>
                  <a:lnTo>
                    <a:pt x="98" y="494"/>
                  </a:lnTo>
                  <a:lnTo>
                    <a:pt x="98" y="494"/>
                  </a:lnTo>
                  <a:lnTo>
                    <a:pt x="98" y="492"/>
                  </a:lnTo>
                  <a:lnTo>
                    <a:pt x="98" y="490"/>
                  </a:lnTo>
                  <a:lnTo>
                    <a:pt x="98" y="490"/>
                  </a:lnTo>
                  <a:lnTo>
                    <a:pt x="100" y="492"/>
                  </a:lnTo>
                  <a:lnTo>
                    <a:pt x="100" y="492"/>
                  </a:lnTo>
                  <a:lnTo>
                    <a:pt x="104" y="496"/>
                  </a:lnTo>
                  <a:lnTo>
                    <a:pt x="106" y="496"/>
                  </a:lnTo>
                  <a:lnTo>
                    <a:pt x="108" y="494"/>
                  </a:lnTo>
                  <a:lnTo>
                    <a:pt x="110" y="494"/>
                  </a:lnTo>
                  <a:lnTo>
                    <a:pt x="110" y="496"/>
                  </a:lnTo>
                  <a:lnTo>
                    <a:pt x="114" y="498"/>
                  </a:lnTo>
                  <a:lnTo>
                    <a:pt x="116" y="498"/>
                  </a:lnTo>
                  <a:lnTo>
                    <a:pt x="116" y="498"/>
                  </a:lnTo>
                  <a:lnTo>
                    <a:pt x="118" y="498"/>
                  </a:lnTo>
                  <a:lnTo>
                    <a:pt x="118" y="498"/>
                  </a:lnTo>
                  <a:lnTo>
                    <a:pt x="116" y="496"/>
                  </a:lnTo>
                  <a:lnTo>
                    <a:pt x="110" y="492"/>
                  </a:lnTo>
                  <a:lnTo>
                    <a:pt x="110" y="490"/>
                  </a:lnTo>
                  <a:lnTo>
                    <a:pt x="110" y="490"/>
                  </a:lnTo>
                  <a:lnTo>
                    <a:pt x="112" y="488"/>
                  </a:lnTo>
                  <a:lnTo>
                    <a:pt x="114" y="488"/>
                  </a:lnTo>
                  <a:lnTo>
                    <a:pt x="114" y="486"/>
                  </a:lnTo>
                  <a:lnTo>
                    <a:pt x="114" y="486"/>
                  </a:lnTo>
                  <a:lnTo>
                    <a:pt x="114" y="484"/>
                  </a:lnTo>
                  <a:lnTo>
                    <a:pt x="114" y="484"/>
                  </a:lnTo>
                  <a:lnTo>
                    <a:pt x="112" y="486"/>
                  </a:lnTo>
                  <a:lnTo>
                    <a:pt x="108" y="486"/>
                  </a:lnTo>
                  <a:lnTo>
                    <a:pt x="108" y="486"/>
                  </a:lnTo>
                  <a:lnTo>
                    <a:pt x="108" y="486"/>
                  </a:lnTo>
                  <a:lnTo>
                    <a:pt x="110" y="488"/>
                  </a:lnTo>
                  <a:lnTo>
                    <a:pt x="110" y="488"/>
                  </a:lnTo>
                  <a:lnTo>
                    <a:pt x="106" y="488"/>
                  </a:lnTo>
                  <a:lnTo>
                    <a:pt x="106" y="490"/>
                  </a:lnTo>
                  <a:lnTo>
                    <a:pt x="104" y="488"/>
                  </a:lnTo>
                  <a:lnTo>
                    <a:pt x="102" y="490"/>
                  </a:lnTo>
                  <a:lnTo>
                    <a:pt x="100" y="488"/>
                  </a:lnTo>
                  <a:lnTo>
                    <a:pt x="98" y="488"/>
                  </a:lnTo>
                  <a:lnTo>
                    <a:pt x="98" y="486"/>
                  </a:lnTo>
                  <a:lnTo>
                    <a:pt x="98" y="486"/>
                  </a:lnTo>
                  <a:lnTo>
                    <a:pt x="100" y="484"/>
                  </a:lnTo>
                  <a:lnTo>
                    <a:pt x="98" y="484"/>
                  </a:lnTo>
                  <a:lnTo>
                    <a:pt x="96" y="484"/>
                  </a:lnTo>
                  <a:lnTo>
                    <a:pt x="96" y="484"/>
                  </a:lnTo>
                  <a:lnTo>
                    <a:pt x="98" y="484"/>
                  </a:lnTo>
                  <a:lnTo>
                    <a:pt x="102" y="482"/>
                  </a:lnTo>
                  <a:lnTo>
                    <a:pt x="104" y="482"/>
                  </a:lnTo>
                  <a:lnTo>
                    <a:pt x="106" y="482"/>
                  </a:lnTo>
                  <a:lnTo>
                    <a:pt x="108" y="482"/>
                  </a:lnTo>
                  <a:lnTo>
                    <a:pt x="110" y="482"/>
                  </a:lnTo>
                  <a:lnTo>
                    <a:pt x="112" y="482"/>
                  </a:lnTo>
                  <a:lnTo>
                    <a:pt x="114" y="482"/>
                  </a:lnTo>
                  <a:lnTo>
                    <a:pt x="114" y="480"/>
                  </a:lnTo>
                  <a:lnTo>
                    <a:pt x="116" y="480"/>
                  </a:lnTo>
                  <a:lnTo>
                    <a:pt x="116" y="480"/>
                  </a:lnTo>
                  <a:lnTo>
                    <a:pt x="118" y="478"/>
                  </a:lnTo>
                  <a:lnTo>
                    <a:pt x="118" y="476"/>
                  </a:lnTo>
                  <a:lnTo>
                    <a:pt x="118" y="476"/>
                  </a:lnTo>
                  <a:lnTo>
                    <a:pt x="116" y="478"/>
                  </a:lnTo>
                  <a:lnTo>
                    <a:pt x="114" y="478"/>
                  </a:lnTo>
                  <a:lnTo>
                    <a:pt x="114" y="476"/>
                  </a:lnTo>
                  <a:lnTo>
                    <a:pt x="116" y="474"/>
                  </a:lnTo>
                  <a:lnTo>
                    <a:pt x="118" y="470"/>
                  </a:lnTo>
                  <a:lnTo>
                    <a:pt x="116" y="468"/>
                  </a:lnTo>
                  <a:lnTo>
                    <a:pt x="118" y="468"/>
                  </a:lnTo>
                  <a:lnTo>
                    <a:pt x="118" y="468"/>
                  </a:lnTo>
                  <a:lnTo>
                    <a:pt x="120" y="470"/>
                  </a:lnTo>
                  <a:lnTo>
                    <a:pt x="120" y="472"/>
                  </a:lnTo>
                  <a:lnTo>
                    <a:pt x="120" y="472"/>
                  </a:lnTo>
                  <a:lnTo>
                    <a:pt x="122" y="472"/>
                  </a:lnTo>
                  <a:lnTo>
                    <a:pt x="124" y="472"/>
                  </a:lnTo>
                  <a:lnTo>
                    <a:pt x="124" y="474"/>
                  </a:lnTo>
                  <a:lnTo>
                    <a:pt x="126" y="474"/>
                  </a:lnTo>
                  <a:lnTo>
                    <a:pt x="126" y="472"/>
                  </a:lnTo>
                  <a:lnTo>
                    <a:pt x="126" y="474"/>
                  </a:lnTo>
                  <a:lnTo>
                    <a:pt x="128" y="474"/>
                  </a:lnTo>
                  <a:lnTo>
                    <a:pt x="128" y="472"/>
                  </a:lnTo>
                  <a:lnTo>
                    <a:pt x="126" y="472"/>
                  </a:lnTo>
                  <a:lnTo>
                    <a:pt x="124" y="470"/>
                  </a:lnTo>
                  <a:lnTo>
                    <a:pt x="124" y="470"/>
                  </a:lnTo>
                  <a:lnTo>
                    <a:pt x="126" y="470"/>
                  </a:lnTo>
                  <a:lnTo>
                    <a:pt x="128" y="470"/>
                  </a:lnTo>
                  <a:lnTo>
                    <a:pt x="128" y="468"/>
                  </a:lnTo>
                  <a:lnTo>
                    <a:pt x="126" y="468"/>
                  </a:lnTo>
                  <a:lnTo>
                    <a:pt x="126" y="468"/>
                  </a:lnTo>
                  <a:lnTo>
                    <a:pt x="124" y="466"/>
                  </a:lnTo>
                  <a:lnTo>
                    <a:pt x="124" y="466"/>
                  </a:lnTo>
                  <a:lnTo>
                    <a:pt x="122" y="466"/>
                  </a:lnTo>
                  <a:lnTo>
                    <a:pt x="122" y="466"/>
                  </a:lnTo>
                  <a:lnTo>
                    <a:pt x="120" y="466"/>
                  </a:lnTo>
                  <a:lnTo>
                    <a:pt x="120" y="466"/>
                  </a:lnTo>
                  <a:lnTo>
                    <a:pt x="120" y="464"/>
                  </a:lnTo>
                  <a:lnTo>
                    <a:pt x="122" y="464"/>
                  </a:lnTo>
                  <a:lnTo>
                    <a:pt x="124" y="462"/>
                  </a:lnTo>
                  <a:lnTo>
                    <a:pt x="124" y="460"/>
                  </a:lnTo>
                  <a:lnTo>
                    <a:pt x="126" y="460"/>
                  </a:lnTo>
                  <a:lnTo>
                    <a:pt x="126" y="460"/>
                  </a:lnTo>
                  <a:lnTo>
                    <a:pt x="128" y="460"/>
                  </a:lnTo>
                  <a:lnTo>
                    <a:pt x="128" y="460"/>
                  </a:lnTo>
                  <a:lnTo>
                    <a:pt x="126" y="458"/>
                  </a:lnTo>
                  <a:lnTo>
                    <a:pt x="124" y="458"/>
                  </a:lnTo>
                  <a:lnTo>
                    <a:pt x="124" y="458"/>
                  </a:lnTo>
                  <a:lnTo>
                    <a:pt x="124" y="456"/>
                  </a:lnTo>
                  <a:lnTo>
                    <a:pt x="128" y="456"/>
                  </a:lnTo>
                  <a:lnTo>
                    <a:pt x="128" y="454"/>
                  </a:lnTo>
                  <a:lnTo>
                    <a:pt x="130" y="454"/>
                  </a:lnTo>
                  <a:lnTo>
                    <a:pt x="130" y="454"/>
                  </a:lnTo>
                  <a:lnTo>
                    <a:pt x="132" y="452"/>
                  </a:lnTo>
                  <a:lnTo>
                    <a:pt x="130" y="450"/>
                  </a:lnTo>
                  <a:lnTo>
                    <a:pt x="130" y="450"/>
                  </a:lnTo>
                  <a:lnTo>
                    <a:pt x="130" y="450"/>
                  </a:lnTo>
                  <a:lnTo>
                    <a:pt x="130" y="450"/>
                  </a:lnTo>
                  <a:lnTo>
                    <a:pt x="132" y="450"/>
                  </a:lnTo>
                  <a:lnTo>
                    <a:pt x="132" y="448"/>
                  </a:lnTo>
                  <a:lnTo>
                    <a:pt x="130" y="446"/>
                  </a:lnTo>
                  <a:lnTo>
                    <a:pt x="128" y="448"/>
                  </a:lnTo>
                  <a:lnTo>
                    <a:pt x="126" y="448"/>
                  </a:lnTo>
                  <a:lnTo>
                    <a:pt x="124" y="448"/>
                  </a:lnTo>
                  <a:lnTo>
                    <a:pt x="124" y="448"/>
                  </a:lnTo>
                  <a:lnTo>
                    <a:pt x="122" y="448"/>
                  </a:lnTo>
                  <a:lnTo>
                    <a:pt x="120" y="448"/>
                  </a:lnTo>
                  <a:lnTo>
                    <a:pt x="118" y="446"/>
                  </a:lnTo>
                  <a:lnTo>
                    <a:pt x="118" y="448"/>
                  </a:lnTo>
                  <a:lnTo>
                    <a:pt x="116" y="446"/>
                  </a:lnTo>
                  <a:lnTo>
                    <a:pt x="114" y="444"/>
                  </a:lnTo>
                  <a:lnTo>
                    <a:pt x="112" y="444"/>
                  </a:lnTo>
                  <a:lnTo>
                    <a:pt x="110" y="444"/>
                  </a:lnTo>
                  <a:lnTo>
                    <a:pt x="110" y="442"/>
                  </a:lnTo>
                  <a:lnTo>
                    <a:pt x="110" y="440"/>
                  </a:lnTo>
                  <a:lnTo>
                    <a:pt x="106" y="438"/>
                  </a:lnTo>
                  <a:lnTo>
                    <a:pt x="102" y="436"/>
                  </a:lnTo>
                  <a:lnTo>
                    <a:pt x="98" y="436"/>
                  </a:lnTo>
                  <a:lnTo>
                    <a:pt x="96" y="434"/>
                  </a:lnTo>
                  <a:lnTo>
                    <a:pt x="96" y="432"/>
                  </a:lnTo>
                  <a:lnTo>
                    <a:pt x="96" y="428"/>
                  </a:lnTo>
                  <a:lnTo>
                    <a:pt x="94" y="428"/>
                  </a:lnTo>
                  <a:lnTo>
                    <a:pt x="94" y="426"/>
                  </a:lnTo>
                  <a:lnTo>
                    <a:pt x="94" y="424"/>
                  </a:lnTo>
                  <a:lnTo>
                    <a:pt x="96" y="422"/>
                  </a:lnTo>
                  <a:lnTo>
                    <a:pt x="98" y="422"/>
                  </a:lnTo>
                  <a:lnTo>
                    <a:pt x="100" y="422"/>
                  </a:lnTo>
                  <a:lnTo>
                    <a:pt x="100" y="422"/>
                  </a:lnTo>
                  <a:lnTo>
                    <a:pt x="104" y="422"/>
                  </a:lnTo>
                  <a:lnTo>
                    <a:pt x="106" y="424"/>
                  </a:lnTo>
                  <a:lnTo>
                    <a:pt x="108" y="424"/>
                  </a:lnTo>
                  <a:lnTo>
                    <a:pt x="110" y="426"/>
                  </a:lnTo>
                  <a:lnTo>
                    <a:pt x="110" y="426"/>
                  </a:lnTo>
                  <a:lnTo>
                    <a:pt x="112" y="426"/>
                  </a:lnTo>
                  <a:lnTo>
                    <a:pt x="114" y="426"/>
                  </a:lnTo>
                  <a:lnTo>
                    <a:pt x="116" y="428"/>
                  </a:lnTo>
                  <a:lnTo>
                    <a:pt x="118" y="428"/>
                  </a:lnTo>
                  <a:lnTo>
                    <a:pt x="118" y="430"/>
                  </a:lnTo>
                  <a:lnTo>
                    <a:pt x="120" y="434"/>
                  </a:lnTo>
                  <a:lnTo>
                    <a:pt x="122" y="436"/>
                  </a:lnTo>
                  <a:lnTo>
                    <a:pt x="124" y="438"/>
                  </a:lnTo>
                  <a:lnTo>
                    <a:pt x="126" y="440"/>
                  </a:lnTo>
                  <a:lnTo>
                    <a:pt x="128" y="440"/>
                  </a:lnTo>
                  <a:lnTo>
                    <a:pt x="130" y="440"/>
                  </a:lnTo>
                  <a:lnTo>
                    <a:pt x="130" y="438"/>
                  </a:lnTo>
                  <a:lnTo>
                    <a:pt x="130" y="438"/>
                  </a:lnTo>
                  <a:lnTo>
                    <a:pt x="130" y="438"/>
                  </a:lnTo>
                  <a:lnTo>
                    <a:pt x="128" y="438"/>
                  </a:lnTo>
                  <a:lnTo>
                    <a:pt x="126" y="438"/>
                  </a:lnTo>
                  <a:lnTo>
                    <a:pt x="124" y="434"/>
                  </a:lnTo>
                  <a:lnTo>
                    <a:pt x="124" y="434"/>
                  </a:lnTo>
                  <a:lnTo>
                    <a:pt x="124" y="434"/>
                  </a:lnTo>
                  <a:lnTo>
                    <a:pt x="126" y="436"/>
                  </a:lnTo>
                  <a:lnTo>
                    <a:pt x="128" y="436"/>
                  </a:lnTo>
                  <a:lnTo>
                    <a:pt x="128" y="434"/>
                  </a:lnTo>
                  <a:lnTo>
                    <a:pt x="130" y="434"/>
                  </a:lnTo>
                  <a:lnTo>
                    <a:pt x="130" y="434"/>
                  </a:lnTo>
                  <a:lnTo>
                    <a:pt x="126" y="432"/>
                  </a:lnTo>
                  <a:lnTo>
                    <a:pt x="124" y="428"/>
                  </a:lnTo>
                  <a:lnTo>
                    <a:pt x="124" y="428"/>
                  </a:lnTo>
                  <a:lnTo>
                    <a:pt x="124" y="426"/>
                  </a:lnTo>
                  <a:lnTo>
                    <a:pt x="124" y="426"/>
                  </a:lnTo>
                  <a:lnTo>
                    <a:pt x="126" y="428"/>
                  </a:lnTo>
                  <a:lnTo>
                    <a:pt x="128" y="428"/>
                  </a:lnTo>
                  <a:lnTo>
                    <a:pt x="126" y="426"/>
                  </a:lnTo>
                  <a:lnTo>
                    <a:pt x="124" y="424"/>
                  </a:lnTo>
                  <a:lnTo>
                    <a:pt x="122" y="422"/>
                  </a:lnTo>
                  <a:lnTo>
                    <a:pt x="122" y="422"/>
                  </a:lnTo>
                  <a:lnTo>
                    <a:pt x="122" y="420"/>
                  </a:lnTo>
                  <a:lnTo>
                    <a:pt x="124" y="422"/>
                  </a:lnTo>
                  <a:lnTo>
                    <a:pt x="128" y="422"/>
                  </a:lnTo>
                  <a:lnTo>
                    <a:pt x="130" y="422"/>
                  </a:lnTo>
                  <a:lnTo>
                    <a:pt x="130" y="420"/>
                  </a:lnTo>
                  <a:lnTo>
                    <a:pt x="128" y="418"/>
                  </a:lnTo>
                  <a:lnTo>
                    <a:pt x="128" y="418"/>
                  </a:lnTo>
                  <a:lnTo>
                    <a:pt x="126" y="420"/>
                  </a:lnTo>
                  <a:lnTo>
                    <a:pt x="124" y="420"/>
                  </a:lnTo>
                  <a:lnTo>
                    <a:pt x="122" y="420"/>
                  </a:lnTo>
                  <a:lnTo>
                    <a:pt x="122" y="418"/>
                  </a:lnTo>
                  <a:lnTo>
                    <a:pt x="122" y="416"/>
                  </a:lnTo>
                  <a:lnTo>
                    <a:pt x="126" y="416"/>
                  </a:lnTo>
                  <a:lnTo>
                    <a:pt x="126" y="416"/>
                  </a:lnTo>
                  <a:lnTo>
                    <a:pt x="128" y="416"/>
                  </a:lnTo>
                  <a:lnTo>
                    <a:pt x="128" y="416"/>
                  </a:lnTo>
                  <a:lnTo>
                    <a:pt x="128" y="414"/>
                  </a:lnTo>
                  <a:lnTo>
                    <a:pt x="126" y="412"/>
                  </a:lnTo>
                  <a:lnTo>
                    <a:pt x="126" y="412"/>
                  </a:lnTo>
                  <a:lnTo>
                    <a:pt x="124" y="414"/>
                  </a:lnTo>
                  <a:lnTo>
                    <a:pt x="124" y="414"/>
                  </a:lnTo>
                  <a:lnTo>
                    <a:pt x="122" y="414"/>
                  </a:lnTo>
                  <a:lnTo>
                    <a:pt x="120" y="418"/>
                  </a:lnTo>
                  <a:lnTo>
                    <a:pt x="118" y="418"/>
                  </a:lnTo>
                  <a:lnTo>
                    <a:pt x="118" y="416"/>
                  </a:lnTo>
                  <a:lnTo>
                    <a:pt x="120" y="416"/>
                  </a:lnTo>
                  <a:lnTo>
                    <a:pt x="120" y="414"/>
                  </a:lnTo>
                  <a:lnTo>
                    <a:pt x="122" y="412"/>
                  </a:lnTo>
                  <a:lnTo>
                    <a:pt x="122" y="412"/>
                  </a:lnTo>
                  <a:lnTo>
                    <a:pt x="124" y="412"/>
                  </a:lnTo>
                  <a:lnTo>
                    <a:pt x="126" y="410"/>
                  </a:lnTo>
                  <a:lnTo>
                    <a:pt x="128" y="410"/>
                  </a:lnTo>
                  <a:lnTo>
                    <a:pt x="128" y="408"/>
                  </a:lnTo>
                  <a:lnTo>
                    <a:pt x="128" y="408"/>
                  </a:lnTo>
                  <a:lnTo>
                    <a:pt x="124" y="408"/>
                  </a:lnTo>
                  <a:lnTo>
                    <a:pt x="122" y="410"/>
                  </a:lnTo>
                  <a:lnTo>
                    <a:pt x="122" y="410"/>
                  </a:lnTo>
                  <a:lnTo>
                    <a:pt x="120" y="410"/>
                  </a:lnTo>
                  <a:lnTo>
                    <a:pt x="118" y="410"/>
                  </a:lnTo>
                  <a:lnTo>
                    <a:pt x="116" y="410"/>
                  </a:lnTo>
                  <a:lnTo>
                    <a:pt x="116" y="408"/>
                  </a:lnTo>
                  <a:lnTo>
                    <a:pt x="118" y="406"/>
                  </a:lnTo>
                  <a:lnTo>
                    <a:pt x="120" y="406"/>
                  </a:lnTo>
                  <a:lnTo>
                    <a:pt x="122" y="406"/>
                  </a:lnTo>
                  <a:lnTo>
                    <a:pt x="126" y="404"/>
                  </a:lnTo>
                  <a:lnTo>
                    <a:pt x="130" y="402"/>
                  </a:lnTo>
                  <a:lnTo>
                    <a:pt x="130" y="402"/>
                  </a:lnTo>
                  <a:lnTo>
                    <a:pt x="128" y="402"/>
                  </a:lnTo>
                  <a:lnTo>
                    <a:pt x="128" y="402"/>
                  </a:lnTo>
                  <a:lnTo>
                    <a:pt x="126" y="402"/>
                  </a:lnTo>
                  <a:lnTo>
                    <a:pt x="124" y="404"/>
                  </a:lnTo>
                  <a:lnTo>
                    <a:pt x="122" y="402"/>
                  </a:lnTo>
                  <a:lnTo>
                    <a:pt x="122" y="402"/>
                  </a:lnTo>
                  <a:lnTo>
                    <a:pt x="120" y="400"/>
                  </a:lnTo>
                  <a:lnTo>
                    <a:pt x="118" y="400"/>
                  </a:lnTo>
                  <a:lnTo>
                    <a:pt x="118" y="400"/>
                  </a:lnTo>
                  <a:lnTo>
                    <a:pt x="118" y="400"/>
                  </a:lnTo>
                  <a:lnTo>
                    <a:pt x="120" y="398"/>
                  </a:lnTo>
                  <a:lnTo>
                    <a:pt x="120" y="396"/>
                  </a:lnTo>
                  <a:lnTo>
                    <a:pt x="122" y="394"/>
                  </a:lnTo>
                  <a:lnTo>
                    <a:pt x="122" y="394"/>
                  </a:lnTo>
                  <a:lnTo>
                    <a:pt x="122" y="392"/>
                  </a:lnTo>
                  <a:lnTo>
                    <a:pt x="122" y="392"/>
                  </a:lnTo>
                  <a:lnTo>
                    <a:pt x="120" y="394"/>
                  </a:lnTo>
                  <a:lnTo>
                    <a:pt x="118" y="396"/>
                  </a:lnTo>
                  <a:lnTo>
                    <a:pt x="118" y="398"/>
                  </a:lnTo>
                  <a:lnTo>
                    <a:pt x="116" y="398"/>
                  </a:lnTo>
                  <a:lnTo>
                    <a:pt x="116" y="400"/>
                  </a:lnTo>
                  <a:lnTo>
                    <a:pt x="114" y="400"/>
                  </a:lnTo>
                  <a:lnTo>
                    <a:pt x="114" y="398"/>
                  </a:lnTo>
                  <a:lnTo>
                    <a:pt x="114" y="394"/>
                  </a:lnTo>
                  <a:lnTo>
                    <a:pt x="116" y="392"/>
                  </a:lnTo>
                  <a:lnTo>
                    <a:pt x="114" y="388"/>
                  </a:lnTo>
                  <a:lnTo>
                    <a:pt x="114" y="386"/>
                  </a:lnTo>
                  <a:lnTo>
                    <a:pt x="114" y="384"/>
                  </a:lnTo>
                  <a:lnTo>
                    <a:pt x="114" y="382"/>
                  </a:lnTo>
                  <a:lnTo>
                    <a:pt x="114" y="382"/>
                  </a:lnTo>
                  <a:lnTo>
                    <a:pt x="114" y="384"/>
                  </a:lnTo>
                  <a:lnTo>
                    <a:pt x="112" y="388"/>
                  </a:lnTo>
                  <a:lnTo>
                    <a:pt x="114" y="390"/>
                  </a:lnTo>
                  <a:lnTo>
                    <a:pt x="114" y="392"/>
                  </a:lnTo>
                  <a:lnTo>
                    <a:pt x="114" y="394"/>
                  </a:lnTo>
                  <a:lnTo>
                    <a:pt x="114" y="398"/>
                  </a:lnTo>
                  <a:lnTo>
                    <a:pt x="112" y="400"/>
                  </a:lnTo>
                  <a:lnTo>
                    <a:pt x="112" y="400"/>
                  </a:lnTo>
                  <a:lnTo>
                    <a:pt x="110" y="398"/>
                  </a:lnTo>
                  <a:lnTo>
                    <a:pt x="110" y="396"/>
                  </a:lnTo>
                  <a:lnTo>
                    <a:pt x="108" y="400"/>
                  </a:lnTo>
                  <a:lnTo>
                    <a:pt x="108" y="402"/>
                  </a:lnTo>
                  <a:lnTo>
                    <a:pt x="108" y="400"/>
                  </a:lnTo>
                  <a:lnTo>
                    <a:pt x="106" y="400"/>
                  </a:lnTo>
                  <a:lnTo>
                    <a:pt x="108" y="402"/>
                  </a:lnTo>
                  <a:lnTo>
                    <a:pt x="108" y="404"/>
                  </a:lnTo>
                  <a:lnTo>
                    <a:pt x="108" y="406"/>
                  </a:lnTo>
                  <a:lnTo>
                    <a:pt x="106" y="406"/>
                  </a:lnTo>
                  <a:lnTo>
                    <a:pt x="104" y="408"/>
                  </a:lnTo>
                  <a:lnTo>
                    <a:pt x="104" y="406"/>
                  </a:lnTo>
                  <a:lnTo>
                    <a:pt x="102" y="408"/>
                  </a:lnTo>
                  <a:lnTo>
                    <a:pt x="100" y="408"/>
                  </a:lnTo>
                  <a:lnTo>
                    <a:pt x="98" y="408"/>
                  </a:lnTo>
                  <a:lnTo>
                    <a:pt x="96" y="408"/>
                  </a:lnTo>
                  <a:lnTo>
                    <a:pt x="96" y="406"/>
                  </a:lnTo>
                  <a:lnTo>
                    <a:pt x="96" y="404"/>
                  </a:lnTo>
                  <a:lnTo>
                    <a:pt x="96" y="404"/>
                  </a:lnTo>
                  <a:lnTo>
                    <a:pt x="94" y="404"/>
                  </a:lnTo>
                  <a:lnTo>
                    <a:pt x="94" y="406"/>
                  </a:lnTo>
                  <a:lnTo>
                    <a:pt x="92" y="406"/>
                  </a:lnTo>
                  <a:lnTo>
                    <a:pt x="92" y="402"/>
                  </a:lnTo>
                  <a:lnTo>
                    <a:pt x="92" y="400"/>
                  </a:lnTo>
                  <a:lnTo>
                    <a:pt x="92" y="400"/>
                  </a:lnTo>
                  <a:lnTo>
                    <a:pt x="92" y="398"/>
                  </a:lnTo>
                  <a:lnTo>
                    <a:pt x="92" y="398"/>
                  </a:lnTo>
                  <a:lnTo>
                    <a:pt x="94" y="396"/>
                  </a:lnTo>
                  <a:lnTo>
                    <a:pt x="96" y="396"/>
                  </a:lnTo>
                  <a:lnTo>
                    <a:pt x="96" y="396"/>
                  </a:lnTo>
                  <a:lnTo>
                    <a:pt x="98" y="394"/>
                  </a:lnTo>
                  <a:lnTo>
                    <a:pt x="98" y="394"/>
                  </a:lnTo>
                  <a:lnTo>
                    <a:pt x="102" y="394"/>
                  </a:lnTo>
                  <a:lnTo>
                    <a:pt x="104" y="394"/>
                  </a:lnTo>
                  <a:lnTo>
                    <a:pt x="106" y="390"/>
                  </a:lnTo>
                  <a:lnTo>
                    <a:pt x="108" y="388"/>
                  </a:lnTo>
                  <a:lnTo>
                    <a:pt x="108" y="386"/>
                  </a:lnTo>
                  <a:lnTo>
                    <a:pt x="108" y="386"/>
                  </a:lnTo>
                  <a:lnTo>
                    <a:pt x="106" y="386"/>
                  </a:lnTo>
                  <a:lnTo>
                    <a:pt x="106" y="388"/>
                  </a:lnTo>
                  <a:lnTo>
                    <a:pt x="104" y="392"/>
                  </a:lnTo>
                  <a:lnTo>
                    <a:pt x="100" y="392"/>
                  </a:lnTo>
                  <a:lnTo>
                    <a:pt x="98" y="392"/>
                  </a:lnTo>
                  <a:lnTo>
                    <a:pt x="96" y="390"/>
                  </a:lnTo>
                  <a:lnTo>
                    <a:pt x="96" y="388"/>
                  </a:lnTo>
                  <a:lnTo>
                    <a:pt x="98" y="388"/>
                  </a:lnTo>
                  <a:lnTo>
                    <a:pt x="100" y="384"/>
                  </a:lnTo>
                  <a:lnTo>
                    <a:pt x="102" y="384"/>
                  </a:lnTo>
                  <a:lnTo>
                    <a:pt x="102" y="384"/>
                  </a:lnTo>
                  <a:lnTo>
                    <a:pt x="102" y="382"/>
                  </a:lnTo>
                  <a:lnTo>
                    <a:pt x="104" y="382"/>
                  </a:lnTo>
                  <a:lnTo>
                    <a:pt x="104" y="382"/>
                  </a:lnTo>
                  <a:lnTo>
                    <a:pt x="106" y="380"/>
                  </a:lnTo>
                  <a:lnTo>
                    <a:pt x="104" y="380"/>
                  </a:lnTo>
                  <a:lnTo>
                    <a:pt x="104" y="378"/>
                  </a:lnTo>
                  <a:lnTo>
                    <a:pt x="104" y="378"/>
                  </a:lnTo>
                  <a:lnTo>
                    <a:pt x="104" y="378"/>
                  </a:lnTo>
                  <a:lnTo>
                    <a:pt x="102" y="380"/>
                  </a:lnTo>
                  <a:lnTo>
                    <a:pt x="100" y="380"/>
                  </a:lnTo>
                  <a:lnTo>
                    <a:pt x="98" y="380"/>
                  </a:lnTo>
                  <a:lnTo>
                    <a:pt x="98" y="378"/>
                  </a:lnTo>
                  <a:lnTo>
                    <a:pt x="98" y="376"/>
                  </a:lnTo>
                  <a:lnTo>
                    <a:pt x="100" y="376"/>
                  </a:lnTo>
                  <a:lnTo>
                    <a:pt x="102" y="376"/>
                  </a:lnTo>
                  <a:lnTo>
                    <a:pt x="104" y="376"/>
                  </a:lnTo>
                  <a:lnTo>
                    <a:pt x="104" y="376"/>
                  </a:lnTo>
                  <a:lnTo>
                    <a:pt x="108" y="376"/>
                  </a:lnTo>
                  <a:lnTo>
                    <a:pt x="108" y="372"/>
                  </a:lnTo>
                  <a:lnTo>
                    <a:pt x="108" y="370"/>
                  </a:lnTo>
                  <a:lnTo>
                    <a:pt x="108" y="370"/>
                  </a:lnTo>
                  <a:lnTo>
                    <a:pt x="110" y="366"/>
                  </a:lnTo>
                  <a:lnTo>
                    <a:pt x="110" y="364"/>
                  </a:lnTo>
                  <a:lnTo>
                    <a:pt x="110" y="362"/>
                  </a:lnTo>
                  <a:lnTo>
                    <a:pt x="110" y="360"/>
                  </a:lnTo>
                  <a:lnTo>
                    <a:pt x="108" y="360"/>
                  </a:lnTo>
                  <a:lnTo>
                    <a:pt x="108" y="360"/>
                  </a:lnTo>
                  <a:lnTo>
                    <a:pt x="106" y="358"/>
                  </a:lnTo>
                  <a:lnTo>
                    <a:pt x="104" y="358"/>
                  </a:lnTo>
                  <a:lnTo>
                    <a:pt x="102" y="358"/>
                  </a:lnTo>
                  <a:lnTo>
                    <a:pt x="102" y="356"/>
                  </a:lnTo>
                  <a:lnTo>
                    <a:pt x="104" y="356"/>
                  </a:lnTo>
                  <a:lnTo>
                    <a:pt x="106" y="356"/>
                  </a:lnTo>
                  <a:lnTo>
                    <a:pt x="106" y="356"/>
                  </a:lnTo>
                  <a:lnTo>
                    <a:pt x="108" y="354"/>
                  </a:lnTo>
                  <a:lnTo>
                    <a:pt x="108" y="352"/>
                  </a:lnTo>
                  <a:lnTo>
                    <a:pt x="110" y="352"/>
                  </a:lnTo>
                  <a:lnTo>
                    <a:pt x="110" y="350"/>
                  </a:lnTo>
                  <a:lnTo>
                    <a:pt x="108" y="348"/>
                  </a:lnTo>
                  <a:lnTo>
                    <a:pt x="106" y="348"/>
                  </a:lnTo>
                  <a:lnTo>
                    <a:pt x="106" y="348"/>
                  </a:lnTo>
                  <a:lnTo>
                    <a:pt x="106" y="346"/>
                  </a:lnTo>
                  <a:lnTo>
                    <a:pt x="108" y="344"/>
                  </a:lnTo>
                  <a:lnTo>
                    <a:pt x="108" y="346"/>
                  </a:lnTo>
                  <a:lnTo>
                    <a:pt x="108" y="344"/>
                  </a:lnTo>
                  <a:lnTo>
                    <a:pt x="106" y="342"/>
                  </a:lnTo>
                  <a:lnTo>
                    <a:pt x="106" y="340"/>
                  </a:lnTo>
                  <a:lnTo>
                    <a:pt x="106" y="338"/>
                  </a:lnTo>
                  <a:lnTo>
                    <a:pt x="108" y="340"/>
                  </a:lnTo>
                  <a:lnTo>
                    <a:pt x="108" y="340"/>
                  </a:lnTo>
                  <a:lnTo>
                    <a:pt x="108" y="338"/>
                  </a:lnTo>
                  <a:lnTo>
                    <a:pt x="108" y="336"/>
                  </a:lnTo>
                  <a:lnTo>
                    <a:pt x="108" y="334"/>
                  </a:lnTo>
                  <a:lnTo>
                    <a:pt x="108" y="332"/>
                  </a:lnTo>
                  <a:lnTo>
                    <a:pt x="106" y="330"/>
                  </a:lnTo>
                  <a:lnTo>
                    <a:pt x="106" y="330"/>
                  </a:lnTo>
                  <a:lnTo>
                    <a:pt x="106" y="328"/>
                  </a:lnTo>
                  <a:lnTo>
                    <a:pt x="108" y="326"/>
                  </a:lnTo>
                  <a:lnTo>
                    <a:pt x="108" y="324"/>
                  </a:lnTo>
                  <a:lnTo>
                    <a:pt x="106" y="324"/>
                  </a:lnTo>
                  <a:lnTo>
                    <a:pt x="106" y="324"/>
                  </a:lnTo>
                  <a:lnTo>
                    <a:pt x="104" y="326"/>
                  </a:lnTo>
                  <a:lnTo>
                    <a:pt x="102" y="326"/>
                  </a:lnTo>
                  <a:lnTo>
                    <a:pt x="102" y="326"/>
                  </a:lnTo>
                  <a:lnTo>
                    <a:pt x="100" y="328"/>
                  </a:lnTo>
                  <a:lnTo>
                    <a:pt x="98" y="326"/>
                  </a:lnTo>
                  <a:lnTo>
                    <a:pt x="100" y="326"/>
                  </a:lnTo>
                  <a:lnTo>
                    <a:pt x="102" y="324"/>
                  </a:lnTo>
                  <a:lnTo>
                    <a:pt x="104" y="324"/>
                  </a:lnTo>
                  <a:lnTo>
                    <a:pt x="104" y="322"/>
                  </a:lnTo>
                  <a:lnTo>
                    <a:pt x="106" y="320"/>
                  </a:lnTo>
                  <a:lnTo>
                    <a:pt x="106" y="318"/>
                  </a:lnTo>
                  <a:lnTo>
                    <a:pt x="108" y="318"/>
                  </a:lnTo>
                  <a:lnTo>
                    <a:pt x="110" y="316"/>
                  </a:lnTo>
                  <a:lnTo>
                    <a:pt x="110" y="314"/>
                  </a:lnTo>
                  <a:lnTo>
                    <a:pt x="108" y="314"/>
                  </a:lnTo>
                  <a:lnTo>
                    <a:pt x="106" y="312"/>
                  </a:lnTo>
                  <a:lnTo>
                    <a:pt x="106" y="310"/>
                  </a:lnTo>
                  <a:lnTo>
                    <a:pt x="106" y="308"/>
                  </a:lnTo>
                  <a:lnTo>
                    <a:pt x="104" y="308"/>
                  </a:lnTo>
                  <a:lnTo>
                    <a:pt x="104" y="306"/>
                  </a:lnTo>
                  <a:lnTo>
                    <a:pt x="104" y="306"/>
                  </a:lnTo>
                  <a:lnTo>
                    <a:pt x="104" y="304"/>
                  </a:lnTo>
                  <a:lnTo>
                    <a:pt x="104" y="304"/>
                  </a:lnTo>
                  <a:lnTo>
                    <a:pt x="104" y="300"/>
                  </a:lnTo>
                  <a:lnTo>
                    <a:pt x="102" y="298"/>
                  </a:lnTo>
                  <a:lnTo>
                    <a:pt x="98" y="296"/>
                  </a:lnTo>
                  <a:lnTo>
                    <a:pt x="98" y="294"/>
                  </a:lnTo>
                  <a:lnTo>
                    <a:pt x="98" y="292"/>
                  </a:lnTo>
                  <a:lnTo>
                    <a:pt x="96" y="292"/>
                  </a:lnTo>
                  <a:lnTo>
                    <a:pt x="96" y="290"/>
                  </a:lnTo>
                  <a:lnTo>
                    <a:pt x="98" y="290"/>
                  </a:lnTo>
                  <a:lnTo>
                    <a:pt x="100" y="288"/>
                  </a:lnTo>
                  <a:lnTo>
                    <a:pt x="102" y="288"/>
                  </a:lnTo>
                  <a:lnTo>
                    <a:pt x="102" y="286"/>
                  </a:lnTo>
                  <a:lnTo>
                    <a:pt x="102" y="286"/>
                  </a:lnTo>
                  <a:lnTo>
                    <a:pt x="100" y="286"/>
                  </a:lnTo>
                  <a:lnTo>
                    <a:pt x="100" y="284"/>
                  </a:lnTo>
                  <a:lnTo>
                    <a:pt x="100" y="284"/>
                  </a:lnTo>
                  <a:lnTo>
                    <a:pt x="102" y="282"/>
                  </a:lnTo>
                  <a:lnTo>
                    <a:pt x="104" y="280"/>
                  </a:lnTo>
                  <a:lnTo>
                    <a:pt x="104" y="278"/>
                  </a:lnTo>
                  <a:lnTo>
                    <a:pt x="102" y="278"/>
                  </a:lnTo>
                  <a:lnTo>
                    <a:pt x="104" y="276"/>
                  </a:lnTo>
                  <a:lnTo>
                    <a:pt x="102" y="276"/>
                  </a:lnTo>
                  <a:lnTo>
                    <a:pt x="102" y="276"/>
                  </a:lnTo>
                  <a:lnTo>
                    <a:pt x="100" y="272"/>
                  </a:lnTo>
                  <a:lnTo>
                    <a:pt x="96" y="270"/>
                  </a:lnTo>
                  <a:lnTo>
                    <a:pt x="96" y="268"/>
                  </a:lnTo>
                  <a:lnTo>
                    <a:pt x="94" y="268"/>
                  </a:lnTo>
                  <a:lnTo>
                    <a:pt x="94" y="268"/>
                  </a:lnTo>
                  <a:lnTo>
                    <a:pt x="94" y="270"/>
                  </a:lnTo>
                  <a:lnTo>
                    <a:pt x="92" y="270"/>
                  </a:lnTo>
                  <a:lnTo>
                    <a:pt x="92" y="268"/>
                  </a:lnTo>
                  <a:lnTo>
                    <a:pt x="92" y="266"/>
                  </a:lnTo>
                  <a:lnTo>
                    <a:pt x="90" y="266"/>
                  </a:lnTo>
                  <a:lnTo>
                    <a:pt x="88" y="264"/>
                  </a:lnTo>
                  <a:lnTo>
                    <a:pt x="86" y="264"/>
                  </a:lnTo>
                  <a:lnTo>
                    <a:pt x="86" y="262"/>
                  </a:lnTo>
                  <a:lnTo>
                    <a:pt x="86" y="264"/>
                  </a:lnTo>
                  <a:lnTo>
                    <a:pt x="84" y="264"/>
                  </a:lnTo>
                  <a:lnTo>
                    <a:pt x="84" y="262"/>
                  </a:lnTo>
                  <a:lnTo>
                    <a:pt x="84" y="260"/>
                  </a:lnTo>
                  <a:lnTo>
                    <a:pt x="82" y="258"/>
                  </a:lnTo>
                  <a:lnTo>
                    <a:pt x="80" y="256"/>
                  </a:lnTo>
                  <a:lnTo>
                    <a:pt x="78" y="256"/>
                  </a:lnTo>
                  <a:lnTo>
                    <a:pt x="78" y="258"/>
                  </a:lnTo>
                  <a:lnTo>
                    <a:pt x="76" y="256"/>
                  </a:lnTo>
                  <a:lnTo>
                    <a:pt x="72" y="254"/>
                  </a:lnTo>
                  <a:lnTo>
                    <a:pt x="70" y="252"/>
                  </a:lnTo>
                  <a:lnTo>
                    <a:pt x="68" y="250"/>
                  </a:lnTo>
                  <a:lnTo>
                    <a:pt x="66" y="250"/>
                  </a:lnTo>
                  <a:lnTo>
                    <a:pt x="62" y="250"/>
                  </a:lnTo>
                  <a:lnTo>
                    <a:pt x="60" y="252"/>
                  </a:lnTo>
                  <a:lnTo>
                    <a:pt x="60" y="254"/>
                  </a:lnTo>
                  <a:lnTo>
                    <a:pt x="58" y="256"/>
                  </a:lnTo>
                  <a:lnTo>
                    <a:pt x="56" y="258"/>
                  </a:lnTo>
                  <a:lnTo>
                    <a:pt x="56" y="256"/>
                  </a:lnTo>
                  <a:lnTo>
                    <a:pt x="58" y="254"/>
                  </a:lnTo>
                  <a:lnTo>
                    <a:pt x="58" y="250"/>
                  </a:lnTo>
                  <a:lnTo>
                    <a:pt x="56" y="250"/>
                  </a:lnTo>
                  <a:lnTo>
                    <a:pt x="54" y="250"/>
                  </a:lnTo>
                  <a:lnTo>
                    <a:pt x="52" y="252"/>
                  </a:lnTo>
                  <a:lnTo>
                    <a:pt x="52" y="254"/>
                  </a:lnTo>
                  <a:lnTo>
                    <a:pt x="50" y="254"/>
                  </a:lnTo>
                  <a:lnTo>
                    <a:pt x="50" y="254"/>
                  </a:lnTo>
                  <a:lnTo>
                    <a:pt x="48" y="250"/>
                  </a:lnTo>
                  <a:lnTo>
                    <a:pt x="46" y="250"/>
                  </a:lnTo>
                  <a:lnTo>
                    <a:pt x="46" y="252"/>
                  </a:lnTo>
                  <a:lnTo>
                    <a:pt x="46" y="256"/>
                  </a:lnTo>
                  <a:lnTo>
                    <a:pt x="44" y="256"/>
                  </a:lnTo>
                  <a:lnTo>
                    <a:pt x="42" y="256"/>
                  </a:lnTo>
                  <a:lnTo>
                    <a:pt x="42" y="254"/>
                  </a:lnTo>
                  <a:lnTo>
                    <a:pt x="44" y="250"/>
                  </a:lnTo>
                  <a:lnTo>
                    <a:pt x="46" y="250"/>
                  </a:lnTo>
                  <a:lnTo>
                    <a:pt x="44" y="248"/>
                  </a:lnTo>
                  <a:lnTo>
                    <a:pt x="44" y="248"/>
                  </a:lnTo>
                  <a:lnTo>
                    <a:pt x="42" y="248"/>
                  </a:lnTo>
                  <a:lnTo>
                    <a:pt x="40" y="250"/>
                  </a:lnTo>
                  <a:lnTo>
                    <a:pt x="38" y="250"/>
                  </a:lnTo>
                  <a:lnTo>
                    <a:pt x="38" y="250"/>
                  </a:lnTo>
                  <a:lnTo>
                    <a:pt x="38" y="252"/>
                  </a:lnTo>
                  <a:lnTo>
                    <a:pt x="36" y="250"/>
                  </a:lnTo>
                  <a:lnTo>
                    <a:pt x="36" y="248"/>
                  </a:lnTo>
                  <a:lnTo>
                    <a:pt x="36" y="246"/>
                  </a:lnTo>
                  <a:lnTo>
                    <a:pt x="36" y="244"/>
                  </a:lnTo>
                  <a:lnTo>
                    <a:pt x="34" y="244"/>
                  </a:lnTo>
                  <a:lnTo>
                    <a:pt x="34" y="244"/>
                  </a:lnTo>
                  <a:lnTo>
                    <a:pt x="32" y="246"/>
                  </a:lnTo>
                  <a:lnTo>
                    <a:pt x="32" y="248"/>
                  </a:lnTo>
                  <a:lnTo>
                    <a:pt x="32" y="250"/>
                  </a:lnTo>
                  <a:lnTo>
                    <a:pt x="32" y="252"/>
                  </a:lnTo>
                  <a:lnTo>
                    <a:pt x="32" y="254"/>
                  </a:lnTo>
                  <a:lnTo>
                    <a:pt x="32" y="256"/>
                  </a:lnTo>
                  <a:lnTo>
                    <a:pt x="30" y="258"/>
                  </a:lnTo>
                  <a:lnTo>
                    <a:pt x="30" y="256"/>
                  </a:lnTo>
                  <a:lnTo>
                    <a:pt x="28" y="254"/>
                  </a:lnTo>
                  <a:lnTo>
                    <a:pt x="24" y="252"/>
                  </a:lnTo>
                  <a:lnTo>
                    <a:pt x="22" y="252"/>
                  </a:lnTo>
                  <a:lnTo>
                    <a:pt x="20" y="250"/>
                  </a:lnTo>
                  <a:lnTo>
                    <a:pt x="18" y="248"/>
                  </a:lnTo>
                  <a:lnTo>
                    <a:pt x="18" y="248"/>
                  </a:lnTo>
                  <a:lnTo>
                    <a:pt x="20" y="246"/>
                  </a:lnTo>
                  <a:lnTo>
                    <a:pt x="16" y="246"/>
                  </a:lnTo>
                  <a:lnTo>
                    <a:pt x="16" y="242"/>
                  </a:lnTo>
                  <a:lnTo>
                    <a:pt x="14" y="240"/>
                  </a:lnTo>
                  <a:lnTo>
                    <a:pt x="12" y="238"/>
                  </a:lnTo>
                  <a:lnTo>
                    <a:pt x="12" y="236"/>
                  </a:lnTo>
                  <a:lnTo>
                    <a:pt x="14" y="234"/>
                  </a:lnTo>
                  <a:lnTo>
                    <a:pt x="16" y="234"/>
                  </a:lnTo>
                  <a:lnTo>
                    <a:pt x="18" y="232"/>
                  </a:lnTo>
                  <a:lnTo>
                    <a:pt x="20" y="232"/>
                  </a:lnTo>
                  <a:lnTo>
                    <a:pt x="24" y="232"/>
                  </a:lnTo>
                  <a:lnTo>
                    <a:pt x="24" y="232"/>
                  </a:lnTo>
                  <a:lnTo>
                    <a:pt x="26" y="232"/>
                  </a:lnTo>
                  <a:lnTo>
                    <a:pt x="26" y="230"/>
                  </a:lnTo>
                  <a:lnTo>
                    <a:pt x="26" y="228"/>
                  </a:lnTo>
                  <a:lnTo>
                    <a:pt x="24" y="230"/>
                  </a:lnTo>
                  <a:lnTo>
                    <a:pt x="20" y="228"/>
                  </a:lnTo>
                  <a:lnTo>
                    <a:pt x="20" y="228"/>
                  </a:lnTo>
                  <a:lnTo>
                    <a:pt x="18" y="228"/>
                  </a:lnTo>
                  <a:lnTo>
                    <a:pt x="14" y="224"/>
                  </a:lnTo>
                  <a:lnTo>
                    <a:pt x="14" y="222"/>
                  </a:lnTo>
                  <a:lnTo>
                    <a:pt x="16" y="220"/>
                  </a:lnTo>
                  <a:lnTo>
                    <a:pt x="18" y="220"/>
                  </a:lnTo>
                  <a:lnTo>
                    <a:pt x="18" y="216"/>
                  </a:lnTo>
                  <a:lnTo>
                    <a:pt x="20" y="216"/>
                  </a:lnTo>
                  <a:lnTo>
                    <a:pt x="18" y="216"/>
                  </a:lnTo>
                  <a:lnTo>
                    <a:pt x="16" y="216"/>
                  </a:lnTo>
                  <a:lnTo>
                    <a:pt x="16" y="220"/>
                  </a:lnTo>
                  <a:lnTo>
                    <a:pt x="14" y="220"/>
                  </a:lnTo>
                  <a:lnTo>
                    <a:pt x="14" y="220"/>
                  </a:lnTo>
                  <a:lnTo>
                    <a:pt x="12" y="222"/>
                  </a:lnTo>
                  <a:lnTo>
                    <a:pt x="10" y="220"/>
                  </a:lnTo>
                  <a:lnTo>
                    <a:pt x="8" y="218"/>
                  </a:lnTo>
                  <a:lnTo>
                    <a:pt x="8" y="216"/>
                  </a:lnTo>
                  <a:lnTo>
                    <a:pt x="10" y="216"/>
                  </a:lnTo>
                  <a:lnTo>
                    <a:pt x="10" y="214"/>
                  </a:lnTo>
                  <a:lnTo>
                    <a:pt x="8" y="214"/>
                  </a:lnTo>
                  <a:lnTo>
                    <a:pt x="8" y="216"/>
                  </a:lnTo>
                  <a:lnTo>
                    <a:pt x="8" y="214"/>
                  </a:lnTo>
                  <a:lnTo>
                    <a:pt x="8" y="212"/>
                  </a:lnTo>
                  <a:lnTo>
                    <a:pt x="8" y="210"/>
                  </a:lnTo>
                  <a:lnTo>
                    <a:pt x="10" y="210"/>
                  </a:lnTo>
                  <a:lnTo>
                    <a:pt x="10" y="208"/>
                  </a:lnTo>
                  <a:lnTo>
                    <a:pt x="12" y="208"/>
                  </a:lnTo>
                  <a:lnTo>
                    <a:pt x="14" y="210"/>
                  </a:lnTo>
                  <a:lnTo>
                    <a:pt x="14" y="208"/>
                  </a:lnTo>
                  <a:lnTo>
                    <a:pt x="18" y="206"/>
                  </a:lnTo>
                  <a:lnTo>
                    <a:pt x="22" y="206"/>
                  </a:lnTo>
                  <a:lnTo>
                    <a:pt x="24" y="208"/>
                  </a:lnTo>
                  <a:lnTo>
                    <a:pt x="28" y="208"/>
                  </a:lnTo>
                  <a:lnTo>
                    <a:pt x="34" y="210"/>
                  </a:lnTo>
                  <a:lnTo>
                    <a:pt x="36" y="212"/>
                  </a:lnTo>
                  <a:lnTo>
                    <a:pt x="38" y="212"/>
                  </a:lnTo>
                  <a:lnTo>
                    <a:pt x="42" y="214"/>
                  </a:lnTo>
                  <a:lnTo>
                    <a:pt x="44" y="214"/>
                  </a:lnTo>
                  <a:lnTo>
                    <a:pt x="46" y="214"/>
                  </a:lnTo>
                  <a:lnTo>
                    <a:pt x="48" y="214"/>
                  </a:lnTo>
                  <a:lnTo>
                    <a:pt x="46" y="214"/>
                  </a:lnTo>
                  <a:lnTo>
                    <a:pt x="44" y="214"/>
                  </a:lnTo>
                  <a:lnTo>
                    <a:pt x="40" y="212"/>
                  </a:lnTo>
                  <a:lnTo>
                    <a:pt x="38" y="210"/>
                  </a:lnTo>
                  <a:lnTo>
                    <a:pt x="34" y="208"/>
                  </a:lnTo>
                  <a:lnTo>
                    <a:pt x="32" y="208"/>
                  </a:lnTo>
                  <a:lnTo>
                    <a:pt x="30" y="206"/>
                  </a:lnTo>
                  <a:lnTo>
                    <a:pt x="30" y="206"/>
                  </a:lnTo>
                  <a:lnTo>
                    <a:pt x="34" y="204"/>
                  </a:lnTo>
                  <a:lnTo>
                    <a:pt x="38" y="204"/>
                  </a:lnTo>
                  <a:lnTo>
                    <a:pt x="42" y="204"/>
                  </a:lnTo>
                  <a:lnTo>
                    <a:pt x="46" y="206"/>
                  </a:lnTo>
                  <a:lnTo>
                    <a:pt x="48" y="208"/>
                  </a:lnTo>
                  <a:lnTo>
                    <a:pt x="50" y="208"/>
                  </a:lnTo>
                  <a:lnTo>
                    <a:pt x="50" y="210"/>
                  </a:lnTo>
                  <a:lnTo>
                    <a:pt x="52" y="210"/>
                  </a:lnTo>
                  <a:lnTo>
                    <a:pt x="52" y="210"/>
                  </a:lnTo>
                  <a:lnTo>
                    <a:pt x="52" y="208"/>
                  </a:lnTo>
                  <a:lnTo>
                    <a:pt x="52" y="206"/>
                  </a:lnTo>
                  <a:lnTo>
                    <a:pt x="54" y="204"/>
                  </a:lnTo>
                  <a:lnTo>
                    <a:pt x="54" y="204"/>
                  </a:lnTo>
                  <a:lnTo>
                    <a:pt x="54" y="200"/>
                  </a:lnTo>
                  <a:lnTo>
                    <a:pt x="54" y="200"/>
                  </a:lnTo>
                  <a:lnTo>
                    <a:pt x="52" y="200"/>
                  </a:lnTo>
                  <a:lnTo>
                    <a:pt x="52" y="200"/>
                  </a:lnTo>
                  <a:lnTo>
                    <a:pt x="52" y="198"/>
                  </a:lnTo>
                  <a:lnTo>
                    <a:pt x="50" y="198"/>
                  </a:lnTo>
                  <a:lnTo>
                    <a:pt x="48" y="198"/>
                  </a:lnTo>
                  <a:lnTo>
                    <a:pt x="46" y="200"/>
                  </a:lnTo>
                  <a:lnTo>
                    <a:pt x="44" y="200"/>
                  </a:lnTo>
                  <a:lnTo>
                    <a:pt x="40" y="198"/>
                  </a:lnTo>
                  <a:lnTo>
                    <a:pt x="38" y="198"/>
                  </a:lnTo>
                  <a:lnTo>
                    <a:pt x="38" y="196"/>
                  </a:lnTo>
                  <a:lnTo>
                    <a:pt x="38" y="196"/>
                  </a:lnTo>
                  <a:lnTo>
                    <a:pt x="36" y="194"/>
                  </a:lnTo>
                  <a:lnTo>
                    <a:pt x="34" y="194"/>
                  </a:lnTo>
                  <a:lnTo>
                    <a:pt x="34" y="194"/>
                  </a:lnTo>
                  <a:lnTo>
                    <a:pt x="34" y="196"/>
                  </a:lnTo>
                  <a:lnTo>
                    <a:pt x="34" y="196"/>
                  </a:lnTo>
                  <a:lnTo>
                    <a:pt x="34" y="200"/>
                  </a:lnTo>
                  <a:lnTo>
                    <a:pt x="34" y="200"/>
                  </a:lnTo>
                  <a:lnTo>
                    <a:pt x="30" y="200"/>
                  </a:lnTo>
                  <a:lnTo>
                    <a:pt x="28" y="200"/>
                  </a:lnTo>
                  <a:lnTo>
                    <a:pt x="24" y="196"/>
                  </a:lnTo>
                  <a:lnTo>
                    <a:pt x="24" y="194"/>
                  </a:lnTo>
                  <a:lnTo>
                    <a:pt x="26" y="194"/>
                  </a:lnTo>
                  <a:lnTo>
                    <a:pt x="30" y="192"/>
                  </a:lnTo>
                  <a:lnTo>
                    <a:pt x="30" y="190"/>
                  </a:lnTo>
                  <a:lnTo>
                    <a:pt x="30" y="190"/>
                  </a:lnTo>
                  <a:lnTo>
                    <a:pt x="26" y="192"/>
                  </a:lnTo>
                  <a:lnTo>
                    <a:pt x="24" y="192"/>
                  </a:lnTo>
                  <a:lnTo>
                    <a:pt x="22" y="192"/>
                  </a:lnTo>
                  <a:lnTo>
                    <a:pt x="22" y="190"/>
                  </a:lnTo>
                  <a:lnTo>
                    <a:pt x="22" y="190"/>
                  </a:lnTo>
                  <a:lnTo>
                    <a:pt x="24" y="188"/>
                  </a:lnTo>
                  <a:lnTo>
                    <a:pt x="26" y="188"/>
                  </a:lnTo>
                  <a:lnTo>
                    <a:pt x="28" y="184"/>
                  </a:lnTo>
                  <a:lnTo>
                    <a:pt x="28" y="184"/>
                  </a:lnTo>
                  <a:lnTo>
                    <a:pt x="26" y="182"/>
                  </a:lnTo>
                  <a:lnTo>
                    <a:pt x="26" y="184"/>
                  </a:lnTo>
                  <a:lnTo>
                    <a:pt x="26" y="184"/>
                  </a:lnTo>
                  <a:lnTo>
                    <a:pt x="22" y="186"/>
                  </a:lnTo>
                  <a:lnTo>
                    <a:pt x="20" y="186"/>
                  </a:lnTo>
                  <a:lnTo>
                    <a:pt x="18" y="186"/>
                  </a:lnTo>
                  <a:lnTo>
                    <a:pt x="16" y="184"/>
                  </a:lnTo>
                  <a:lnTo>
                    <a:pt x="18" y="184"/>
                  </a:lnTo>
                  <a:lnTo>
                    <a:pt x="18" y="182"/>
                  </a:lnTo>
                  <a:lnTo>
                    <a:pt x="20" y="182"/>
                  </a:lnTo>
                  <a:lnTo>
                    <a:pt x="20" y="180"/>
                  </a:lnTo>
                  <a:lnTo>
                    <a:pt x="18" y="180"/>
                  </a:lnTo>
                  <a:lnTo>
                    <a:pt x="16" y="180"/>
                  </a:lnTo>
                  <a:lnTo>
                    <a:pt x="14" y="178"/>
                  </a:lnTo>
                  <a:lnTo>
                    <a:pt x="12" y="174"/>
                  </a:lnTo>
                  <a:lnTo>
                    <a:pt x="12" y="172"/>
                  </a:lnTo>
                  <a:lnTo>
                    <a:pt x="8" y="170"/>
                  </a:lnTo>
                  <a:lnTo>
                    <a:pt x="8" y="170"/>
                  </a:lnTo>
                  <a:lnTo>
                    <a:pt x="10" y="170"/>
                  </a:lnTo>
                  <a:lnTo>
                    <a:pt x="12" y="168"/>
                  </a:lnTo>
                  <a:lnTo>
                    <a:pt x="12" y="166"/>
                  </a:lnTo>
                  <a:lnTo>
                    <a:pt x="14" y="166"/>
                  </a:lnTo>
                  <a:lnTo>
                    <a:pt x="14" y="166"/>
                  </a:lnTo>
                  <a:lnTo>
                    <a:pt x="16" y="166"/>
                  </a:lnTo>
                  <a:lnTo>
                    <a:pt x="16" y="164"/>
                  </a:lnTo>
                  <a:lnTo>
                    <a:pt x="14" y="164"/>
                  </a:lnTo>
                  <a:lnTo>
                    <a:pt x="12" y="164"/>
                  </a:lnTo>
                  <a:lnTo>
                    <a:pt x="12" y="162"/>
                  </a:lnTo>
                  <a:lnTo>
                    <a:pt x="12" y="162"/>
                  </a:lnTo>
                  <a:lnTo>
                    <a:pt x="14" y="162"/>
                  </a:lnTo>
                  <a:lnTo>
                    <a:pt x="18" y="160"/>
                  </a:lnTo>
                  <a:lnTo>
                    <a:pt x="18" y="158"/>
                  </a:lnTo>
                  <a:lnTo>
                    <a:pt x="18" y="158"/>
                  </a:lnTo>
                  <a:lnTo>
                    <a:pt x="20" y="156"/>
                  </a:lnTo>
                  <a:lnTo>
                    <a:pt x="22" y="156"/>
                  </a:lnTo>
                  <a:lnTo>
                    <a:pt x="24" y="156"/>
                  </a:lnTo>
                  <a:lnTo>
                    <a:pt x="24" y="156"/>
                  </a:lnTo>
                  <a:lnTo>
                    <a:pt x="26" y="156"/>
                  </a:lnTo>
                  <a:lnTo>
                    <a:pt x="28" y="156"/>
                  </a:lnTo>
                  <a:lnTo>
                    <a:pt x="30" y="156"/>
                  </a:lnTo>
                  <a:lnTo>
                    <a:pt x="30" y="156"/>
                  </a:lnTo>
                  <a:lnTo>
                    <a:pt x="30" y="156"/>
                  </a:lnTo>
                  <a:lnTo>
                    <a:pt x="32" y="156"/>
                  </a:lnTo>
                  <a:lnTo>
                    <a:pt x="34" y="156"/>
                  </a:lnTo>
                  <a:lnTo>
                    <a:pt x="34" y="154"/>
                  </a:lnTo>
                  <a:lnTo>
                    <a:pt x="36" y="154"/>
                  </a:lnTo>
                  <a:lnTo>
                    <a:pt x="38" y="154"/>
                  </a:lnTo>
                  <a:lnTo>
                    <a:pt x="38" y="154"/>
                  </a:lnTo>
                  <a:lnTo>
                    <a:pt x="40" y="154"/>
                  </a:lnTo>
                  <a:lnTo>
                    <a:pt x="40" y="154"/>
                  </a:lnTo>
                  <a:lnTo>
                    <a:pt x="42" y="154"/>
                  </a:lnTo>
                  <a:lnTo>
                    <a:pt x="52" y="150"/>
                  </a:lnTo>
                  <a:lnTo>
                    <a:pt x="54" y="150"/>
                  </a:lnTo>
                  <a:lnTo>
                    <a:pt x="54" y="152"/>
                  </a:lnTo>
                  <a:lnTo>
                    <a:pt x="54" y="150"/>
                  </a:lnTo>
                  <a:lnTo>
                    <a:pt x="54" y="150"/>
                  </a:lnTo>
                  <a:lnTo>
                    <a:pt x="54" y="148"/>
                  </a:lnTo>
                  <a:lnTo>
                    <a:pt x="58" y="146"/>
                  </a:lnTo>
                  <a:lnTo>
                    <a:pt x="62" y="146"/>
                  </a:lnTo>
                  <a:lnTo>
                    <a:pt x="64" y="146"/>
                  </a:lnTo>
                  <a:lnTo>
                    <a:pt x="66" y="146"/>
                  </a:lnTo>
                  <a:lnTo>
                    <a:pt x="68" y="148"/>
                  </a:lnTo>
                  <a:lnTo>
                    <a:pt x="70" y="146"/>
                  </a:lnTo>
                  <a:lnTo>
                    <a:pt x="72" y="146"/>
                  </a:lnTo>
                  <a:lnTo>
                    <a:pt x="76" y="146"/>
                  </a:lnTo>
                  <a:lnTo>
                    <a:pt x="76" y="148"/>
                  </a:lnTo>
                  <a:lnTo>
                    <a:pt x="78" y="148"/>
                  </a:lnTo>
                  <a:lnTo>
                    <a:pt x="80" y="148"/>
                  </a:lnTo>
                  <a:lnTo>
                    <a:pt x="82" y="150"/>
                  </a:lnTo>
                  <a:lnTo>
                    <a:pt x="84" y="150"/>
                  </a:lnTo>
                  <a:lnTo>
                    <a:pt x="86" y="150"/>
                  </a:lnTo>
                  <a:lnTo>
                    <a:pt x="86" y="148"/>
                  </a:lnTo>
                  <a:lnTo>
                    <a:pt x="88" y="146"/>
                  </a:lnTo>
                  <a:lnTo>
                    <a:pt x="90" y="144"/>
                  </a:lnTo>
                  <a:lnTo>
                    <a:pt x="92" y="142"/>
                  </a:lnTo>
                  <a:lnTo>
                    <a:pt x="94" y="140"/>
                  </a:lnTo>
                  <a:lnTo>
                    <a:pt x="96" y="138"/>
                  </a:lnTo>
                  <a:lnTo>
                    <a:pt x="98" y="136"/>
                  </a:lnTo>
                  <a:lnTo>
                    <a:pt x="100" y="134"/>
                  </a:lnTo>
                  <a:lnTo>
                    <a:pt x="100" y="132"/>
                  </a:lnTo>
                  <a:lnTo>
                    <a:pt x="98" y="132"/>
                  </a:lnTo>
                  <a:lnTo>
                    <a:pt x="98" y="130"/>
                  </a:lnTo>
                  <a:lnTo>
                    <a:pt x="100" y="126"/>
                  </a:lnTo>
                  <a:lnTo>
                    <a:pt x="102" y="126"/>
                  </a:lnTo>
                  <a:lnTo>
                    <a:pt x="106" y="126"/>
                  </a:lnTo>
                  <a:lnTo>
                    <a:pt x="108" y="126"/>
                  </a:lnTo>
                  <a:lnTo>
                    <a:pt x="110" y="124"/>
                  </a:lnTo>
                  <a:lnTo>
                    <a:pt x="108" y="122"/>
                  </a:lnTo>
                  <a:lnTo>
                    <a:pt x="106" y="122"/>
                  </a:lnTo>
                  <a:lnTo>
                    <a:pt x="104" y="122"/>
                  </a:lnTo>
                  <a:lnTo>
                    <a:pt x="104" y="120"/>
                  </a:lnTo>
                  <a:lnTo>
                    <a:pt x="104" y="118"/>
                  </a:lnTo>
                  <a:lnTo>
                    <a:pt x="106" y="118"/>
                  </a:lnTo>
                  <a:lnTo>
                    <a:pt x="110" y="118"/>
                  </a:lnTo>
                  <a:lnTo>
                    <a:pt x="112" y="116"/>
                  </a:lnTo>
                  <a:lnTo>
                    <a:pt x="114" y="116"/>
                  </a:lnTo>
                  <a:lnTo>
                    <a:pt x="116" y="114"/>
                  </a:lnTo>
                  <a:lnTo>
                    <a:pt x="114" y="114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2" y="114"/>
                  </a:lnTo>
                  <a:lnTo>
                    <a:pt x="112" y="116"/>
                  </a:lnTo>
                  <a:lnTo>
                    <a:pt x="110" y="116"/>
                  </a:lnTo>
                  <a:lnTo>
                    <a:pt x="106" y="116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102" y="118"/>
                  </a:lnTo>
                  <a:lnTo>
                    <a:pt x="100" y="118"/>
                  </a:lnTo>
                  <a:lnTo>
                    <a:pt x="98" y="116"/>
                  </a:lnTo>
                  <a:lnTo>
                    <a:pt x="96" y="114"/>
                  </a:lnTo>
                  <a:lnTo>
                    <a:pt x="94" y="114"/>
                  </a:lnTo>
                  <a:lnTo>
                    <a:pt x="94" y="116"/>
                  </a:lnTo>
                  <a:lnTo>
                    <a:pt x="92" y="116"/>
                  </a:lnTo>
                  <a:lnTo>
                    <a:pt x="92" y="114"/>
                  </a:lnTo>
                  <a:lnTo>
                    <a:pt x="90" y="114"/>
                  </a:lnTo>
                  <a:lnTo>
                    <a:pt x="88" y="114"/>
                  </a:lnTo>
                  <a:lnTo>
                    <a:pt x="88" y="114"/>
                  </a:lnTo>
                  <a:lnTo>
                    <a:pt x="88" y="112"/>
                  </a:lnTo>
                  <a:lnTo>
                    <a:pt x="88" y="112"/>
                  </a:lnTo>
                  <a:lnTo>
                    <a:pt x="88" y="110"/>
                  </a:lnTo>
                  <a:lnTo>
                    <a:pt x="88" y="108"/>
                  </a:lnTo>
                  <a:lnTo>
                    <a:pt x="90" y="108"/>
                  </a:lnTo>
                  <a:lnTo>
                    <a:pt x="92" y="106"/>
                  </a:lnTo>
                  <a:lnTo>
                    <a:pt x="92" y="104"/>
                  </a:lnTo>
                  <a:lnTo>
                    <a:pt x="94" y="104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2" y="100"/>
                  </a:lnTo>
                  <a:lnTo>
                    <a:pt x="94" y="100"/>
                  </a:lnTo>
                  <a:lnTo>
                    <a:pt x="96" y="98"/>
                  </a:lnTo>
                  <a:lnTo>
                    <a:pt x="98" y="98"/>
                  </a:lnTo>
                  <a:lnTo>
                    <a:pt x="98" y="96"/>
                  </a:lnTo>
                  <a:lnTo>
                    <a:pt x="100" y="96"/>
                  </a:lnTo>
                  <a:lnTo>
                    <a:pt x="104" y="94"/>
                  </a:lnTo>
                  <a:lnTo>
                    <a:pt x="104" y="92"/>
                  </a:lnTo>
                  <a:lnTo>
                    <a:pt x="106" y="92"/>
                  </a:lnTo>
                  <a:lnTo>
                    <a:pt x="110" y="92"/>
                  </a:lnTo>
                  <a:lnTo>
                    <a:pt x="112" y="92"/>
                  </a:lnTo>
                  <a:lnTo>
                    <a:pt x="110" y="90"/>
                  </a:lnTo>
                  <a:lnTo>
                    <a:pt x="110" y="90"/>
                  </a:lnTo>
                  <a:lnTo>
                    <a:pt x="110" y="88"/>
                  </a:lnTo>
                  <a:lnTo>
                    <a:pt x="110" y="88"/>
                  </a:lnTo>
                  <a:lnTo>
                    <a:pt x="114" y="88"/>
                  </a:lnTo>
                  <a:lnTo>
                    <a:pt x="114" y="90"/>
                  </a:lnTo>
                  <a:lnTo>
                    <a:pt x="114" y="88"/>
                  </a:lnTo>
                  <a:lnTo>
                    <a:pt x="118" y="86"/>
                  </a:lnTo>
                  <a:lnTo>
                    <a:pt x="118" y="84"/>
                  </a:lnTo>
                  <a:lnTo>
                    <a:pt x="118" y="82"/>
                  </a:lnTo>
                  <a:lnTo>
                    <a:pt x="120" y="80"/>
                  </a:lnTo>
                  <a:lnTo>
                    <a:pt x="122" y="80"/>
                  </a:lnTo>
                  <a:lnTo>
                    <a:pt x="124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8"/>
                  </a:lnTo>
                  <a:lnTo>
                    <a:pt x="128" y="80"/>
                  </a:lnTo>
                  <a:lnTo>
                    <a:pt x="128" y="84"/>
                  </a:lnTo>
                  <a:lnTo>
                    <a:pt x="128" y="86"/>
                  </a:lnTo>
                  <a:lnTo>
                    <a:pt x="128" y="90"/>
                  </a:lnTo>
                  <a:lnTo>
                    <a:pt x="128" y="94"/>
                  </a:lnTo>
                  <a:lnTo>
                    <a:pt x="130" y="94"/>
                  </a:lnTo>
                  <a:lnTo>
                    <a:pt x="130" y="94"/>
                  </a:lnTo>
                  <a:lnTo>
                    <a:pt x="130" y="90"/>
                  </a:lnTo>
                  <a:lnTo>
                    <a:pt x="130" y="86"/>
                  </a:lnTo>
                  <a:lnTo>
                    <a:pt x="130" y="84"/>
                  </a:lnTo>
                  <a:lnTo>
                    <a:pt x="130" y="82"/>
                  </a:lnTo>
                  <a:lnTo>
                    <a:pt x="130" y="78"/>
                  </a:lnTo>
                  <a:lnTo>
                    <a:pt x="132" y="78"/>
                  </a:lnTo>
                  <a:lnTo>
                    <a:pt x="132" y="78"/>
                  </a:lnTo>
                  <a:lnTo>
                    <a:pt x="134" y="76"/>
                  </a:lnTo>
                  <a:lnTo>
                    <a:pt x="134" y="76"/>
                  </a:lnTo>
                  <a:lnTo>
                    <a:pt x="136" y="76"/>
                  </a:lnTo>
                  <a:lnTo>
                    <a:pt x="136" y="78"/>
                  </a:lnTo>
                  <a:lnTo>
                    <a:pt x="136" y="78"/>
                  </a:lnTo>
                  <a:lnTo>
                    <a:pt x="138" y="78"/>
                  </a:lnTo>
                  <a:lnTo>
                    <a:pt x="138" y="78"/>
                  </a:lnTo>
                  <a:lnTo>
                    <a:pt x="138" y="80"/>
                  </a:lnTo>
                  <a:lnTo>
                    <a:pt x="138" y="82"/>
                  </a:lnTo>
                  <a:lnTo>
                    <a:pt x="140" y="82"/>
                  </a:lnTo>
                  <a:lnTo>
                    <a:pt x="144" y="82"/>
                  </a:lnTo>
                  <a:lnTo>
                    <a:pt x="146" y="82"/>
                  </a:lnTo>
                  <a:lnTo>
                    <a:pt x="148" y="82"/>
                  </a:lnTo>
                  <a:lnTo>
                    <a:pt x="148" y="80"/>
                  </a:lnTo>
                  <a:lnTo>
                    <a:pt x="146" y="80"/>
                  </a:lnTo>
                  <a:lnTo>
                    <a:pt x="148" y="78"/>
                  </a:lnTo>
                  <a:lnTo>
                    <a:pt x="148" y="76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52" y="74"/>
                  </a:lnTo>
                  <a:lnTo>
                    <a:pt x="156" y="72"/>
                  </a:lnTo>
                  <a:lnTo>
                    <a:pt x="156" y="70"/>
                  </a:lnTo>
                  <a:lnTo>
                    <a:pt x="156" y="66"/>
                  </a:lnTo>
                  <a:lnTo>
                    <a:pt x="156" y="66"/>
                  </a:lnTo>
                  <a:lnTo>
                    <a:pt x="154" y="66"/>
                  </a:lnTo>
                  <a:lnTo>
                    <a:pt x="154" y="66"/>
                  </a:lnTo>
                  <a:lnTo>
                    <a:pt x="154" y="64"/>
                  </a:lnTo>
                  <a:lnTo>
                    <a:pt x="156" y="62"/>
                  </a:lnTo>
                  <a:lnTo>
                    <a:pt x="156" y="58"/>
                  </a:lnTo>
                  <a:lnTo>
                    <a:pt x="156" y="56"/>
                  </a:lnTo>
                  <a:lnTo>
                    <a:pt x="156" y="54"/>
                  </a:lnTo>
                  <a:lnTo>
                    <a:pt x="158" y="52"/>
                  </a:lnTo>
                  <a:lnTo>
                    <a:pt x="162" y="52"/>
                  </a:lnTo>
                  <a:lnTo>
                    <a:pt x="164" y="50"/>
                  </a:lnTo>
                  <a:lnTo>
                    <a:pt x="168" y="50"/>
                  </a:lnTo>
                  <a:lnTo>
                    <a:pt x="168" y="50"/>
                  </a:lnTo>
                  <a:lnTo>
                    <a:pt x="168" y="52"/>
                  </a:lnTo>
                  <a:lnTo>
                    <a:pt x="168" y="54"/>
                  </a:lnTo>
                  <a:lnTo>
                    <a:pt x="172" y="56"/>
                  </a:lnTo>
                  <a:lnTo>
                    <a:pt x="172" y="58"/>
                  </a:lnTo>
                  <a:lnTo>
                    <a:pt x="172" y="64"/>
                  </a:lnTo>
                  <a:lnTo>
                    <a:pt x="170" y="68"/>
                  </a:lnTo>
                  <a:lnTo>
                    <a:pt x="172" y="68"/>
                  </a:lnTo>
                  <a:lnTo>
                    <a:pt x="176" y="72"/>
                  </a:lnTo>
                  <a:lnTo>
                    <a:pt x="176" y="74"/>
                  </a:lnTo>
                  <a:lnTo>
                    <a:pt x="178" y="76"/>
                  </a:lnTo>
                  <a:lnTo>
                    <a:pt x="178" y="74"/>
                  </a:lnTo>
                  <a:lnTo>
                    <a:pt x="178" y="70"/>
                  </a:lnTo>
                  <a:lnTo>
                    <a:pt x="178" y="68"/>
                  </a:lnTo>
                  <a:lnTo>
                    <a:pt x="174" y="64"/>
                  </a:lnTo>
                  <a:lnTo>
                    <a:pt x="174" y="60"/>
                  </a:lnTo>
                  <a:lnTo>
                    <a:pt x="176" y="56"/>
                  </a:lnTo>
                  <a:lnTo>
                    <a:pt x="176" y="54"/>
                  </a:lnTo>
                  <a:lnTo>
                    <a:pt x="176" y="54"/>
                  </a:lnTo>
                  <a:lnTo>
                    <a:pt x="174" y="52"/>
                  </a:lnTo>
                  <a:lnTo>
                    <a:pt x="174" y="50"/>
                  </a:lnTo>
                  <a:lnTo>
                    <a:pt x="174" y="48"/>
                  </a:lnTo>
                  <a:lnTo>
                    <a:pt x="174" y="46"/>
                  </a:lnTo>
                  <a:lnTo>
                    <a:pt x="176" y="44"/>
                  </a:lnTo>
                  <a:lnTo>
                    <a:pt x="178" y="44"/>
                  </a:lnTo>
                  <a:lnTo>
                    <a:pt x="180" y="46"/>
                  </a:lnTo>
                  <a:lnTo>
                    <a:pt x="182" y="44"/>
                  </a:lnTo>
                  <a:lnTo>
                    <a:pt x="184" y="44"/>
                  </a:lnTo>
                  <a:lnTo>
                    <a:pt x="186" y="46"/>
                  </a:lnTo>
                  <a:lnTo>
                    <a:pt x="192" y="44"/>
                  </a:lnTo>
                  <a:lnTo>
                    <a:pt x="196" y="44"/>
                  </a:lnTo>
                  <a:lnTo>
                    <a:pt x="202" y="42"/>
                  </a:lnTo>
                  <a:lnTo>
                    <a:pt x="202" y="44"/>
                  </a:lnTo>
                  <a:lnTo>
                    <a:pt x="204" y="46"/>
                  </a:lnTo>
                  <a:lnTo>
                    <a:pt x="204" y="48"/>
                  </a:lnTo>
                  <a:lnTo>
                    <a:pt x="204" y="50"/>
                  </a:lnTo>
                  <a:lnTo>
                    <a:pt x="206" y="50"/>
                  </a:lnTo>
                  <a:lnTo>
                    <a:pt x="206" y="48"/>
                  </a:lnTo>
                  <a:lnTo>
                    <a:pt x="206" y="46"/>
                  </a:lnTo>
                  <a:lnTo>
                    <a:pt x="206" y="44"/>
                  </a:lnTo>
                  <a:lnTo>
                    <a:pt x="208" y="40"/>
                  </a:lnTo>
                  <a:lnTo>
                    <a:pt x="210" y="42"/>
                  </a:lnTo>
                  <a:lnTo>
                    <a:pt x="212" y="44"/>
                  </a:lnTo>
                  <a:lnTo>
                    <a:pt x="212" y="46"/>
                  </a:lnTo>
                  <a:lnTo>
                    <a:pt x="214" y="48"/>
                  </a:lnTo>
                  <a:lnTo>
                    <a:pt x="214" y="46"/>
                  </a:lnTo>
                  <a:lnTo>
                    <a:pt x="214" y="42"/>
                  </a:lnTo>
                  <a:lnTo>
                    <a:pt x="212" y="40"/>
                  </a:lnTo>
                  <a:lnTo>
                    <a:pt x="212" y="38"/>
                  </a:lnTo>
                  <a:lnTo>
                    <a:pt x="214" y="38"/>
                  </a:lnTo>
                  <a:lnTo>
                    <a:pt x="216" y="38"/>
                  </a:lnTo>
                  <a:lnTo>
                    <a:pt x="218" y="40"/>
                  </a:lnTo>
                  <a:lnTo>
                    <a:pt x="220" y="38"/>
                  </a:lnTo>
                  <a:lnTo>
                    <a:pt x="222" y="38"/>
                  </a:lnTo>
                  <a:lnTo>
                    <a:pt x="226" y="38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4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22" y="58"/>
                  </a:lnTo>
                  <a:lnTo>
                    <a:pt x="222" y="58"/>
                  </a:lnTo>
                  <a:lnTo>
                    <a:pt x="220" y="60"/>
                  </a:lnTo>
                  <a:lnTo>
                    <a:pt x="220" y="62"/>
                  </a:lnTo>
                  <a:lnTo>
                    <a:pt x="218" y="62"/>
                  </a:lnTo>
                  <a:lnTo>
                    <a:pt x="220" y="64"/>
                  </a:lnTo>
                  <a:lnTo>
                    <a:pt x="220" y="64"/>
                  </a:lnTo>
                  <a:lnTo>
                    <a:pt x="220" y="66"/>
                  </a:lnTo>
                  <a:lnTo>
                    <a:pt x="218" y="68"/>
                  </a:lnTo>
                  <a:lnTo>
                    <a:pt x="216" y="72"/>
                  </a:lnTo>
                  <a:lnTo>
                    <a:pt x="214" y="72"/>
                  </a:lnTo>
                  <a:lnTo>
                    <a:pt x="214" y="74"/>
                  </a:lnTo>
                  <a:lnTo>
                    <a:pt x="212" y="76"/>
                  </a:lnTo>
                  <a:lnTo>
                    <a:pt x="212" y="78"/>
                  </a:lnTo>
                  <a:lnTo>
                    <a:pt x="210" y="82"/>
                  </a:lnTo>
                  <a:lnTo>
                    <a:pt x="212" y="82"/>
                  </a:lnTo>
                  <a:lnTo>
                    <a:pt x="212" y="82"/>
                  </a:lnTo>
                  <a:lnTo>
                    <a:pt x="214" y="80"/>
                  </a:lnTo>
                  <a:lnTo>
                    <a:pt x="216" y="78"/>
                  </a:lnTo>
                  <a:lnTo>
                    <a:pt x="216" y="76"/>
                  </a:lnTo>
                  <a:lnTo>
                    <a:pt x="218" y="74"/>
                  </a:lnTo>
                  <a:lnTo>
                    <a:pt x="220" y="72"/>
                  </a:lnTo>
                  <a:lnTo>
                    <a:pt x="220" y="70"/>
                  </a:lnTo>
                  <a:lnTo>
                    <a:pt x="222" y="68"/>
                  </a:lnTo>
                  <a:lnTo>
                    <a:pt x="224" y="68"/>
                  </a:lnTo>
                  <a:lnTo>
                    <a:pt x="224" y="66"/>
                  </a:lnTo>
                  <a:lnTo>
                    <a:pt x="224" y="64"/>
                  </a:lnTo>
                  <a:lnTo>
                    <a:pt x="226" y="64"/>
                  </a:lnTo>
                  <a:lnTo>
                    <a:pt x="226" y="60"/>
                  </a:lnTo>
                  <a:lnTo>
                    <a:pt x="228" y="60"/>
                  </a:lnTo>
                  <a:lnTo>
                    <a:pt x="228" y="62"/>
                  </a:lnTo>
                  <a:lnTo>
                    <a:pt x="228" y="64"/>
                  </a:lnTo>
                  <a:lnTo>
                    <a:pt x="230" y="64"/>
                  </a:lnTo>
                  <a:lnTo>
                    <a:pt x="230" y="66"/>
                  </a:lnTo>
                  <a:lnTo>
                    <a:pt x="232" y="70"/>
                  </a:lnTo>
                  <a:lnTo>
                    <a:pt x="234" y="72"/>
                  </a:lnTo>
                  <a:lnTo>
                    <a:pt x="234" y="76"/>
                  </a:lnTo>
                  <a:lnTo>
                    <a:pt x="234" y="76"/>
                  </a:lnTo>
                  <a:lnTo>
                    <a:pt x="236" y="76"/>
                  </a:lnTo>
                  <a:lnTo>
                    <a:pt x="238" y="78"/>
                  </a:lnTo>
                  <a:lnTo>
                    <a:pt x="238" y="78"/>
                  </a:lnTo>
                  <a:lnTo>
                    <a:pt x="238" y="76"/>
                  </a:lnTo>
                  <a:lnTo>
                    <a:pt x="240" y="76"/>
                  </a:lnTo>
                  <a:lnTo>
                    <a:pt x="240" y="74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8" y="70"/>
                  </a:lnTo>
                  <a:lnTo>
                    <a:pt x="238" y="70"/>
                  </a:lnTo>
                  <a:lnTo>
                    <a:pt x="240" y="72"/>
                  </a:lnTo>
                  <a:lnTo>
                    <a:pt x="242" y="72"/>
                  </a:lnTo>
                  <a:lnTo>
                    <a:pt x="244" y="72"/>
                  </a:lnTo>
                  <a:lnTo>
                    <a:pt x="244" y="74"/>
                  </a:lnTo>
                  <a:lnTo>
                    <a:pt x="246" y="74"/>
                  </a:lnTo>
                  <a:lnTo>
                    <a:pt x="248" y="74"/>
                  </a:lnTo>
                  <a:lnTo>
                    <a:pt x="248" y="74"/>
                  </a:lnTo>
                  <a:lnTo>
                    <a:pt x="250" y="74"/>
                  </a:lnTo>
                  <a:lnTo>
                    <a:pt x="250" y="74"/>
                  </a:lnTo>
                  <a:lnTo>
                    <a:pt x="250" y="70"/>
                  </a:lnTo>
                  <a:lnTo>
                    <a:pt x="250" y="68"/>
                  </a:lnTo>
                  <a:lnTo>
                    <a:pt x="250" y="64"/>
                  </a:lnTo>
                  <a:lnTo>
                    <a:pt x="252" y="60"/>
                  </a:lnTo>
                  <a:lnTo>
                    <a:pt x="250" y="60"/>
                  </a:lnTo>
                  <a:lnTo>
                    <a:pt x="250" y="56"/>
                  </a:lnTo>
                  <a:lnTo>
                    <a:pt x="250" y="52"/>
                  </a:lnTo>
                  <a:lnTo>
                    <a:pt x="252" y="48"/>
                  </a:lnTo>
                  <a:lnTo>
                    <a:pt x="252" y="46"/>
                  </a:lnTo>
                  <a:lnTo>
                    <a:pt x="252" y="46"/>
                  </a:lnTo>
                  <a:lnTo>
                    <a:pt x="252" y="44"/>
                  </a:lnTo>
                  <a:lnTo>
                    <a:pt x="252" y="42"/>
                  </a:lnTo>
                  <a:lnTo>
                    <a:pt x="252" y="40"/>
                  </a:lnTo>
                  <a:lnTo>
                    <a:pt x="256" y="40"/>
                  </a:lnTo>
                  <a:lnTo>
                    <a:pt x="256" y="40"/>
                  </a:lnTo>
                  <a:lnTo>
                    <a:pt x="258" y="40"/>
                  </a:lnTo>
                  <a:lnTo>
                    <a:pt x="260" y="42"/>
                  </a:lnTo>
                  <a:lnTo>
                    <a:pt x="260" y="44"/>
                  </a:lnTo>
                  <a:lnTo>
                    <a:pt x="262" y="44"/>
                  </a:lnTo>
                  <a:lnTo>
                    <a:pt x="264" y="46"/>
                  </a:lnTo>
                  <a:lnTo>
                    <a:pt x="266" y="52"/>
                  </a:lnTo>
                  <a:lnTo>
                    <a:pt x="266" y="54"/>
                  </a:lnTo>
                  <a:lnTo>
                    <a:pt x="268" y="58"/>
                  </a:lnTo>
                  <a:lnTo>
                    <a:pt x="270" y="60"/>
                  </a:lnTo>
                  <a:lnTo>
                    <a:pt x="270" y="66"/>
                  </a:lnTo>
                  <a:lnTo>
                    <a:pt x="270" y="68"/>
                  </a:lnTo>
                  <a:lnTo>
                    <a:pt x="268" y="68"/>
                  </a:lnTo>
                  <a:lnTo>
                    <a:pt x="268" y="70"/>
                  </a:lnTo>
                  <a:lnTo>
                    <a:pt x="268" y="74"/>
                  </a:lnTo>
                  <a:lnTo>
                    <a:pt x="270" y="74"/>
                  </a:lnTo>
                  <a:lnTo>
                    <a:pt x="272" y="78"/>
                  </a:lnTo>
                  <a:lnTo>
                    <a:pt x="272" y="82"/>
                  </a:lnTo>
                  <a:lnTo>
                    <a:pt x="272" y="84"/>
                  </a:lnTo>
                  <a:lnTo>
                    <a:pt x="272" y="86"/>
                  </a:lnTo>
                  <a:lnTo>
                    <a:pt x="274" y="86"/>
                  </a:lnTo>
                  <a:lnTo>
                    <a:pt x="278" y="88"/>
                  </a:lnTo>
                  <a:lnTo>
                    <a:pt x="280" y="88"/>
                  </a:lnTo>
                  <a:lnTo>
                    <a:pt x="282" y="86"/>
                  </a:lnTo>
                  <a:lnTo>
                    <a:pt x="284" y="84"/>
                  </a:lnTo>
                  <a:lnTo>
                    <a:pt x="284" y="82"/>
                  </a:lnTo>
                  <a:lnTo>
                    <a:pt x="286" y="82"/>
                  </a:lnTo>
                  <a:lnTo>
                    <a:pt x="286" y="84"/>
                  </a:lnTo>
                  <a:lnTo>
                    <a:pt x="286" y="86"/>
                  </a:lnTo>
                  <a:lnTo>
                    <a:pt x="286" y="86"/>
                  </a:lnTo>
                  <a:lnTo>
                    <a:pt x="288" y="84"/>
                  </a:lnTo>
                  <a:lnTo>
                    <a:pt x="290" y="86"/>
                  </a:lnTo>
                  <a:lnTo>
                    <a:pt x="290" y="86"/>
                  </a:lnTo>
                  <a:lnTo>
                    <a:pt x="290" y="88"/>
                  </a:lnTo>
                  <a:lnTo>
                    <a:pt x="292" y="90"/>
                  </a:lnTo>
                  <a:lnTo>
                    <a:pt x="294" y="90"/>
                  </a:lnTo>
                  <a:lnTo>
                    <a:pt x="294" y="90"/>
                  </a:lnTo>
                  <a:lnTo>
                    <a:pt x="296" y="90"/>
                  </a:lnTo>
                  <a:lnTo>
                    <a:pt x="298" y="90"/>
                  </a:lnTo>
                  <a:lnTo>
                    <a:pt x="296" y="90"/>
                  </a:lnTo>
                  <a:lnTo>
                    <a:pt x="294" y="88"/>
                  </a:lnTo>
                  <a:lnTo>
                    <a:pt x="294" y="86"/>
                  </a:lnTo>
                  <a:lnTo>
                    <a:pt x="294" y="84"/>
                  </a:lnTo>
                  <a:lnTo>
                    <a:pt x="292" y="84"/>
                  </a:lnTo>
                  <a:lnTo>
                    <a:pt x="292" y="84"/>
                  </a:lnTo>
                  <a:lnTo>
                    <a:pt x="292" y="82"/>
                  </a:lnTo>
                  <a:lnTo>
                    <a:pt x="290" y="80"/>
                  </a:lnTo>
                  <a:lnTo>
                    <a:pt x="288" y="78"/>
                  </a:lnTo>
                  <a:lnTo>
                    <a:pt x="288" y="76"/>
                  </a:lnTo>
                  <a:lnTo>
                    <a:pt x="286" y="72"/>
                  </a:lnTo>
                  <a:lnTo>
                    <a:pt x="286" y="70"/>
                  </a:lnTo>
                  <a:lnTo>
                    <a:pt x="286" y="70"/>
                  </a:lnTo>
                  <a:lnTo>
                    <a:pt x="286" y="66"/>
                  </a:lnTo>
                  <a:lnTo>
                    <a:pt x="286" y="64"/>
                  </a:lnTo>
                  <a:lnTo>
                    <a:pt x="284" y="60"/>
                  </a:lnTo>
                  <a:lnTo>
                    <a:pt x="284" y="58"/>
                  </a:lnTo>
                  <a:lnTo>
                    <a:pt x="284" y="58"/>
                  </a:lnTo>
                  <a:lnTo>
                    <a:pt x="284" y="54"/>
                  </a:lnTo>
                  <a:lnTo>
                    <a:pt x="282" y="52"/>
                  </a:lnTo>
                  <a:lnTo>
                    <a:pt x="282" y="50"/>
                  </a:lnTo>
                  <a:lnTo>
                    <a:pt x="282" y="46"/>
                  </a:lnTo>
                  <a:lnTo>
                    <a:pt x="280" y="44"/>
                  </a:lnTo>
                  <a:lnTo>
                    <a:pt x="282" y="42"/>
                  </a:lnTo>
                  <a:lnTo>
                    <a:pt x="280" y="40"/>
                  </a:lnTo>
                  <a:lnTo>
                    <a:pt x="280" y="38"/>
                  </a:lnTo>
                  <a:lnTo>
                    <a:pt x="280" y="36"/>
                  </a:lnTo>
                  <a:lnTo>
                    <a:pt x="284" y="38"/>
                  </a:lnTo>
                  <a:lnTo>
                    <a:pt x="286" y="38"/>
                  </a:lnTo>
                  <a:lnTo>
                    <a:pt x="288" y="38"/>
                  </a:lnTo>
                  <a:lnTo>
                    <a:pt x="288" y="38"/>
                  </a:lnTo>
                  <a:lnTo>
                    <a:pt x="290" y="38"/>
                  </a:lnTo>
                  <a:lnTo>
                    <a:pt x="294" y="42"/>
                  </a:lnTo>
                  <a:lnTo>
                    <a:pt x="296" y="44"/>
                  </a:lnTo>
                  <a:lnTo>
                    <a:pt x="298" y="42"/>
                  </a:lnTo>
                  <a:lnTo>
                    <a:pt x="298" y="40"/>
                  </a:lnTo>
                  <a:lnTo>
                    <a:pt x="296" y="40"/>
                  </a:lnTo>
                  <a:lnTo>
                    <a:pt x="298" y="36"/>
                  </a:lnTo>
                  <a:lnTo>
                    <a:pt x="300" y="36"/>
                  </a:lnTo>
                  <a:lnTo>
                    <a:pt x="302" y="36"/>
                  </a:lnTo>
                  <a:lnTo>
                    <a:pt x="304" y="36"/>
                  </a:lnTo>
                  <a:lnTo>
                    <a:pt x="306" y="34"/>
                  </a:lnTo>
                  <a:lnTo>
                    <a:pt x="308" y="34"/>
                  </a:lnTo>
                  <a:lnTo>
                    <a:pt x="310" y="36"/>
                  </a:lnTo>
                  <a:lnTo>
                    <a:pt x="312" y="36"/>
                  </a:lnTo>
                  <a:lnTo>
                    <a:pt x="314" y="38"/>
                  </a:lnTo>
                  <a:lnTo>
                    <a:pt x="314" y="42"/>
                  </a:lnTo>
                  <a:lnTo>
                    <a:pt x="314" y="42"/>
                  </a:lnTo>
                  <a:lnTo>
                    <a:pt x="318" y="46"/>
                  </a:lnTo>
                  <a:lnTo>
                    <a:pt x="318" y="48"/>
                  </a:lnTo>
                  <a:lnTo>
                    <a:pt x="316" y="50"/>
                  </a:lnTo>
                  <a:lnTo>
                    <a:pt x="318" y="54"/>
                  </a:lnTo>
                  <a:lnTo>
                    <a:pt x="318" y="56"/>
                  </a:lnTo>
                  <a:lnTo>
                    <a:pt x="318" y="58"/>
                  </a:lnTo>
                  <a:lnTo>
                    <a:pt x="320" y="60"/>
                  </a:lnTo>
                  <a:lnTo>
                    <a:pt x="324" y="60"/>
                  </a:lnTo>
                  <a:lnTo>
                    <a:pt x="326" y="62"/>
                  </a:lnTo>
                  <a:lnTo>
                    <a:pt x="330" y="64"/>
                  </a:lnTo>
                  <a:lnTo>
                    <a:pt x="328" y="62"/>
                  </a:lnTo>
                  <a:lnTo>
                    <a:pt x="328" y="62"/>
                  </a:lnTo>
                  <a:lnTo>
                    <a:pt x="326" y="60"/>
                  </a:lnTo>
                  <a:lnTo>
                    <a:pt x="324" y="58"/>
                  </a:lnTo>
                  <a:lnTo>
                    <a:pt x="322" y="58"/>
                  </a:lnTo>
                  <a:lnTo>
                    <a:pt x="320" y="56"/>
                  </a:lnTo>
                  <a:lnTo>
                    <a:pt x="320" y="54"/>
                  </a:lnTo>
                  <a:lnTo>
                    <a:pt x="320" y="52"/>
                  </a:lnTo>
                  <a:lnTo>
                    <a:pt x="318" y="50"/>
                  </a:lnTo>
                  <a:lnTo>
                    <a:pt x="318" y="48"/>
                  </a:lnTo>
                  <a:lnTo>
                    <a:pt x="320" y="44"/>
                  </a:lnTo>
                  <a:lnTo>
                    <a:pt x="320" y="42"/>
                  </a:lnTo>
                  <a:lnTo>
                    <a:pt x="320" y="40"/>
                  </a:lnTo>
                  <a:lnTo>
                    <a:pt x="320" y="38"/>
                  </a:lnTo>
                  <a:lnTo>
                    <a:pt x="318" y="38"/>
                  </a:lnTo>
                  <a:lnTo>
                    <a:pt x="316" y="36"/>
                  </a:lnTo>
                  <a:lnTo>
                    <a:pt x="314" y="32"/>
                  </a:lnTo>
                  <a:lnTo>
                    <a:pt x="312" y="32"/>
                  </a:lnTo>
                  <a:lnTo>
                    <a:pt x="310" y="32"/>
                  </a:lnTo>
                  <a:lnTo>
                    <a:pt x="308" y="34"/>
                  </a:lnTo>
                  <a:lnTo>
                    <a:pt x="306" y="34"/>
                  </a:lnTo>
                  <a:lnTo>
                    <a:pt x="304" y="32"/>
                  </a:lnTo>
                  <a:lnTo>
                    <a:pt x="304" y="28"/>
                  </a:lnTo>
                  <a:lnTo>
                    <a:pt x="306" y="26"/>
                  </a:lnTo>
                  <a:lnTo>
                    <a:pt x="308" y="26"/>
                  </a:lnTo>
                  <a:lnTo>
                    <a:pt x="308" y="24"/>
                  </a:lnTo>
                  <a:lnTo>
                    <a:pt x="304" y="22"/>
                  </a:lnTo>
                  <a:lnTo>
                    <a:pt x="304" y="20"/>
                  </a:lnTo>
                  <a:lnTo>
                    <a:pt x="304" y="18"/>
                  </a:lnTo>
                  <a:lnTo>
                    <a:pt x="304" y="16"/>
                  </a:lnTo>
                  <a:lnTo>
                    <a:pt x="306" y="16"/>
                  </a:lnTo>
                  <a:lnTo>
                    <a:pt x="308" y="18"/>
                  </a:lnTo>
                  <a:lnTo>
                    <a:pt x="308" y="20"/>
                  </a:lnTo>
                  <a:lnTo>
                    <a:pt x="310" y="20"/>
                  </a:lnTo>
                  <a:lnTo>
                    <a:pt x="312" y="16"/>
                  </a:lnTo>
                  <a:lnTo>
                    <a:pt x="314" y="16"/>
                  </a:lnTo>
                  <a:lnTo>
                    <a:pt x="316" y="14"/>
                  </a:lnTo>
                  <a:lnTo>
                    <a:pt x="316" y="12"/>
                  </a:lnTo>
                  <a:lnTo>
                    <a:pt x="318" y="10"/>
                  </a:lnTo>
                  <a:lnTo>
                    <a:pt x="322" y="10"/>
                  </a:lnTo>
                  <a:lnTo>
                    <a:pt x="320" y="12"/>
                  </a:lnTo>
                  <a:lnTo>
                    <a:pt x="318" y="14"/>
                  </a:lnTo>
                  <a:lnTo>
                    <a:pt x="320" y="14"/>
                  </a:lnTo>
                  <a:lnTo>
                    <a:pt x="322" y="14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24" y="16"/>
                  </a:lnTo>
                  <a:lnTo>
                    <a:pt x="326" y="18"/>
                  </a:lnTo>
                  <a:lnTo>
                    <a:pt x="326" y="18"/>
                  </a:lnTo>
                  <a:lnTo>
                    <a:pt x="324" y="20"/>
                  </a:lnTo>
                  <a:lnTo>
                    <a:pt x="326" y="22"/>
                  </a:lnTo>
                  <a:lnTo>
                    <a:pt x="326" y="20"/>
                  </a:lnTo>
                  <a:lnTo>
                    <a:pt x="328" y="18"/>
                  </a:lnTo>
                  <a:lnTo>
                    <a:pt x="332" y="18"/>
                  </a:lnTo>
                  <a:lnTo>
                    <a:pt x="332" y="20"/>
                  </a:lnTo>
                  <a:lnTo>
                    <a:pt x="332" y="22"/>
                  </a:lnTo>
                  <a:lnTo>
                    <a:pt x="334" y="26"/>
                  </a:lnTo>
                  <a:lnTo>
                    <a:pt x="336" y="28"/>
                  </a:lnTo>
                  <a:lnTo>
                    <a:pt x="336" y="32"/>
                  </a:lnTo>
                  <a:lnTo>
                    <a:pt x="336" y="30"/>
                  </a:lnTo>
                  <a:lnTo>
                    <a:pt x="338" y="28"/>
                  </a:lnTo>
                  <a:lnTo>
                    <a:pt x="336" y="26"/>
                  </a:lnTo>
                  <a:lnTo>
                    <a:pt x="336" y="24"/>
                  </a:lnTo>
                  <a:lnTo>
                    <a:pt x="336" y="22"/>
                  </a:lnTo>
                  <a:lnTo>
                    <a:pt x="334" y="20"/>
                  </a:lnTo>
                  <a:lnTo>
                    <a:pt x="336" y="20"/>
                  </a:lnTo>
                  <a:lnTo>
                    <a:pt x="336" y="20"/>
                  </a:lnTo>
                  <a:lnTo>
                    <a:pt x="340" y="24"/>
                  </a:lnTo>
                  <a:lnTo>
                    <a:pt x="342" y="28"/>
                  </a:lnTo>
                  <a:lnTo>
                    <a:pt x="346" y="30"/>
                  </a:lnTo>
                  <a:lnTo>
                    <a:pt x="348" y="30"/>
                  </a:lnTo>
                  <a:lnTo>
                    <a:pt x="348" y="28"/>
                  </a:lnTo>
                  <a:lnTo>
                    <a:pt x="348" y="28"/>
                  </a:lnTo>
                  <a:lnTo>
                    <a:pt x="344" y="26"/>
                  </a:lnTo>
                  <a:lnTo>
                    <a:pt x="342" y="22"/>
                  </a:lnTo>
                  <a:lnTo>
                    <a:pt x="342" y="20"/>
                  </a:lnTo>
                  <a:lnTo>
                    <a:pt x="342" y="16"/>
                  </a:lnTo>
                  <a:lnTo>
                    <a:pt x="346" y="16"/>
                  </a:lnTo>
                  <a:lnTo>
                    <a:pt x="348" y="16"/>
                  </a:lnTo>
                  <a:lnTo>
                    <a:pt x="350" y="18"/>
                  </a:lnTo>
                  <a:lnTo>
                    <a:pt x="354" y="18"/>
                  </a:lnTo>
                  <a:lnTo>
                    <a:pt x="354" y="18"/>
                  </a:lnTo>
                  <a:lnTo>
                    <a:pt x="354" y="16"/>
                  </a:lnTo>
                  <a:lnTo>
                    <a:pt x="352" y="16"/>
                  </a:lnTo>
                  <a:lnTo>
                    <a:pt x="352" y="14"/>
                  </a:lnTo>
                  <a:lnTo>
                    <a:pt x="354" y="12"/>
                  </a:lnTo>
                  <a:lnTo>
                    <a:pt x="356" y="10"/>
                  </a:lnTo>
                  <a:lnTo>
                    <a:pt x="354" y="8"/>
                  </a:lnTo>
                  <a:lnTo>
                    <a:pt x="354" y="6"/>
                  </a:lnTo>
                  <a:lnTo>
                    <a:pt x="354" y="4"/>
                  </a:lnTo>
                  <a:lnTo>
                    <a:pt x="356" y="4"/>
                  </a:lnTo>
                  <a:lnTo>
                    <a:pt x="358" y="4"/>
                  </a:lnTo>
                  <a:lnTo>
                    <a:pt x="358" y="4"/>
                  </a:lnTo>
                  <a:lnTo>
                    <a:pt x="360" y="2"/>
                  </a:lnTo>
                  <a:lnTo>
                    <a:pt x="360" y="0"/>
                  </a:lnTo>
                  <a:lnTo>
                    <a:pt x="362" y="0"/>
                  </a:lnTo>
                  <a:lnTo>
                    <a:pt x="362" y="2"/>
                  </a:lnTo>
                  <a:lnTo>
                    <a:pt x="364" y="2"/>
                  </a:lnTo>
                  <a:lnTo>
                    <a:pt x="364" y="4"/>
                  </a:lnTo>
                  <a:lnTo>
                    <a:pt x="366" y="6"/>
                  </a:lnTo>
                  <a:lnTo>
                    <a:pt x="366" y="8"/>
                  </a:lnTo>
                  <a:lnTo>
                    <a:pt x="368" y="6"/>
                  </a:lnTo>
                  <a:lnTo>
                    <a:pt x="368" y="4"/>
                  </a:lnTo>
                  <a:lnTo>
                    <a:pt x="368" y="2"/>
                  </a:lnTo>
                  <a:lnTo>
                    <a:pt x="368" y="0"/>
                  </a:lnTo>
                  <a:lnTo>
                    <a:pt x="368" y="0"/>
                  </a:lnTo>
                  <a:lnTo>
                    <a:pt x="370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78" y="0"/>
                  </a:lnTo>
                  <a:lnTo>
                    <a:pt x="378" y="2"/>
                  </a:lnTo>
                  <a:lnTo>
                    <a:pt x="380" y="2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8" y="2"/>
                  </a:lnTo>
                  <a:lnTo>
                    <a:pt x="390" y="2"/>
                  </a:lnTo>
                  <a:lnTo>
                    <a:pt x="390" y="2"/>
                  </a:lnTo>
                  <a:lnTo>
                    <a:pt x="392" y="2"/>
                  </a:lnTo>
                  <a:lnTo>
                    <a:pt x="394" y="2"/>
                  </a:lnTo>
                  <a:lnTo>
                    <a:pt x="394" y="4"/>
                  </a:lnTo>
                  <a:lnTo>
                    <a:pt x="398" y="6"/>
                  </a:lnTo>
                  <a:lnTo>
                    <a:pt x="400" y="6"/>
                  </a:lnTo>
                  <a:lnTo>
                    <a:pt x="400" y="6"/>
                  </a:lnTo>
                  <a:lnTo>
                    <a:pt x="400" y="6"/>
                  </a:lnTo>
                  <a:lnTo>
                    <a:pt x="404" y="8"/>
                  </a:lnTo>
                  <a:lnTo>
                    <a:pt x="406" y="8"/>
                  </a:lnTo>
                  <a:lnTo>
                    <a:pt x="408" y="10"/>
                  </a:lnTo>
                  <a:lnTo>
                    <a:pt x="414" y="10"/>
                  </a:lnTo>
                  <a:lnTo>
                    <a:pt x="416" y="12"/>
                  </a:lnTo>
                  <a:lnTo>
                    <a:pt x="418" y="10"/>
                  </a:lnTo>
                  <a:lnTo>
                    <a:pt x="418" y="12"/>
                  </a:lnTo>
                  <a:lnTo>
                    <a:pt x="420" y="12"/>
                  </a:lnTo>
                  <a:lnTo>
                    <a:pt x="422" y="12"/>
                  </a:lnTo>
                  <a:lnTo>
                    <a:pt x="424" y="12"/>
                  </a:lnTo>
                  <a:lnTo>
                    <a:pt x="426" y="14"/>
                  </a:lnTo>
                  <a:lnTo>
                    <a:pt x="430" y="16"/>
                  </a:lnTo>
                  <a:lnTo>
                    <a:pt x="432" y="18"/>
                  </a:lnTo>
                  <a:lnTo>
                    <a:pt x="434" y="20"/>
                  </a:lnTo>
                  <a:lnTo>
                    <a:pt x="436" y="20"/>
                  </a:lnTo>
                  <a:lnTo>
                    <a:pt x="440" y="22"/>
                  </a:lnTo>
                  <a:lnTo>
                    <a:pt x="438" y="24"/>
                  </a:lnTo>
                  <a:lnTo>
                    <a:pt x="438" y="26"/>
                  </a:lnTo>
                  <a:lnTo>
                    <a:pt x="436" y="26"/>
                  </a:lnTo>
                  <a:lnTo>
                    <a:pt x="434" y="26"/>
                  </a:lnTo>
                  <a:lnTo>
                    <a:pt x="432" y="26"/>
                  </a:lnTo>
                  <a:lnTo>
                    <a:pt x="430" y="28"/>
                  </a:lnTo>
                  <a:lnTo>
                    <a:pt x="428" y="28"/>
                  </a:lnTo>
                  <a:lnTo>
                    <a:pt x="428" y="28"/>
                  </a:lnTo>
                  <a:lnTo>
                    <a:pt x="426" y="28"/>
                  </a:lnTo>
                  <a:lnTo>
                    <a:pt x="422" y="28"/>
                  </a:lnTo>
                  <a:lnTo>
                    <a:pt x="418" y="26"/>
                  </a:lnTo>
                  <a:lnTo>
                    <a:pt x="416" y="26"/>
                  </a:lnTo>
                  <a:lnTo>
                    <a:pt x="414" y="26"/>
                  </a:lnTo>
                  <a:lnTo>
                    <a:pt x="412" y="24"/>
                  </a:lnTo>
                  <a:lnTo>
                    <a:pt x="408" y="24"/>
                  </a:lnTo>
                  <a:lnTo>
                    <a:pt x="408" y="26"/>
                  </a:lnTo>
                  <a:lnTo>
                    <a:pt x="406" y="26"/>
                  </a:lnTo>
                  <a:lnTo>
                    <a:pt x="406" y="24"/>
                  </a:lnTo>
                  <a:lnTo>
                    <a:pt x="402" y="24"/>
                  </a:lnTo>
                  <a:lnTo>
                    <a:pt x="398" y="26"/>
                  </a:lnTo>
                  <a:lnTo>
                    <a:pt x="398" y="28"/>
                  </a:lnTo>
                  <a:lnTo>
                    <a:pt x="396" y="26"/>
                  </a:lnTo>
                  <a:lnTo>
                    <a:pt x="394" y="26"/>
                  </a:lnTo>
                  <a:lnTo>
                    <a:pt x="390" y="28"/>
                  </a:lnTo>
                  <a:lnTo>
                    <a:pt x="386" y="28"/>
                  </a:lnTo>
                  <a:lnTo>
                    <a:pt x="386" y="26"/>
                  </a:lnTo>
                  <a:lnTo>
                    <a:pt x="386" y="24"/>
                  </a:lnTo>
                  <a:lnTo>
                    <a:pt x="386" y="22"/>
                  </a:lnTo>
                  <a:lnTo>
                    <a:pt x="388" y="22"/>
                  </a:lnTo>
                  <a:lnTo>
                    <a:pt x="388" y="22"/>
                  </a:lnTo>
                  <a:lnTo>
                    <a:pt x="388" y="20"/>
                  </a:lnTo>
                  <a:lnTo>
                    <a:pt x="386" y="20"/>
                  </a:lnTo>
                  <a:lnTo>
                    <a:pt x="384" y="20"/>
                  </a:lnTo>
                  <a:lnTo>
                    <a:pt x="382" y="22"/>
                  </a:lnTo>
                  <a:lnTo>
                    <a:pt x="382" y="24"/>
                  </a:lnTo>
                  <a:lnTo>
                    <a:pt x="384" y="26"/>
                  </a:lnTo>
                  <a:lnTo>
                    <a:pt x="384" y="26"/>
                  </a:lnTo>
                  <a:lnTo>
                    <a:pt x="384" y="28"/>
                  </a:lnTo>
                  <a:lnTo>
                    <a:pt x="382" y="30"/>
                  </a:lnTo>
                  <a:lnTo>
                    <a:pt x="382" y="30"/>
                  </a:lnTo>
                  <a:lnTo>
                    <a:pt x="380" y="30"/>
                  </a:lnTo>
                  <a:lnTo>
                    <a:pt x="376" y="30"/>
                  </a:lnTo>
                  <a:lnTo>
                    <a:pt x="376" y="30"/>
                  </a:lnTo>
                  <a:lnTo>
                    <a:pt x="374" y="30"/>
                  </a:lnTo>
                  <a:lnTo>
                    <a:pt x="370" y="30"/>
                  </a:lnTo>
                  <a:lnTo>
                    <a:pt x="368" y="30"/>
                  </a:lnTo>
                  <a:lnTo>
                    <a:pt x="364" y="30"/>
                  </a:lnTo>
                  <a:lnTo>
                    <a:pt x="360" y="34"/>
                  </a:lnTo>
                  <a:lnTo>
                    <a:pt x="360" y="36"/>
                  </a:lnTo>
                  <a:lnTo>
                    <a:pt x="360" y="38"/>
                  </a:lnTo>
                  <a:lnTo>
                    <a:pt x="358" y="40"/>
                  </a:lnTo>
                  <a:lnTo>
                    <a:pt x="358" y="42"/>
                  </a:lnTo>
                  <a:lnTo>
                    <a:pt x="358" y="44"/>
                  </a:lnTo>
                  <a:lnTo>
                    <a:pt x="360" y="42"/>
                  </a:lnTo>
                  <a:lnTo>
                    <a:pt x="360" y="40"/>
                  </a:lnTo>
                  <a:lnTo>
                    <a:pt x="362" y="38"/>
                  </a:lnTo>
                  <a:lnTo>
                    <a:pt x="362" y="38"/>
                  </a:lnTo>
                  <a:lnTo>
                    <a:pt x="362" y="36"/>
                  </a:lnTo>
                  <a:lnTo>
                    <a:pt x="366" y="36"/>
                  </a:lnTo>
                  <a:lnTo>
                    <a:pt x="366" y="36"/>
                  </a:lnTo>
                  <a:lnTo>
                    <a:pt x="368" y="38"/>
                  </a:lnTo>
                  <a:lnTo>
                    <a:pt x="366" y="38"/>
                  </a:lnTo>
                  <a:lnTo>
                    <a:pt x="366" y="40"/>
                  </a:lnTo>
                  <a:lnTo>
                    <a:pt x="366" y="42"/>
                  </a:lnTo>
                  <a:lnTo>
                    <a:pt x="366" y="42"/>
                  </a:lnTo>
                  <a:lnTo>
                    <a:pt x="368" y="40"/>
                  </a:lnTo>
                  <a:lnTo>
                    <a:pt x="368" y="36"/>
                  </a:lnTo>
                  <a:lnTo>
                    <a:pt x="368" y="36"/>
                  </a:lnTo>
                  <a:lnTo>
                    <a:pt x="370" y="34"/>
                  </a:lnTo>
                  <a:lnTo>
                    <a:pt x="370" y="34"/>
                  </a:lnTo>
                  <a:lnTo>
                    <a:pt x="374" y="32"/>
                  </a:lnTo>
                  <a:lnTo>
                    <a:pt x="374" y="32"/>
                  </a:lnTo>
                  <a:lnTo>
                    <a:pt x="378" y="32"/>
                  </a:lnTo>
                  <a:lnTo>
                    <a:pt x="380" y="32"/>
                  </a:lnTo>
                  <a:lnTo>
                    <a:pt x="382" y="32"/>
                  </a:lnTo>
                  <a:lnTo>
                    <a:pt x="382" y="32"/>
                  </a:lnTo>
                  <a:lnTo>
                    <a:pt x="384" y="34"/>
                  </a:lnTo>
                  <a:lnTo>
                    <a:pt x="384" y="36"/>
                  </a:lnTo>
                  <a:lnTo>
                    <a:pt x="386" y="38"/>
                  </a:lnTo>
                  <a:lnTo>
                    <a:pt x="386" y="38"/>
                  </a:lnTo>
                  <a:lnTo>
                    <a:pt x="388" y="36"/>
                  </a:lnTo>
                  <a:lnTo>
                    <a:pt x="386" y="34"/>
                  </a:lnTo>
                  <a:lnTo>
                    <a:pt x="386" y="32"/>
                  </a:lnTo>
                  <a:lnTo>
                    <a:pt x="390" y="32"/>
                  </a:lnTo>
                  <a:lnTo>
                    <a:pt x="392" y="32"/>
                  </a:lnTo>
                  <a:lnTo>
                    <a:pt x="394" y="32"/>
                  </a:lnTo>
                  <a:lnTo>
                    <a:pt x="398" y="32"/>
                  </a:lnTo>
                  <a:lnTo>
                    <a:pt x="402" y="30"/>
                  </a:lnTo>
                  <a:lnTo>
                    <a:pt x="404" y="30"/>
                  </a:lnTo>
                  <a:lnTo>
                    <a:pt x="408" y="30"/>
                  </a:lnTo>
                  <a:lnTo>
                    <a:pt x="412" y="30"/>
                  </a:lnTo>
                  <a:lnTo>
                    <a:pt x="414" y="32"/>
                  </a:lnTo>
                  <a:lnTo>
                    <a:pt x="416" y="32"/>
                  </a:lnTo>
                  <a:lnTo>
                    <a:pt x="418" y="32"/>
                  </a:lnTo>
                  <a:lnTo>
                    <a:pt x="420" y="34"/>
                  </a:lnTo>
                  <a:lnTo>
                    <a:pt x="422" y="34"/>
                  </a:lnTo>
                  <a:lnTo>
                    <a:pt x="424" y="36"/>
                  </a:lnTo>
                  <a:lnTo>
                    <a:pt x="426" y="34"/>
                  </a:lnTo>
                  <a:lnTo>
                    <a:pt x="426" y="34"/>
                  </a:lnTo>
                  <a:lnTo>
                    <a:pt x="428" y="34"/>
                  </a:lnTo>
                  <a:lnTo>
                    <a:pt x="428" y="36"/>
                  </a:lnTo>
                  <a:lnTo>
                    <a:pt x="430" y="36"/>
                  </a:lnTo>
                  <a:lnTo>
                    <a:pt x="432" y="34"/>
                  </a:lnTo>
                  <a:lnTo>
                    <a:pt x="434" y="34"/>
                  </a:lnTo>
                  <a:lnTo>
                    <a:pt x="436" y="34"/>
                  </a:lnTo>
                  <a:lnTo>
                    <a:pt x="440" y="32"/>
                  </a:lnTo>
                  <a:lnTo>
                    <a:pt x="442" y="30"/>
                  </a:lnTo>
                  <a:lnTo>
                    <a:pt x="442" y="30"/>
                  </a:lnTo>
                  <a:lnTo>
                    <a:pt x="444" y="30"/>
                  </a:lnTo>
                  <a:lnTo>
                    <a:pt x="446" y="32"/>
                  </a:lnTo>
                  <a:lnTo>
                    <a:pt x="448" y="34"/>
                  </a:lnTo>
                  <a:lnTo>
                    <a:pt x="448" y="36"/>
                  </a:lnTo>
                  <a:lnTo>
                    <a:pt x="446" y="36"/>
                  </a:lnTo>
                  <a:lnTo>
                    <a:pt x="446" y="38"/>
                  </a:lnTo>
                  <a:lnTo>
                    <a:pt x="448" y="38"/>
                  </a:lnTo>
                  <a:lnTo>
                    <a:pt x="448" y="40"/>
                  </a:lnTo>
                  <a:lnTo>
                    <a:pt x="448" y="40"/>
                  </a:lnTo>
                  <a:lnTo>
                    <a:pt x="444" y="44"/>
                  </a:lnTo>
                  <a:lnTo>
                    <a:pt x="440" y="44"/>
                  </a:lnTo>
                  <a:lnTo>
                    <a:pt x="438" y="44"/>
                  </a:lnTo>
                  <a:lnTo>
                    <a:pt x="436" y="44"/>
                  </a:lnTo>
                  <a:lnTo>
                    <a:pt x="436" y="42"/>
                  </a:lnTo>
                  <a:lnTo>
                    <a:pt x="434" y="42"/>
                  </a:lnTo>
                  <a:lnTo>
                    <a:pt x="434" y="44"/>
                  </a:lnTo>
                  <a:lnTo>
                    <a:pt x="436" y="46"/>
                  </a:lnTo>
                  <a:lnTo>
                    <a:pt x="438" y="46"/>
                  </a:lnTo>
                  <a:lnTo>
                    <a:pt x="436" y="48"/>
                  </a:lnTo>
                  <a:lnTo>
                    <a:pt x="434" y="46"/>
                  </a:lnTo>
                  <a:lnTo>
                    <a:pt x="434" y="46"/>
                  </a:lnTo>
                  <a:lnTo>
                    <a:pt x="432" y="46"/>
                  </a:lnTo>
                  <a:lnTo>
                    <a:pt x="432" y="46"/>
                  </a:lnTo>
                  <a:lnTo>
                    <a:pt x="432" y="48"/>
                  </a:lnTo>
                  <a:lnTo>
                    <a:pt x="434" y="48"/>
                  </a:lnTo>
                  <a:lnTo>
                    <a:pt x="436" y="50"/>
                  </a:lnTo>
                  <a:lnTo>
                    <a:pt x="440" y="50"/>
                  </a:lnTo>
                  <a:lnTo>
                    <a:pt x="442" y="50"/>
                  </a:lnTo>
                  <a:lnTo>
                    <a:pt x="446" y="48"/>
                  </a:lnTo>
                  <a:lnTo>
                    <a:pt x="446" y="48"/>
                  </a:lnTo>
                  <a:lnTo>
                    <a:pt x="448" y="50"/>
                  </a:lnTo>
                  <a:lnTo>
                    <a:pt x="448" y="48"/>
                  </a:lnTo>
                  <a:lnTo>
                    <a:pt x="448" y="46"/>
                  </a:lnTo>
                  <a:lnTo>
                    <a:pt x="450" y="46"/>
                  </a:lnTo>
                  <a:lnTo>
                    <a:pt x="454" y="46"/>
                  </a:lnTo>
                  <a:lnTo>
                    <a:pt x="456" y="48"/>
                  </a:lnTo>
                  <a:lnTo>
                    <a:pt x="456" y="48"/>
                  </a:lnTo>
                  <a:lnTo>
                    <a:pt x="458" y="50"/>
                  </a:lnTo>
                  <a:lnTo>
                    <a:pt x="458" y="50"/>
                  </a:lnTo>
                  <a:lnTo>
                    <a:pt x="460" y="48"/>
                  </a:lnTo>
                  <a:lnTo>
                    <a:pt x="460" y="48"/>
                  </a:lnTo>
                  <a:lnTo>
                    <a:pt x="462" y="50"/>
                  </a:lnTo>
                  <a:lnTo>
                    <a:pt x="462" y="52"/>
                  </a:lnTo>
                  <a:lnTo>
                    <a:pt x="466" y="52"/>
                  </a:lnTo>
                  <a:lnTo>
                    <a:pt x="468" y="54"/>
                  </a:lnTo>
                  <a:lnTo>
                    <a:pt x="468" y="56"/>
                  </a:lnTo>
                  <a:lnTo>
                    <a:pt x="470" y="58"/>
                  </a:lnTo>
                  <a:lnTo>
                    <a:pt x="474" y="58"/>
                  </a:lnTo>
                  <a:lnTo>
                    <a:pt x="476" y="60"/>
                  </a:lnTo>
                  <a:lnTo>
                    <a:pt x="476" y="62"/>
                  </a:lnTo>
                  <a:lnTo>
                    <a:pt x="476" y="64"/>
                  </a:lnTo>
                  <a:lnTo>
                    <a:pt x="474" y="64"/>
                  </a:lnTo>
                  <a:lnTo>
                    <a:pt x="474" y="66"/>
                  </a:lnTo>
                  <a:lnTo>
                    <a:pt x="474" y="68"/>
                  </a:lnTo>
                  <a:lnTo>
                    <a:pt x="474" y="68"/>
                  </a:lnTo>
                  <a:lnTo>
                    <a:pt x="470" y="70"/>
                  </a:lnTo>
                  <a:lnTo>
                    <a:pt x="470" y="70"/>
                  </a:lnTo>
                  <a:lnTo>
                    <a:pt x="468" y="70"/>
                  </a:lnTo>
                  <a:lnTo>
                    <a:pt x="468" y="70"/>
                  </a:lnTo>
                  <a:lnTo>
                    <a:pt x="468" y="72"/>
                  </a:lnTo>
                  <a:lnTo>
                    <a:pt x="466" y="72"/>
                  </a:lnTo>
                  <a:lnTo>
                    <a:pt x="464" y="74"/>
                  </a:lnTo>
                  <a:lnTo>
                    <a:pt x="460" y="76"/>
                  </a:lnTo>
                  <a:lnTo>
                    <a:pt x="456" y="76"/>
                  </a:lnTo>
                  <a:lnTo>
                    <a:pt x="456" y="76"/>
                  </a:lnTo>
                  <a:lnTo>
                    <a:pt x="454" y="76"/>
                  </a:lnTo>
                  <a:lnTo>
                    <a:pt x="452" y="76"/>
                  </a:lnTo>
                  <a:lnTo>
                    <a:pt x="452" y="74"/>
                  </a:lnTo>
                  <a:lnTo>
                    <a:pt x="450" y="74"/>
                  </a:lnTo>
                  <a:lnTo>
                    <a:pt x="450" y="76"/>
                  </a:lnTo>
                  <a:lnTo>
                    <a:pt x="452" y="76"/>
                  </a:lnTo>
                  <a:lnTo>
                    <a:pt x="452" y="78"/>
                  </a:lnTo>
                  <a:lnTo>
                    <a:pt x="450" y="78"/>
                  </a:lnTo>
                  <a:lnTo>
                    <a:pt x="448" y="76"/>
                  </a:lnTo>
                  <a:lnTo>
                    <a:pt x="446" y="78"/>
                  </a:lnTo>
                  <a:lnTo>
                    <a:pt x="444" y="78"/>
                  </a:lnTo>
                  <a:lnTo>
                    <a:pt x="442" y="76"/>
                  </a:lnTo>
                  <a:lnTo>
                    <a:pt x="440" y="76"/>
                  </a:lnTo>
                  <a:lnTo>
                    <a:pt x="438" y="78"/>
                  </a:lnTo>
                  <a:lnTo>
                    <a:pt x="436" y="80"/>
                  </a:lnTo>
                  <a:lnTo>
                    <a:pt x="434" y="80"/>
                  </a:lnTo>
                  <a:lnTo>
                    <a:pt x="432" y="78"/>
                  </a:lnTo>
                  <a:lnTo>
                    <a:pt x="430" y="78"/>
                  </a:lnTo>
                  <a:lnTo>
                    <a:pt x="428" y="78"/>
                  </a:lnTo>
                  <a:lnTo>
                    <a:pt x="428" y="78"/>
                  </a:lnTo>
                  <a:lnTo>
                    <a:pt x="426" y="78"/>
                  </a:lnTo>
                  <a:lnTo>
                    <a:pt x="424" y="80"/>
                  </a:lnTo>
                  <a:lnTo>
                    <a:pt x="422" y="78"/>
                  </a:lnTo>
                  <a:lnTo>
                    <a:pt x="418" y="76"/>
                  </a:lnTo>
                  <a:lnTo>
                    <a:pt x="418" y="76"/>
                  </a:lnTo>
                  <a:lnTo>
                    <a:pt x="418" y="76"/>
                  </a:lnTo>
                  <a:lnTo>
                    <a:pt x="414" y="76"/>
                  </a:lnTo>
                  <a:lnTo>
                    <a:pt x="412" y="74"/>
                  </a:lnTo>
                  <a:lnTo>
                    <a:pt x="410" y="74"/>
                  </a:lnTo>
                  <a:lnTo>
                    <a:pt x="408" y="76"/>
                  </a:lnTo>
                  <a:lnTo>
                    <a:pt x="406" y="74"/>
                  </a:lnTo>
                  <a:lnTo>
                    <a:pt x="404" y="74"/>
                  </a:lnTo>
                  <a:lnTo>
                    <a:pt x="402" y="74"/>
                  </a:lnTo>
                  <a:lnTo>
                    <a:pt x="400" y="76"/>
                  </a:lnTo>
                  <a:lnTo>
                    <a:pt x="398" y="76"/>
                  </a:lnTo>
                  <a:lnTo>
                    <a:pt x="396" y="76"/>
                  </a:lnTo>
                  <a:lnTo>
                    <a:pt x="394" y="78"/>
                  </a:lnTo>
                  <a:lnTo>
                    <a:pt x="394" y="78"/>
                  </a:lnTo>
                  <a:lnTo>
                    <a:pt x="392" y="78"/>
                  </a:lnTo>
                  <a:lnTo>
                    <a:pt x="392" y="76"/>
                  </a:lnTo>
                  <a:lnTo>
                    <a:pt x="390" y="76"/>
                  </a:lnTo>
                  <a:lnTo>
                    <a:pt x="388" y="76"/>
                  </a:lnTo>
                  <a:lnTo>
                    <a:pt x="388" y="74"/>
                  </a:lnTo>
                  <a:lnTo>
                    <a:pt x="386" y="74"/>
                  </a:lnTo>
                  <a:lnTo>
                    <a:pt x="386" y="76"/>
                  </a:lnTo>
                  <a:lnTo>
                    <a:pt x="386" y="76"/>
                  </a:lnTo>
                  <a:lnTo>
                    <a:pt x="390" y="76"/>
                  </a:lnTo>
                  <a:lnTo>
                    <a:pt x="390" y="76"/>
                  </a:lnTo>
                  <a:lnTo>
                    <a:pt x="392" y="78"/>
                  </a:lnTo>
                  <a:lnTo>
                    <a:pt x="390" y="80"/>
                  </a:lnTo>
                  <a:lnTo>
                    <a:pt x="388" y="80"/>
                  </a:lnTo>
                  <a:lnTo>
                    <a:pt x="388" y="80"/>
                  </a:lnTo>
                  <a:lnTo>
                    <a:pt x="386" y="80"/>
                  </a:lnTo>
                  <a:lnTo>
                    <a:pt x="384" y="82"/>
                  </a:lnTo>
                  <a:lnTo>
                    <a:pt x="382" y="82"/>
                  </a:lnTo>
                  <a:lnTo>
                    <a:pt x="378" y="84"/>
                  </a:lnTo>
                  <a:lnTo>
                    <a:pt x="376" y="84"/>
                  </a:lnTo>
                  <a:lnTo>
                    <a:pt x="376" y="86"/>
                  </a:lnTo>
                  <a:lnTo>
                    <a:pt x="374" y="86"/>
                  </a:lnTo>
                  <a:lnTo>
                    <a:pt x="372" y="86"/>
                  </a:lnTo>
                  <a:lnTo>
                    <a:pt x="368" y="88"/>
                  </a:lnTo>
                  <a:lnTo>
                    <a:pt x="368" y="88"/>
                  </a:lnTo>
                  <a:lnTo>
                    <a:pt x="366" y="88"/>
                  </a:lnTo>
                  <a:lnTo>
                    <a:pt x="366" y="90"/>
                  </a:lnTo>
                  <a:lnTo>
                    <a:pt x="368" y="92"/>
                  </a:lnTo>
                  <a:lnTo>
                    <a:pt x="368" y="94"/>
                  </a:lnTo>
                  <a:lnTo>
                    <a:pt x="368" y="96"/>
                  </a:lnTo>
                  <a:lnTo>
                    <a:pt x="368" y="98"/>
                  </a:lnTo>
                  <a:lnTo>
                    <a:pt x="370" y="96"/>
                  </a:lnTo>
                  <a:lnTo>
                    <a:pt x="370" y="96"/>
                  </a:lnTo>
                  <a:lnTo>
                    <a:pt x="372" y="94"/>
                  </a:lnTo>
                  <a:lnTo>
                    <a:pt x="372" y="92"/>
                  </a:lnTo>
                  <a:lnTo>
                    <a:pt x="374" y="92"/>
                  </a:lnTo>
                  <a:lnTo>
                    <a:pt x="376" y="90"/>
                  </a:lnTo>
                  <a:lnTo>
                    <a:pt x="378" y="90"/>
                  </a:lnTo>
                  <a:lnTo>
                    <a:pt x="380" y="90"/>
                  </a:lnTo>
                  <a:lnTo>
                    <a:pt x="382" y="90"/>
                  </a:lnTo>
                  <a:lnTo>
                    <a:pt x="384" y="88"/>
                  </a:lnTo>
                  <a:lnTo>
                    <a:pt x="386" y="88"/>
                  </a:lnTo>
                  <a:lnTo>
                    <a:pt x="392" y="86"/>
                  </a:lnTo>
                  <a:lnTo>
                    <a:pt x="394" y="86"/>
                  </a:lnTo>
                  <a:lnTo>
                    <a:pt x="394" y="86"/>
                  </a:lnTo>
                  <a:lnTo>
                    <a:pt x="392" y="88"/>
                  </a:lnTo>
                  <a:lnTo>
                    <a:pt x="394" y="88"/>
                  </a:lnTo>
                  <a:lnTo>
                    <a:pt x="396" y="86"/>
                  </a:lnTo>
                  <a:lnTo>
                    <a:pt x="396" y="84"/>
                  </a:lnTo>
                  <a:lnTo>
                    <a:pt x="396" y="82"/>
                  </a:lnTo>
                  <a:lnTo>
                    <a:pt x="398" y="82"/>
                  </a:lnTo>
                  <a:lnTo>
                    <a:pt x="400" y="82"/>
                  </a:lnTo>
                  <a:lnTo>
                    <a:pt x="402" y="82"/>
                  </a:lnTo>
                  <a:lnTo>
                    <a:pt x="404" y="82"/>
                  </a:lnTo>
                  <a:lnTo>
                    <a:pt x="408" y="82"/>
                  </a:lnTo>
                  <a:lnTo>
                    <a:pt x="410" y="84"/>
                  </a:lnTo>
                  <a:lnTo>
                    <a:pt x="412" y="84"/>
                  </a:lnTo>
                  <a:lnTo>
                    <a:pt x="418" y="84"/>
                  </a:lnTo>
                  <a:lnTo>
                    <a:pt x="420" y="84"/>
                  </a:lnTo>
                  <a:lnTo>
                    <a:pt x="422" y="84"/>
                  </a:lnTo>
                  <a:lnTo>
                    <a:pt x="426" y="86"/>
                  </a:lnTo>
                  <a:lnTo>
                    <a:pt x="432" y="86"/>
                  </a:lnTo>
                  <a:lnTo>
                    <a:pt x="434" y="86"/>
                  </a:lnTo>
                  <a:lnTo>
                    <a:pt x="434" y="88"/>
                  </a:lnTo>
                  <a:lnTo>
                    <a:pt x="434" y="88"/>
                  </a:lnTo>
                  <a:lnTo>
                    <a:pt x="434" y="90"/>
                  </a:lnTo>
                  <a:lnTo>
                    <a:pt x="432" y="90"/>
                  </a:lnTo>
                  <a:lnTo>
                    <a:pt x="432" y="92"/>
                  </a:lnTo>
                  <a:lnTo>
                    <a:pt x="430" y="94"/>
                  </a:lnTo>
                  <a:lnTo>
                    <a:pt x="430" y="96"/>
                  </a:lnTo>
                  <a:lnTo>
                    <a:pt x="424" y="96"/>
                  </a:lnTo>
                  <a:lnTo>
                    <a:pt x="420" y="98"/>
                  </a:lnTo>
                  <a:lnTo>
                    <a:pt x="420" y="98"/>
                  </a:lnTo>
                  <a:lnTo>
                    <a:pt x="418" y="98"/>
                  </a:lnTo>
                  <a:lnTo>
                    <a:pt x="418" y="98"/>
                  </a:lnTo>
                  <a:lnTo>
                    <a:pt x="418" y="100"/>
                  </a:lnTo>
                  <a:lnTo>
                    <a:pt x="418" y="100"/>
                  </a:lnTo>
                  <a:lnTo>
                    <a:pt x="416" y="102"/>
                  </a:lnTo>
                  <a:lnTo>
                    <a:pt x="418" y="104"/>
                  </a:lnTo>
                  <a:lnTo>
                    <a:pt x="418" y="104"/>
                  </a:lnTo>
                  <a:lnTo>
                    <a:pt x="420" y="104"/>
                  </a:lnTo>
                  <a:lnTo>
                    <a:pt x="424" y="102"/>
                  </a:lnTo>
                  <a:lnTo>
                    <a:pt x="426" y="102"/>
                  </a:lnTo>
                  <a:lnTo>
                    <a:pt x="426" y="102"/>
                  </a:lnTo>
                  <a:lnTo>
                    <a:pt x="430" y="102"/>
                  </a:lnTo>
                  <a:lnTo>
                    <a:pt x="430" y="102"/>
                  </a:lnTo>
                  <a:lnTo>
                    <a:pt x="436" y="102"/>
                  </a:lnTo>
                  <a:lnTo>
                    <a:pt x="436" y="102"/>
                  </a:lnTo>
                  <a:lnTo>
                    <a:pt x="438" y="104"/>
                  </a:lnTo>
                  <a:lnTo>
                    <a:pt x="440" y="104"/>
                  </a:lnTo>
                  <a:lnTo>
                    <a:pt x="440" y="102"/>
                  </a:lnTo>
                  <a:lnTo>
                    <a:pt x="442" y="102"/>
                  </a:lnTo>
                  <a:lnTo>
                    <a:pt x="442" y="102"/>
                  </a:lnTo>
                  <a:lnTo>
                    <a:pt x="444" y="104"/>
                  </a:lnTo>
                  <a:lnTo>
                    <a:pt x="446" y="100"/>
                  </a:lnTo>
                  <a:lnTo>
                    <a:pt x="446" y="96"/>
                  </a:lnTo>
                  <a:lnTo>
                    <a:pt x="446" y="94"/>
                  </a:lnTo>
                  <a:lnTo>
                    <a:pt x="448" y="92"/>
                  </a:lnTo>
                  <a:lnTo>
                    <a:pt x="448" y="92"/>
                  </a:lnTo>
                  <a:lnTo>
                    <a:pt x="448" y="90"/>
                  </a:lnTo>
                  <a:lnTo>
                    <a:pt x="450" y="88"/>
                  </a:lnTo>
                  <a:lnTo>
                    <a:pt x="452" y="88"/>
                  </a:lnTo>
                  <a:lnTo>
                    <a:pt x="454" y="90"/>
                  </a:lnTo>
                  <a:lnTo>
                    <a:pt x="458" y="88"/>
                  </a:lnTo>
                  <a:lnTo>
                    <a:pt x="460" y="88"/>
                  </a:lnTo>
                  <a:lnTo>
                    <a:pt x="462" y="88"/>
                  </a:lnTo>
                  <a:lnTo>
                    <a:pt x="462" y="92"/>
                  </a:lnTo>
                  <a:lnTo>
                    <a:pt x="462" y="96"/>
                  </a:lnTo>
                  <a:lnTo>
                    <a:pt x="462" y="98"/>
                  </a:lnTo>
                  <a:lnTo>
                    <a:pt x="460" y="102"/>
                  </a:lnTo>
                  <a:lnTo>
                    <a:pt x="458" y="104"/>
                  </a:lnTo>
                  <a:lnTo>
                    <a:pt x="458" y="108"/>
                  </a:lnTo>
                  <a:lnTo>
                    <a:pt x="458" y="110"/>
                  </a:lnTo>
                  <a:lnTo>
                    <a:pt x="450" y="116"/>
                  </a:lnTo>
                  <a:lnTo>
                    <a:pt x="448" y="116"/>
                  </a:lnTo>
                  <a:lnTo>
                    <a:pt x="448" y="116"/>
                  </a:lnTo>
                  <a:lnTo>
                    <a:pt x="446" y="116"/>
                  </a:lnTo>
                  <a:lnTo>
                    <a:pt x="444" y="118"/>
                  </a:lnTo>
                  <a:lnTo>
                    <a:pt x="444" y="118"/>
                  </a:lnTo>
                  <a:lnTo>
                    <a:pt x="442" y="118"/>
                  </a:lnTo>
                  <a:lnTo>
                    <a:pt x="440" y="120"/>
                  </a:lnTo>
                  <a:lnTo>
                    <a:pt x="440" y="122"/>
                  </a:lnTo>
                  <a:lnTo>
                    <a:pt x="438" y="124"/>
                  </a:lnTo>
                  <a:lnTo>
                    <a:pt x="436" y="126"/>
                  </a:lnTo>
                  <a:lnTo>
                    <a:pt x="436" y="126"/>
                  </a:lnTo>
                  <a:lnTo>
                    <a:pt x="434" y="124"/>
                  </a:lnTo>
                  <a:lnTo>
                    <a:pt x="434" y="126"/>
                  </a:lnTo>
                  <a:lnTo>
                    <a:pt x="434" y="126"/>
                  </a:lnTo>
                  <a:lnTo>
                    <a:pt x="434" y="128"/>
                  </a:lnTo>
                  <a:lnTo>
                    <a:pt x="432" y="132"/>
                  </a:lnTo>
                  <a:lnTo>
                    <a:pt x="430" y="134"/>
                  </a:lnTo>
                  <a:lnTo>
                    <a:pt x="428" y="134"/>
                  </a:lnTo>
                  <a:lnTo>
                    <a:pt x="426" y="138"/>
                  </a:lnTo>
                  <a:lnTo>
                    <a:pt x="422" y="140"/>
                  </a:lnTo>
                  <a:lnTo>
                    <a:pt x="420" y="140"/>
                  </a:lnTo>
                  <a:lnTo>
                    <a:pt x="418" y="142"/>
                  </a:lnTo>
                  <a:lnTo>
                    <a:pt x="418" y="144"/>
                  </a:lnTo>
                  <a:lnTo>
                    <a:pt x="416" y="144"/>
                  </a:lnTo>
                  <a:lnTo>
                    <a:pt x="416" y="146"/>
                  </a:lnTo>
                  <a:lnTo>
                    <a:pt x="416" y="148"/>
                  </a:lnTo>
                  <a:lnTo>
                    <a:pt x="414" y="150"/>
                  </a:lnTo>
                  <a:lnTo>
                    <a:pt x="414" y="152"/>
                  </a:lnTo>
                  <a:lnTo>
                    <a:pt x="416" y="150"/>
                  </a:lnTo>
                  <a:lnTo>
                    <a:pt x="416" y="150"/>
                  </a:lnTo>
                  <a:lnTo>
                    <a:pt x="418" y="146"/>
                  </a:lnTo>
                  <a:lnTo>
                    <a:pt x="420" y="144"/>
                  </a:lnTo>
                  <a:lnTo>
                    <a:pt x="422" y="142"/>
                  </a:lnTo>
                  <a:lnTo>
                    <a:pt x="424" y="142"/>
                  </a:lnTo>
                  <a:lnTo>
                    <a:pt x="424" y="144"/>
                  </a:lnTo>
                  <a:lnTo>
                    <a:pt x="426" y="140"/>
                  </a:lnTo>
                  <a:lnTo>
                    <a:pt x="430" y="138"/>
                  </a:lnTo>
                  <a:lnTo>
                    <a:pt x="432" y="138"/>
                  </a:lnTo>
                  <a:lnTo>
                    <a:pt x="432" y="134"/>
                  </a:lnTo>
                  <a:lnTo>
                    <a:pt x="436" y="132"/>
                  </a:lnTo>
                  <a:lnTo>
                    <a:pt x="440" y="128"/>
                  </a:lnTo>
                  <a:lnTo>
                    <a:pt x="440" y="128"/>
                  </a:lnTo>
                  <a:lnTo>
                    <a:pt x="442" y="128"/>
                  </a:lnTo>
                  <a:lnTo>
                    <a:pt x="444" y="128"/>
                  </a:lnTo>
                  <a:lnTo>
                    <a:pt x="446" y="126"/>
                  </a:lnTo>
                  <a:lnTo>
                    <a:pt x="446" y="126"/>
                  </a:lnTo>
                  <a:lnTo>
                    <a:pt x="448" y="126"/>
                  </a:lnTo>
                  <a:lnTo>
                    <a:pt x="452" y="126"/>
                  </a:lnTo>
                  <a:lnTo>
                    <a:pt x="456" y="124"/>
                  </a:lnTo>
                  <a:lnTo>
                    <a:pt x="458" y="122"/>
                  </a:lnTo>
                  <a:lnTo>
                    <a:pt x="460" y="122"/>
                  </a:lnTo>
                  <a:lnTo>
                    <a:pt x="462" y="120"/>
                  </a:lnTo>
                  <a:lnTo>
                    <a:pt x="464" y="118"/>
                  </a:lnTo>
                  <a:lnTo>
                    <a:pt x="466" y="118"/>
                  </a:lnTo>
                  <a:lnTo>
                    <a:pt x="466" y="116"/>
                  </a:lnTo>
                  <a:lnTo>
                    <a:pt x="470" y="114"/>
                  </a:lnTo>
                  <a:lnTo>
                    <a:pt x="472" y="110"/>
                  </a:lnTo>
                  <a:lnTo>
                    <a:pt x="472" y="110"/>
                  </a:lnTo>
                  <a:lnTo>
                    <a:pt x="472" y="108"/>
                  </a:lnTo>
                  <a:lnTo>
                    <a:pt x="474" y="106"/>
                  </a:lnTo>
                  <a:lnTo>
                    <a:pt x="474" y="106"/>
                  </a:lnTo>
                  <a:lnTo>
                    <a:pt x="474" y="106"/>
                  </a:lnTo>
                  <a:lnTo>
                    <a:pt x="476" y="108"/>
                  </a:lnTo>
                  <a:lnTo>
                    <a:pt x="476" y="110"/>
                  </a:lnTo>
                  <a:lnTo>
                    <a:pt x="474" y="112"/>
                  </a:lnTo>
                  <a:lnTo>
                    <a:pt x="476" y="114"/>
                  </a:lnTo>
                  <a:lnTo>
                    <a:pt x="476" y="116"/>
                  </a:lnTo>
                  <a:lnTo>
                    <a:pt x="476" y="118"/>
                  </a:lnTo>
                  <a:lnTo>
                    <a:pt x="476" y="118"/>
                  </a:lnTo>
                  <a:lnTo>
                    <a:pt x="476" y="118"/>
                  </a:lnTo>
                  <a:lnTo>
                    <a:pt x="478" y="116"/>
                  </a:lnTo>
                  <a:lnTo>
                    <a:pt x="478" y="114"/>
                  </a:lnTo>
                  <a:lnTo>
                    <a:pt x="478" y="114"/>
                  </a:lnTo>
                  <a:lnTo>
                    <a:pt x="478" y="110"/>
                  </a:lnTo>
                  <a:lnTo>
                    <a:pt x="478" y="110"/>
                  </a:lnTo>
                  <a:lnTo>
                    <a:pt x="480" y="110"/>
                  </a:lnTo>
                  <a:lnTo>
                    <a:pt x="480" y="112"/>
                  </a:lnTo>
                  <a:lnTo>
                    <a:pt x="482" y="114"/>
                  </a:lnTo>
                  <a:lnTo>
                    <a:pt x="484" y="114"/>
                  </a:lnTo>
                  <a:lnTo>
                    <a:pt x="486" y="112"/>
                  </a:lnTo>
                  <a:lnTo>
                    <a:pt x="486" y="112"/>
                  </a:lnTo>
                  <a:lnTo>
                    <a:pt x="486" y="110"/>
                  </a:lnTo>
                  <a:lnTo>
                    <a:pt x="486" y="108"/>
                  </a:lnTo>
                  <a:lnTo>
                    <a:pt x="488" y="108"/>
                  </a:lnTo>
                  <a:lnTo>
                    <a:pt x="488" y="108"/>
                  </a:lnTo>
                  <a:lnTo>
                    <a:pt x="488" y="104"/>
                  </a:lnTo>
                  <a:lnTo>
                    <a:pt x="488" y="102"/>
                  </a:lnTo>
                  <a:lnTo>
                    <a:pt x="488" y="102"/>
                  </a:lnTo>
                  <a:lnTo>
                    <a:pt x="490" y="100"/>
                  </a:lnTo>
                  <a:lnTo>
                    <a:pt x="490" y="102"/>
                  </a:lnTo>
                  <a:lnTo>
                    <a:pt x="492" y="104"/>
                  </a:lnTo>
                  <a:lnTo>
                    <a:pt x="496" y="102"/>
                  </a:lnTo>
                  <a:lnTo>
                    <a:pt x="496" y="100"/>
                  </a:lnTo>
                  <a:lnTo>
                    <a:pt x="500" y="100"/>
                  </a:lnTo>
                  <a:lnTo>
                    <a:pt x="502" y="100"/>
                  </a:lnTo>
                  <a:lnTo>
                    <a:pt x="504" y="98"/>
                  </a:lnTo>
                  <a:lnTo>
                    <a:pt x="508" y="100"/>
                  </a:lnTo>
                  <a:lnTo>
                    <a:pt x="510" y="102"/>
                  </a:lnTo>
                  <a:lnTo>
                    <a:pt x="514" y="102"/>
                  </a:lnTo>
                  <a:lnTo>
                    <a:pt x="516" y="102"/>
                  </a:lnTo>
                  <a:lnTo>
                    <a:pt x="518" y="104"/>
                  </a:lnTo>
                  <a:lnTo>
                    <a:pt x="520" y="106"/>
                  </a:lnTo>
                  <a:lnTo>
                    <a:pt x="522" y="106"/>
                  </a:lnTo>
                  <a:lnTo>
                    <a:pt x="524" y="106"/>
                  </a:lnTo>
                  <a:lnTo>
                    <a:pt x="524" y="108"/>
                  </a:lnTo>
                  <a:lnTo>
                    <a:pt x="526" y="110"/>
                  </a:lnTo>
                  <a:lnTo>
                    <a:pt x="528" y="112"/>
                  </a:lnTo>
                  <a:lnTo>
                    <a:pt x="530" y="114"/>
                  </a:lnTo>
                  <a:lnTo>
                    <a:pt x="532" y="116"/>
                  </a:lnTo>
                  <a:lnTo>
                    <a:pt x="532" y="120"/>
                  </a:lnTo>
                  <a:lnTo>
                    <a:pt x="532" y="122"/>
                  </a:lnTo>
                  <a:lnTo>
                    <a:pt x="532" y="124"/>
                  </a:lnTo>
                  <a:lnTo>
                    <a:pt x="528" y="124"/>
                  </a:lnTo>
                  <a:lnTo>
                    <a:pt x="526" y="126"/>
                  </a:lnTo>
                  <a:lnTo>
                    <a:pt x="526" y="128"/>
                  </a:lnTo>
                  <a:lnTo>
                    <a:pt x="524" y="128"/>
                  </a:lnTo>
                  <a:lnTo>
                    <a:pt x="522" y="130"/>
                  </a:lnTo>
                  <a:lnTo>
                    <a:pt x="520" y="134"/>
                  </a:lnTo>
                  <a:lnTo>
                    <a:pt x="518" y="136"/>
                  </a:lnTo>
                  <a:lnTo>
                    <a:pt x="518" y="136"/>
                  </a:lnTo>
                  <a:lnTo>
                    <a:pt x="516" y="134"/>
                  </a:lnTo>
                  <a:lnTo>
                    <a:pt x="512" y="132"/>
                  </a:lnTo>
                  <a:lnTo>
                    <a:pt x="512" y="132"/>
                  </a:lnTo>
                  <a:lnTo>
                    <a:pt x="510" y="134"/>
                  </a:lnTo>
                  <a:lnTo>
                    <a:pt x="508" y="136"/>
                  </a:lnTo>
                  <a:lnTo>
                    <a:pt x="508" y="138"/>
                  </a:lnTo>
                  <a:lnTo>
                    <a:pt x="508" y="138"/>
                  </a:lnTo>
                  <a:lnTo>
                    <a:pt x="508" y="140"/>
                  </a:lnTo>
                  <a:lnTo>
                    <a:pt x="510" y="142"/>
                  </a:lnTo>
                  <a:lnTo>
                    <a:pt x="512" y="142"/>
                  </a:lnTo>
                  <a:lnTo>
                    <a:pt x="512" y="144"/>
                  </a:lnTo>
                  <a:lnTo>
                    <a:pt x="510" y="144"/>
                  </a:lnTo>
                  <a:lnTo>
                    <a:pt x="508" y="144"/>
                  </a:lnTo>
                  <a:lnTo>
                    <a:pt x="508" y="144"/>
                  </a:lnTo>
                  <a:lnTo>
                    <a:pt x="504" y="146"/>
                  </a:lnTo>
                  <a:lnTo>
                    <a:pt x="500" y="148"/>
                  </a:lnTo>
                  <a:lnTo>
                    <a:pt x="498" y="148"/>
                  </a:lnTo>
                  <a:lnTo>
                    <a:pt x="498" y="148"/>
                  </a:lnTo>
                  <a:lnTo>
                    <a:pt x="496" y="148"/>
                  </a:lnTo>
                  <a:lnTo>
                    <a:pt x="494" y="146"/>
                  </a:lnTo>
                  <a:lnTo>
                    <a:pt x="492" y="146"/>
                  </a:lnTo>
                  <a:lnTo>
                    <a:pt x="490" y="146"/>
                  </a:lnTo>
                  <a:lnTo>
                    <a:pt x="490" y="146"/>
                  </a:lnTo>
                  <a:lnTo>
                    <a:pt x="488" y="146"/>
                  </a:lnTo>
                  <a:lnTo>
                    <a:pt x="488" y="146"/>
                  </a:lnTo>
                  <a:lnTo>
                    <a:pt x="488" y="146"/>
                  </a:lnTo>
                  <a:lnTo>
                    <a:pt x="486" y="146"/>
                  </a:lnTo>
                  <a:lnTo>
                    <a:pt x="486" y="146"/>
                  </a:lnTo>
                  <a:lnTo>
                    <a:pt x="484" y="146"/>
                  </a:lnTo>
                  <a:lnTo>
                    <a:pt x="484" y="146"/>
                  </a:lnTo>
                  <a:lnTo>
                    <a:pt x="482" y="148"/>
                  </a:lnTo>
                  <a:lnTo>
                    <a:pt x="480" y="148"/>
                  </a:lnTo>
                  <a:lnTo>
                    <a:pt x="480" y="148"/>
                  </a:lnTo>
                  <a:lnTo>
                    <a:pt x="478" y="148"/>
                  </a:lnTo>
                  <a:lnTo>
                    <a:pt x="478" y="150"/>
                  </a:lnTo>
                  <a:lnTo>
                    <a:pt x="474" y="148"/>
                  </a:lnTo>
                  <a:lnTo>
                    <a:pt x="472" y="148"/>
                  </a:lnTo>
                  <a:lnTo>
                    <a:pt x="470" y="148"/>
                  </a:lnTo>
                  <a:lnTo>
                    <a:pt x="468" y="150"/>
                  </a:lnTo>
                  <a:lnTo>
                    <a:pt x="466" y="150"/>
                  </a:lnTo>
                  <a:lnTo>
                    <a:pt x="464" y="150"/>
                  </a:lnTo>
                  <a:lnTo>
                    <a:pt x="466" y="150"/>
                  </a:lnTo>
                  <a:lnTo>
                    <a:pt x="468" y="150"/>
                  </a:lnTo>
                  <a:lnTo>
                    <a:pt x="472" y="150"/>
                  </a:lnTo>
                  <a:lnTo>
                    <a:pt x="474" y="150"/>
                  </a:lnTo>
                  <a:lnTo>
                    <a:pt x="476" y="150"/>
                  </a:lnTo>
                  <a:lnTo>
                    <a:pt x="478" y="150"/>
                  </a:lnTo>
                  <a:lnTo>
                    <a:pt x="482" y="152"/>
                  </a:lnTo>
                  <a:lnTo>
                    <a:pt x="486" y="152"/>
                  </a:lnTo>
                  <a:lnTo>
                    <a:pt x="488" y="152"/>
                  </a:lnTo>
                  <a:lnTo>
                    <a:pt x="488" y="152"/>
                  </a:lnTo>
                  <a:lnTo>
                    <a:pt x="490" y="152"/>
                  </a:lnTo>
                  <a:lnTo>
                    <a:pt x="492" y="152"/>
                  </a:lnTo>
                  <a:lnTo>
                    <a:pt x="494" y="152"/>
                  </a:lnTo>
                  <a:lnTo>
                    <a:pt x="494" y="152"/>
                  </a:lnTo>
                  <a:lnTo>
                    <a:pt x="496" y="154"/>
                  </a:lnTo>
                  <a:lnTo>
                    <a:pt x="498" y="156"/>
                  </a:lnTo>
                  <a:lnTo>
                    <a:pt x="498" y="156"/>
                  </a:lnTo>
                  <a:lnTo>
                    <a:pt x="496" y="158"/>
                  </a:lnTo>
                  <a:lnTo>
                    <a:pt x="494" y="160"/>
                  </a:lnTo>
                  <a:lnTo>
                    <a:pt x="494" y="160"/>
                  </a:lnTo>
                  <a:lnTo>
                    <a:pt x="494" y="160"/>
                  </a:lnTo>
                  <a:lnTo>
                    <a:pt x="494" y="162"/>
                  </a:lnTo>
                  <a:lnTo>
                    <a:pt x="492" y="164"/>
                  </a:lnTo>
                  <a:lnTo>
                    <a:pt x="486" y="164"/>
                  </a:lnTo>
                  <a:lnTo>
                    <a:pt x="484" y="164"/>
                  </a:lnTo>
                  <a:lnTo>
                    <a:pt x="482" y="164"/>
                  </a:lnTo>
                  <a:lnTo>
                    <a:pt x="478" y="164"/>
                  </a:lnTo>
                  <a:lnTo>
                    <a:pt x="476" y="164"/>
                  </a:lnTo>
                  <a:lnTo>
                    <a:pt x="472" y="160"/>
                  </a:lnTo>
                  <a:lnTo>
                    <a:pt x="468" y="160"/>
                  </a:lnTo>
                  <a:lnTo>
                    <a:pt x="466" y="160"/>
                  </a:lnTo>
                  <a:lnTo>
                    <a:pt x="464" y="160"/>
                  </a:lnTo>
                  <a:lnTo>
                    <a:pt x="464" y="164"/>
                  </a:lnTo>
                  <a:lnTo>
                    <a:pt x="460" y="166"/>
                  </a:lnTo>
                  <a:lnTo>
                    <a:pt x="460" y="166"/>
                  </a:lnTo>
                  <a:lnTo>
                    <a:pt x="458" y="168"/>
                  </a:lnTo>
                  <a:lnTo>
                    <a:pt x="460" y="168"/>
                  </a:lnTo>
                  <a:lnTo>
                    <a:pt x="460" y="168"/>
                  </a:lnTo>
                  <a:lnTo>
                    <a:pt x="462" y="170"/>
                  </a:lnTo>
                  <a:lnTo>
                    <a:pt x="462" y="172"/>
                  </a:lnTo>
                  <a:lnTo>
                    <a:pt x="460" y="172"/>
                  </a:lnTo>
                  <a:lnTo>
                    <a:pt x="458" y="172"/>
                  </a:lnTo>
                  <a:lnTo>
                    <a:pt x="458" y="174"/>
                  </a:lnTo>
                  <a:lnTo>
                    <a:pt x="460" y="174"/>
                  </a:lnTo>
                  <a:lnTo>
                    <a:pt x="462" y="176"/>
                  </a:lnTo>
                  <a:lnTo>
                    <a:pt x="464" y="174"/>
                  </a:lnTo>
                  <a:lnTo>
                    <a:pt x="464" y="174"/>
                  </a:lnTo>
                  <a:lnTo>
                    <a:pt x="466" y="172"/>
                  </a:lnTo>
                  <a:lnTo>
                    <a:pt x="468" y="170"/>
                  </a:lnTo>
                  <a:lnTo>
                    <a:pt x="472" y="168"/>
                  </a:lnTo>
                  <a:lnTo>
                    <a:pt x="474" y="168"/>
                  </a:lnTo>
                  <a:lnTo>
                    <a:pt x="478" y="166"/>
                  </a:lnTo>
                  <a:lnTo>
                    <a:pt x="480" y="166"/>
                  </a:lnTo>
                  <a:lnTo>
                    <a:pt x="480" y="168"/>
                  </a:lnTo>
                  <a:lnTo>
                    <a:pt x="482" y="168"/>
                  </a:lnTo>
                  <a:lnTo>
                    <a:pt x="484" y="170"/>
                  </a:lnTo>
                  <a:lnTo>
                    <a:pt x="486" y="170"/>
                  </a:lnTo>
                  <a:lnTo>
                    <a:pt x="486" y="172"/>
                  </a:lnTo>
                  <a:lnTo>
                    <a:pt x="486" y="172"/>
                  </a:lnTo>
                  <a:lnTo>
                    <a:pt x="482" y="174"/>
                  </a:lnTo>
                  <a:lnTo>
                    <a:pt x="482" y="178"/>
                  </a:lnTo>
                  <a:lnTo>
                    <a:pt x="480" y="180"/>
                  </a:lnTo>
                  <a:lnTo>
                    <a:pt x="478" y="182"/>
                  </a:lnTo>
                  <a:lnTo>
                    <a:pt x="476" y="184"/>
                  </a:lnTo>
                  <a:lnTo>
                    <a:pt x="474" y="188"/>
                  </a:lnTo>
                  <a:lnTo>
                    <a:pt x="470" y="194"/>
                  </a:lnTo>
                  <a:lnTo>
                    <a:pt x="468" y="196"/>
                  </a:lnTo>
                  <a:lnTo>
                    <a:pt x="466" y="198"/>
                  </a:lnTo>
                  <a:lnTo>
                    <a:pt x="466" y="200"/>
                  </a:lnTo>
                  <a:lnTo>
                    <a:pt x="466" y="204"/>
                  </a:lnTo>
                  <a:lnTo>
                    <a:pt x="464" y="204"/>
                  </a:lnTo>
                  <a:lnTo>
                    <a:pt x="464" y="206"/>
                  </a:lnTo>
                  <a:lnTo>
                    <a:pt x="464" y="210"/>
                  </a:lnTo>
                  <a:lnTo>
                    <a:pt x="462" y="214"/>
                  </a:lnTo>
                  <a:lnTo>
                    <a:pt x="460" y="218"/>
                  </a:lnTo>
                  <a:lnTo>
                    <a:pt x="462" y="220"/>
                  </a:lnTo>
                  <a:lnTo>
                    <a:pt x="462" y="222"/>
                  </a:lnTo>
                  <a:lnTo>
                    <a:pt x="462" y="226"/>
                  </a:lnTo>
                  <a:lnTo>
                    <a:pt x="460" y="226"/>
                  </a:lnTo>
                  <a:lnTo>
                    <a:pt x="458" y="228"/>
                  </a:lnTo>
                  <a:lnTo>
                    <a:pt x="460" y="232"/>
                  </a:lnTo>
                  <a:lnTo>
                    <a:pt x="458" y="232"/>
                  </a:lnTo>
                  <a:lnTo>
                    <a:pt x="458" y="234"/>
                  </a:lnTo>
                  <a:lnTo>
                    <a:pt x="456" y="238"/>
                  </a:lnTo>
                  <a:lnTo>
                    <a:pt x="456" y="240"/>
                  </a:lnTo>
                  <a:lnTo>
                    <a:pt x="454" y="242"/>
                  </a:lnTo>
                  <a:lnTo>
                    <a:pt x="452" y="242"/>
                  </a:lnTo>
                  <a:lnTo>
                    <a:pt x="452" y="240"/>
                  </a:lnTo>
                  <a:lnTo>
                    <a:pt x="452" y="238"/>
                  </a:lnTo>
                  <a:lnTo>
                    <a:pt x="450" y="238"/>
                  </a:lnTo>
                  <a:lnTo>
                    <a:pt x="450" y="238"/>
                  </a:lnTo>
                  <a:lnTo>
                    <a:pt x="452" y="236"/>
                  </a:lnTo>
                  <a:lnTo>
                    <a:pt x="450" y="234"/>
                  </a:lnTo>
                  <a:lnTo>
                    <a:pt x="448" y="234"/>
                  </a:lnTo>
                  <a:lnTo>
                    <a:pt x="448" y="236"/>
                  </a:lnTo>
                  <a:lnTo>
                    <a:pt x="446" y="236"/>
                  </a:lnTo>
                  <a:lnTo>
                    <a:pt x="446" y="236"/>
                  </a:lnTo>
                  <a:lnTo>
                    <a:pt x="446" y="238"/>
                  </a:lnTo>
                  <a:lnTo>
                    <a:pt x="446" y="238"/>
                  </a:lnTo>
                  <a:lnTo>
                    <a:pt x="446" y="240"/>
                  </a:lnTo>
                  <a:lnTo>
                    <a:pt x="444" y="240"/>
                  </a:lnTo>
                  <a:lnTo>
                    <a:pt x="444" y="242"/>
                  </a:lnTo>
                  <a:lnTo>
                    <a:pt x="446" y="242"/>
                  </a:lnTo>
                  <a:lnTo>
                    <a:pt x="448" y="244"/>
                  </a:lnTo>
                  <a:lnTo>
                    <a:pt x="450" y="246"/>
                  </a:lnTo>
                  <a:lnTo>
                    <a:pt x="450" y="246"/>
                  </a:lnTo>
                  <a:lnTo>
                    <a:pt x="452" y="250"/>
                  </a:lnTo>
                  <a:lnTo>
                    <a:pt x="454" y="250"/>
                  </a:lnTo>
                  <a:lnTo>
                    <a:pt x="456" y="252"/>
                  </a:lnTo>
                  <a:lnTo>
                    <a:pt x="458" y="254"/>
                  </a:lnTo>
                  <a:lnTo>
                    <a:pt x="460" y="256"/>
                  </a:lnTo>
                  <a:lnTo>
                    <a:pt x="458" y="258"/>
                  </a:lnTo>
                  <a:lnTo>
                    <a:pt x="456" y="258"/>
                  </a:lnTo>
                  <a:lnTo>
                    <a:pt x="454" y="258"/>
                  </a:lnTo>
                  <a:lnTo>
                    <a:pt x="452" y="254"/>
                  </a:lnTo>
                  <a:lnTo>
                    <a:pt x="452" y="254"/>
                  </a:lnTo>
                  <a:lnTo>
                    <a:pt x="450" y="252"/>
                  </a:lnTo>
                  <a:lnTo>
                    <a:pt x="450" y="252"/>
                  </a:lnTo>
                  <a:lnTo>
                    <a:pt x="448" y="252"/>
                  </a:lnTo>
                  <a:lnTo>
                    <a:pt x="448" y="254"/>
                  </a:lnTo>
                  <a:lnTo>
                    <a:pt x="450" y="256"/>
                  </a:lnTo>
                  <a:lnTo>
                    <a:pt x="450" y="256"/>
                  </a:lnTo>
                  <a:lnTo>
                    <a:pt x="450" y="258"/>
                  </a:lnTo>
                  <a:lnTo>
                    <a:pt x="448" y="258"/>
                  </a:lnTo>
                  <a:lnTo>
                    <a:pt x="448" y="258"/>
                  </a:lnTo>
                  <a:lnTo>
                    <a:pt x="448" y="258"/>
                  </a:lnTo>
                  <a:lnTo>
                    <a:pt x="448" y="260"/>
                  </a:lnTo>
                  <a:lnTo>
                    <a:pt x="450" y="260"/>
                  </a:lnTo>
                  <a:lnTo>
                    <a:pt x="450" y="260"/>
                  </a:lnTo>
                  <a:lnTo>
                    <a:pt x="448" y="262"/>
                  </a:lnTo>
                  <a:lnTo>
                    <a:pt x="450" y="262"/>
                  </a:lnTo>
                  <a:lnTo>
                    <a:pt x="450" y="262"/>
                  </a:lnTo>
                  <a:lnTo>
                    <a:pt x="454" y="262"/>
                  </a:lnTo>
                  <a:lnTo>
                    <a:pt x="454" y="264"/>
                  </a:lnTo>
                  <a:lnTo>
                    <a:pt x="454" y="266"/>
                  </a:lnTo>
                  <a:lnTo>
                    <a:pt x="454" y="266"/>
                  </a:lnTo>
                  <a:lnTo>
                    <a:pt x="454" y="268"/>
                  </a:lnTo>
                  <a:lnTo>
                    <a:pt x="456" y="266"/>
                  </a:lnTo>
                  <a:lnTo>
                    <a:pt x="458" y="264"/>
                  </a:lnTo>
                  <a:lnTo>
                    <a:pt x="460" y="262"/>
                  </a:lnTo>
                  <a:lnTo>
                    <a:pt x="460" y="262"/>
                  </a:lnTo>
                  <a:lnTo>
                    <a:pt x="460" y="264"/>
                  </a:lnTo>
                  <a:lnTo>
                    <a:pt x="460" y="264"/>
                  </a:lnTo>
                  <a:lnTo>
                    <a:pt x="462" y="264"/>
                  </a:lnTo>
                  <a:lnTo>
                    <a:pt x="464" y="266"/>
                  </a:lnTo>
                  <a:lnTo>
                    <a:pt x="466" y="266"/>
                  </a:lnTo>
                  <a:lnTo>
                    <a:pt x="466" y="268"/>
                  </a:lnTo>
                  <a:lnTo>
                    <a:pt x="466" y="270"/>
                  </a:lnTo>
                  <a:lnTo>
                    <a:pt x="464" y="272"/>
                  </a:lnTo>
                  <a:lnTo>
                    <a:pt x="464" y="274"/>
                  </a:lnTo>
                  <a:lnTo>
                    <a:pt x="464" y="278"/>
                  </a:lnTo>
                  <a:lnTo>
                    <a:pt x="464" y="278"/>
                  </a:lnTo>
                  <a:lnTo>
                    <a:pt x="464" y="282"/>
                  </a:lnTo>
                  <a:lnTo>
                    <a:pt x="462" y="284"/>
                  </a:lnTo>
                  <a:lnTo>
                    <a:pt x="462" y="286"/>
                  </a:lnTo>
                  <a:lnTo>
                    <a:pt x="462" y="286"/>
                  </a:lnTo>
                  <a:lnTo>
                    <a:pt x="460" y="286"/>
                  </a:lnTo>
                  <a:lnTo>
                    <a:pt x="460" y="284"/>
                  </a:lnTo>
                  <a:lnTo>
                    <a:pt x="456" y="284"/>
                  </a:lnTo>
                  <a:lnTo>
                    <a:pt x="456" y="282"/>
                  </a:lnTo>
                  <a:lnTo>
                    <a:pt x="454" y="282"/>
                  </a:lnTo>
                  <a:lnTo>
                    <a:pt x="454" y="282"/>
                  </a:lnTo>
                  <a:lnTo>
                    <a:pt x="452" y="282"/>
                  </a:lnTo>
                  <a:lnTo>
                    <a:pt x="452" y="280"/>
                  </a:lnTo>
                  <a:lnTo>
                    <a:pt x="452" y="278"/>
                  </a:lnTo>
                  <a:lnTo>
                    <a:pt x="450" y="278"/>
                  </a:lnTo>
                  <a:lnTo>
                    <a:pt x="450" y="276"/>
                  </a:lnTo>
                  <a:lnTo>
                    <a:pt x="448" y="278"/>
                  </a:lnTo>
                  <a:lnTo>
                    <a:pt x="448" y="276"/>
                  </a:lnTo>
                  <a:lnTo>
                    <a:pt x="446" y="276"/>
                  </a:lnTo>
                  <a:lnTo>
                    <a:pt x="444" y="274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42" y="278"/>
                  </a:lnTo>
                  <a:lnTo>
                    <a:pt x="442" y="278"/>
                  </a:lnTo>
                  <a:lnTo>
                    <a:pt x="440" y="278"/>
                  </a:lnTo>
                  <a:lnTo>
                    <a:pt x="438" y="276"/>
                  </a:lnTo>
                  <a:lnTo>
                    <a:pt x="436" y="278"/>
                  </a:lnTo>
                  <a:lnTo>
                    <a:pt x="436" y="278"/>
                  </a:lnTo>
                  <a:lnTo>
                    <a:pt x="438" y="278"/>
                  </a:lnTo>
                  <a:lnTo>
                    <a:pt x="440" y="278"/>
                  </a:lnTo>
                  <a:lnTo>
                    <a:pt x="442" y="280"/>
                  </a:lnTo>
                  <a:lnTo>
                    <a:pt x="442" y="280"/>
                  </a:lnTo>
                  <a:lnTo>
                    <a:pt x="440" y="280"/>
                  </a:lnTo>
                  <a:lnTo>
                    <a:pt x="436" y="284"/>
                  </a:lnTo>
                  <a:lnTo>
                    <a:pt x="434" y="284"/>
                  </a:lnTo>
                  <a:lnTo>
                    <a:pt x="434" y="284"/>
                  </a:lnTo>
                  <a:lnTo>
                    <a:pt x="432" y="284"/>
                  </a:lnTo>
                  <a:lnTo>
                    <a:pt x="432" y="282"/>
                  </a:lnTo>
                  <a:lnTo>
                    <a:pt x="432" y="282"/>
                  </a:lnTo>
                  <a:lnTo>
                    <a:pt x="430" y="282"/>
                  </a:lnTo>
                  <a:lnTo>
                    <a:pt x="430" y="284"/>
                  </a:lnTo>
                  <a:lnTo>
                    <a:pt x="432" y="284"/>
                  </a:lnTo>
                  <a:lnTo>
                    <a:pt x="430" y="286"/>
                  </a:lnTo>
                  <a:lnTo>
                    <a:pt x="430" y="288"/>
                  </a:lnTo>
                  <a:lnTo>
                    <a:pt x="432" y="288"/>
                  </a:lnTo>
                  <a:lnTo>
                    <a:pt x="430" y="290"/>
                  </a:lnTo>
                  <a:lnTo>
                    <a:pt x="432" y="290"/>
                  </a:lnTo>
                  <a:lnTo>
                    <a:pt x="432" y="292"/>
                  </a:lnTo>
                  <a:lnTo>
                    <a:pt x="430" y="292"/>
                  </a:lnTo>
                  <a:lnTo>
                    <a:pt x="428" y="292"/>
                  </a:lnTo>
                  <a:lnTo>
                    <a:pt x="426" y="292"/>
                  </a:lnTo>
                  <a:lnTo>
                    <a:pt x="426" y="292"/>
                  </a:lnTo>
                  <a:lnTo>
                    <a:pt x="428" y="294"/>
                  </a:lnTo>
                  <a:lnTo>
                    <a:pt x="428" y="294"/>
                  </a:lnTo>
                  <a:lnTo>
                    <a:pt x="432" y="294"/>
                  </a:lnTo>
                  <a:lnTo>
                    <a:pt x="432" y="294"/>
                  </a:lnTo>
                  <a:lnTo>
                    <a:pt x="432" y="296"/>
                  </a:lnTo>
                  <a:lnTo>
                    <a:pt x="432" y="298"/>
                  </a:lnTo>
                  <a:lnTo>
                    <a:pt x="432" y="298"/>
                  </a:lnTo>
                  <a:lnTo>
                    <a:pt x="434" y="298"/>
                  </a:lnTo>
                  <a:lnTo>
                    <a:pt x="436" y="296"/>
                  </a:lnTo>
                  <a:lnTo>
                    <a:pt x="438" y="298"/>
                  </a:lnTo>
                  <a:lnTo>
                    <a:pt x="440" y="298"/>
                  </a:lnTo>
                  <a:lnTo>
                    <a:pt x="442" y="298"/>
                  </a:lnTo>
                  <a:lnTo>
                    <a:pt x="444" y="300"/>
                  </a:lnTo>
                  <a:lnTo>
                    <a:pt x="446" y="298"/>
                  </a:lnTo>
                  <a:lnTo>
                    <a:pt x="446" y="298"/>
                  </a:lnTo>
                  <a:lnTo>
                    <a:pt x="448" y="298"/>
                  </a:lnTo>
                  <a:lnTo>
                    <a:pt x="448" y="300"/>
                  </a:lnTo>
                  <a:lnTo>
                    <a:pt x="448" y="302"/>
                  </a:lnTo>
                  <a:lnTo>
                    <a:pt x="448" y="304"/>
                  </a:lnTo>
                  <a:lnTo>
                    <a:pt x="448" y="304"/>
                  </a:lnTo>
                  <a:lnTo>
                    <a:pt x="446" y="304"/>
                  </a:lnTo>
                  <a:lnTo>
                    <a:pt x="444" y="304"/>
                  </a:lnTo>
                  <a:lnTo>
                    <a:pt x="444" y="304"/>
                  </a:lnTo>
                  <a:lnTo>
                    <a:pt x="442" y="304"/>
                  </a:lnTo>
                  <a:lnTo>
                    <a:pt x="440" y="304"/>
                  </a:lnTo>
                  <a:lnTo>
                    <a:pt x="440" y="304"/>
                  </a:lnTo>
                  <a:lnTo>
                    <a:pt x="436" y="304"/>
                  </a:lnTo>
                  <a:lnTo>
                    <a:pt x="434" y="304"/>
                  </a:lnTo>
                  <a:lnTo>
                    <a:pt x="432" y="304"/>
                  </a:lnTo>
                  <a:lnTo>
                    <a:pt x="432" y="304"/>
                  </a:lnTo>
                  <a:lnTo>
                    <a:pt x="430" y="304"/>
                  </a:lnTo>
                  <a:lnTo>
                    <a:pt x="432" y="306"/>
                  </a:lnTo>
                  <a:lnTo>
                    <a:pt x="432" y="306"/>
                  </a:lnTo>
                  <a:lnTo>
                    <a:pt x="434" y="306"/>
                  </a:lnTo>
                  <a:lnTo>
                    <a:pt x="436" y="306"/>
                  </a:lnTo>
                  <a:lnTo>
                    <a:pt x="440" y="306"/>
                  </a:lnTo>
                  <a:lnTo>
                    <a:pt x="440" y="306"/>
                  </a:lnTo>
                  <a:lnTo>
                    <a:pt x="442" y="308"/>
                  </a:lnTo>
                  <a:lnTo>
                    <a:pt x="444" y="308"/>
                  </a:lnTo>
                  <a:lnTo>
                    <a:pt x="446" y="308"/>
                  </a:lnTo>
                  <a:lnTo>
                    <a:pt x="446" y="310"/>
                  </a:lnTo>
                  <a:lnTo>
                    <a:pt x="448" y="312"/>
                  </a:lnTo>
                  <a:lnTo>
                    <a:pt x="450" y="314"/>
                  </a:lnTo>
                  <a:lnTo>
                    <a:pt x="450" y="316"/>
                  </a:lnTo>
                  <a:lnTo>
                    <a:pt x="450" y="316"/>
                  </a:lnTo>
                  <a:lnTo>
                    <a:pt x="448" y="314"/>
                  </a:lnTo>
                  <a:lnTo>
                    <a:pt x="448" y="314"/>
                  </a:lnTo>
                  <a:lnTo>
                    <a:pt x="448" y="316"/>
                  </a:lnTo>
                  <a:lnTo>
                    <a:pt x="446" y="316"/>
                  </a:lnTo>
                  <a:lnTo>
                    <a:pt x="448" y="318"/>
                  </a:lnTo>
                  <a:lnTo>
                    <a:pt x="448" y="322"/>
                  </a:lnTo>
                  <a:lnTo>
                    <a:pt x="448" y="322"/>
                  </a:lnTo>
                  <a:lnTo>
                    <a:pt x="448" y="324"/>
                  </a:lnTo>
                  <a:lnTo>
                    <a:pt x="448" y="326"/>
                  </a:lnTo>
                  <a:lnTo>
                    <a:pt x="448" y="328"/>
                  </a:lnTo>
                  <a:lnTo>
                    <a:pt x="446" y="332"/>
                  </a:lnTo>
                  <a:lnTo>
                    <a:pt x="444" y="332"/>
                  </a:lnTo>
                  <a:lnTo>
                    <a:pt x="444" y="332"/>
                  </a:lnTo>
                  <a:lnTo>
                    <a:pt x="442" y="332"/>
                  </a:lnTo>
                  <a:lnTo>
                    <a:pt x="440" y="330"/>
                  </a:lnTo>
                  <a:lnTo>
                    <a:pt x="442" y="328"/>
                  </a:lnTo>
                  <a:lnTo>
                    <a:pt x="442" y="328"/>
                  </a:lnTo>
                  <a:lnTo>
                    <a:pt x="440" y="328"/>
                  </a:lnTo>
                  <a:lnTo>
                    <a:pt x="440" y="328"/>
                  </a:lnTo>
                  <a:lnTo>
                    <a:pt x="438" y="328"/>
                  </a:lnTo>
                  <a:lnTo>
                    <a:pt x="436" y="324"/>
                  </a:lnTo>
                  <a:lnTo>
                    <a:pt x="434" y="322"/>
                  </a:lnTo>
                  <a:lnTo>
                    <a:pt x="430" y="320"/>
                  </a:lnTo>
                  <a:lnTo>
                    <a:pt x="430" y="318"/>
                  </a:lnTo>
                  <a:lnTo>
                    <a:pt x="430" y="316"/>
                  </a:lnTo>
                  <a:lnTo>
                    <a:pt x="428" y="314"/>
                  </a:lnTo>
                  <a:lnTo>
                    <a:pt x="426" y="314"/>
                  </a:lnTo>
                  <a:lnTo>
                    <a:pt x="426" y="314"/>
                  </a:lnTo>
                  <a:lnTo>
                    <a:pt x="426" y="314"/>
                  </a:lnTo>
                  <a:lnTo>
                    <a:pt x="426" y="314"/>
                  </a:lnTo>
                  <a:lnTo>
                    <a:pt x="428" y="318"/>
                  </a:lnTo>
                  <a:lnTo>
                    <a:pt x="428" y="318"/>
                  </a:lnTo>
                  <a:lnTo>
                    <a:pt x="428" y="320"/>
                  </a:lnTo>
                  <a:lnTo>
                    <a:pt x="424" y="320"/>
                  </a:lnTo>
                  <a:lnTo>
                    <a:pt x="424" y="318"/>
                  </a:lnTo>
                  <a:lnTo>
                    <a:pt x="422" y="316"/>
                  </a:lnTo>
                  <a:lnTo>
                    <a:pt x="420" y="314"/>
                  </a:lnTo>
                  <a:lnTo>
                    <a:pt x="420" y="316"/>
                  </a:lnTo>
                  <a:lnTo>
                    <a:pt x="420" y="318"/>
                  </a:lnTo>
                  <a:lnTo>
                    <a:pt x="422" y="320"/>
                  </a:lnTo>
                  <a:lnTo>
                    <a:pt x="426" y="322"/>
                  </a:lnTo>
                  <a:lnTo>
                    <a:pt x="430" y="322"/>
                  </a:lnTo>
                  <a:lnTo>
                    <a:pt x="434" y="324"/>
                  </a:lnTo>
                  <a:lnTo>
                    <a:pt x="438" y="328"/>
                  </a:lnTo>
                  <a:lnTo>
                    <a:pt x="438" y="330"/>
                  </a:lnTo>
                  <a:lnTo>
                    <a:pt x="438" y="332"/>
                  </a:lnTo>
                  <a:lnTo>
                    <a:pt x="436" y="330"/>
                  </a:lnTo>
                  <a:lnTo>
                    <a:pt x="434" y="330"/>
                  </a:lnTo>
                  <a:lnTo>
                    <a:pt x="432" y="330"/>
                  </a:lnTo>
                  <a:lnTo>
                    <a:pt x="432" y="330"/>
                  </a:lnTo>
                  <a:lnTo>
                    <a:pt x="428" y="334"/>
                  </a:lnTo>
                  <a:lnTo>
                    <a:pt x="428" y="334"/>
                  </a:lnTo>
                  <a:lnTo>
                    <a:pt x="426" y="332"/>
                  </a:lnTo>
                  <a:lnTo>
                    <a:pt x="424" y="330"/>
                  </a:lnTo>
                  <a:lnTo>
                    <a:pt x="426" y="330"/>
                  </a:lnTo>
                  <a:lnTo>
                    <a:pt x="424" y="328"/>
                  </a:lnTo>
                  <a:lnTo>
                    <a:pt x="424" y="328"/>
                  </a:lnTo>
                  <a:lnTo>
                    <a:pt x="424" y="330"/>
                  </a:lnTo>
                  <a:lnTo>
                    <a:pt x="424" y="330"/>
                  </a:lnTo>
                  <a:lnTo>
                    <a:pt x="424" y="332"/>
                  </a:lnTo>
                  <a:lnTo>
                    <a:pt x="426" y="334"/>
                  </a:lnTo>
                  <a:lnTo>
                    <a:pt x="428" y="334"/>
                  </a:lnTo>
                  <a:lnTo>
                    <a:pt x="430" y="334"/>
                  </a:lnTo>
                  <a:lnTo>
                    <a:pt x="432" y="332"/>
                  </a:lnTo>
                  <a:lnTo>
                    <a:pt x="434" y="332"/>
                  </a:lnTo>
                  <a:lnTo>
                    <a:pt x="436" y="334"/>
                  </a:lnTo>
                  <a:lnTo>
                    <a:pt x="436" y="334"/>
                  </a:lnTo>
                  <a:lnTo>
                    <a:pt x="436" y="336"/>
                  </a:lnTo>
                  <a:lnTo>
                    <a:pt x="434" y="340"/>
                  </a:lnTo>
                  <a:lnTo>
                    <a:pt x="434" y="342"/>
                  </a:lnTo>
                  <a:lnTo>
                    <a:pt x="432" y="342"/>
                  </a:lnTo>
                  <a:lnTo>
                    <a:pt x="432" y="342"/>
                  </a:lnTo>
                  <a:lnTo>
                    <a:pt x="434" y="344"/>
                  </a:lnTo>
                  <a:lnTo>
                    <a:pt x="436" y="342"/>
                  </a:lnTo>
                  <a:lnTo>
                    <a:pt x="438" y="342"/>
                  </a:lnTo>
                  <a:lnTo>
                    <a:pt x="440" y="346"/>
                  </a:lnTo>
                  <a:lnTo>
                    <a:pt x="442" y="346"/>
                  </a:lnTo>
                  <a:lnTo>
                    <a:pt x="444" y="346"/>
                  </a:lnTo>
                  <a:lnTo>
                    <a:pt x="446" y="344"/>
                  </a:lnTo>
                  <a:lnTo>
                    <a:pt x="448" y="346"/>
                  </a:lnTo>
                  <a:lnTo>
                    <a:pt x="448" y="346"/>
                  </a:lnTo>
                  <a:lnTo>
                    <a:pt x="446" y="348"/>
                  </a:lnTo>
                  <a:lnTo>
                    <a:pt x="446" y="350"/>
                  </a:lnTo>
                  <a:lnTo>
                    <a:pt x="448" y="350"/>
                  </a:lnTo>
                  <a:lnTo>
                    <a:pt x="448" y="352"/>
                  </a:lnTo>
                  <a:lnTo>
                    <a:pt x="444" y="356"/>
                  </a:lnTo>
                  <a:lnTo>
                    <a:pt x="442" y="358"/>
                  </a:lnTo>
                  <a:lnTo>
                    <a:pt x="440" y="358"/>
                  </a:lnTo>
                  <a:lnTo>
                    <a:pt x="440" y="356"/>
                  </a:lnTo>
                  <a:lnTo>
                    <a:pt x="440" y="354"/>
                  </a:lnTo>
                  <a:lnTo>
                    <a:pt x="438" y="354"/>
                  </a:lnTo>
                  <a:lnTo>
                    <a:pt x="438" y="352"/>
                  </a:lnTo>
                  <a:lnTo>
                    <a:pt x="436" y="350"/>
                  </a:lnTo>
                  <a:lnTo>
                    <a:pt x="434" y="348"/>
                  </a:lnTo>
                  <a:lnTo>
                    <a:pt x="432" y="348"/>
                  </a:lnTo>
                  <a:lnTo>
                    <a:pt x="430" y="348"/>
                  </a:lnTo>
                  <a:lnTo>
                    <a:pt x="428" y="348"/>
                  </a:lnTo>
                  <a:lnTo>
                    <a:pt x="426" y="348"/>
                  </a:lnTo>
                  <a:lnTo>
                    <a:pt x="426" y="348"/>
                  </a:lnTo>
                  <a:lnTo>
                    <a:pt x="424" y="346"/>
                  </a:lnTo>
                  <a:lnTo>
                    <a:pt x="424" y="344"/>
                  </a:lnTo>
                  <a:lnTo>
                    <a:pt x="422" y="344"/>
                  </a:lnTo>
                  <a:lnTo>
                    <a:pt x="422" y="346"/>
                  </a:lnTo>
                  <a:lnTo>
                    <a:pt x="424" y="346"/>
                  </a:lnTo>
                  <a:lnTo>
                    <a:pt x="424" y="350"/>
                  </a:lnTo>
                  <a:lnTo>
                    <a:pt x="422" y="352"/>
                  </a:lnTo>
                  <a:lnTo>
                    <a:pt x="422" y="352"/>
                  </a:lnTo>
                  <a:lnTo>
                    <a:pt x="420" y="352"/>
                  </a:lnTo>
                  <a:lnTo>
                    <a:pt x="418" y="352"/>
                  </a:lnTo>
                  <a:lnTo>
                    <a:pt x="420" y="354"/>
                  </a:lnTo>
                  <a:lnTo>
                    <a:pt x="420" y="354"/>
                  </a:lnTo>
                  <a:lnTo>
                    <a:pt x="420" y="356"/>
                  </a:lnTo>
                  <a:lnTo>
                    <a:pt x="418" y="358"/>
                  </a:lnTo>
                  <a:lnTo>
                    <a:pt x="418" y="358"/>
                  </a:lnTo>
                  <a:lnTo>
                    <a:pt x="418" y="360"/>
                  </a:lnTo>
                  <a:lnTo>
                    <a:pt x="418" y="360"/>
                  </a:lnTo>
                  <a:lnTo>
                    <a:pt x="420" y="362"/>
                  </a:lnTo>
                  <a:lnTo>
                    <a:pt x="420" y="364"/>
                  </a:lnTo>
                  <a:lnTo>
                    <a:pt x="422" y="364"/>
                  </a:lnTo>
                  <a:lnTo>
                    <a:pt x="422" y="368"/>
                  </a:lnTo>
                  <a:lnTo>
                    <a:pt x="422" y="370"/>
                  </a:lnTo>
                  <a:lnTo>
                    <a:pt x="422" y="370"/>
                  </a:lnTo>
                  <a:lnTo>
                    <a:pt x="422" y="368"/>
                  </a:lnTo>
                  <a:lnTo>
                    <a:pt x="424" y="368"/>
                  </a:lnTo>
                  <a:lnTo>
                    <a:pt x="424" y="366"/>
                  </a:lnTo>
                  <a:lnTo>
                    <a:pt x="422" y="364"/>
                  </a:lnTo>
                  <a:lnTo>
                    <a:pt x="422" y="362"/>
                  </a:lnTo>
                  <a:lnTo>
                    <a:pt x="424" y="360"/>
                  </a:lnTo>
                  <a:lnTo>
                    <a:pt x="424" y="360"/>
                  </a:lnTo>
                  <a:lnTo>
                    <a:pt x="424" y="362"/>
                  </a:lnTo>
                  <a:lnTo>
                    <a:pt x="426" y="364"/>
                  </a:lnTo>
                  <a:lnTo>
                    <a:pt x="426" y="366"/>
                  </a:lnTo>
                  <a:lnTo>
                    <a:pt x="428" y="366"/>
                  </a:lnTo>
                  <a:lnTo>
                    <a:pt x="430" y="366"/>
                  </a:lnTo>
                  <a:lnTo>
                    <a:pt x="430" y="366"/>
                  </a:lnTo>
                  <a:lnTo>
                    <a:pt x="430" y="366"/>
                  </a:lnTo>
                  <a:lnTo>
                    <a:pt x="432" y="366"/>
                  </a:lnTo>
                  <a:lnTo>
                    <a:pt x="434" y="364"/>
                  </a:lnTo>
                  <a:lnTo>
                    <a:pt x="436" y="366"/>
                  </a:lnTo>
                  <a:lnTo>
                    <a:pt x="436" y="366"/>
                  </a:lnTo>
                  <a:lnTo>
                    <a:pt x="436" y="368"/>
                  </a:lnTo>
                  <a:lnTo>
                    <a:pt x="434" y="370"/>
                  </a:lnTo>
                  <a:lnTo>
                    <a:pt x="434" y="372"/>
                  </a:lnTo>
                  <a:lnTo>
                    <a:pt x="434" y="374"/>
                  </a:lnTo>
                  <a:lnTo>
                    <a:pt x="434" y="378"/>
                  </a:lnTo>
                  <a:lnTo>
                    <a:pt x="432" y="378"/>
                  </a:lnTo>
                  <a:lnTo>
                    <a:pt x="430" y="378"/>
                  </a:lnTo>
                  <a:lnTo>
                    <a:pt x="428" y="380"/>
                  </a:lnTo>
                  <a:lnTo>
                    <a:pt x="426" y="378"/>
                  </a:lnTo>
                  <a:lnTo>
                    <a:pt x="424" y="378"/>
                  </a:lnTo>
                  <a:lnTo>
                    <a:pt x="424" y="378"/>
                  </a:lnTo>
                  <a:lnTo>
                    <a:pt x="422" y="380"/>
                  </a:lnTo>
                  <a:lnTo>
                    <a:pt x="422" y="380"/>
                  </a:lnTo>
                  <a:lnTo>
                    <a:pt x="420" y="382"/>
                  </a:lnTo>
                  <a:lnTo>
                    <a:pt x="418" y="382"/>
                  </a:lnTo>
                  <a:lnTo>
                    <a:pt x="418" y="382"/>
                  </a:lnTo>
                  <a:lnTo>
                    <a:pt x="416" y="384"/>
                  </a:lnTo>
                  <a:lnTo>
                    <a:pt x="416" y="384"/>
                  </a:lnTo>
                  <a:lnTo>
                    <a:pt x="416" y="384"/>
                  </a:lnTo>
                  <a:lnTo>
                    <a:pt x="414" y="384"/>
                  </a:lnTo>
                  <a:lnTo>
                    <a:pt x="412" y="382"/>
                  </a:lnTo>
                  <a:lnTo>
                    <a:pt x="408" y="382"/>
                  </a:lnTo>
                  <a:lnTo>
                    <a:pt x="406" y="378"/>
                  </a:lnTo>
                  <a:lnTo>
                    <a:pt x="402" y="374"/>
                  </a:lnTo>
                  <a:lnTo>
                    <a:pt x="400" y="372"/>
                  </a:lnTo>
                  <a:lnTo>
                    <a:pt x="400" y="370"/>
                  </a:lnTo>
                  <a:lnTo>
                    <a:pt x="402" y="370"/>
                  </a:lnTo>
                  <a:lnTo>
                    <a:pt x="402" y="370"/>
                  </a:lnTo>
                  <a:lnTo>
                    <a:pt x="402" y="370"/>
                  </a:lnTo>
                  <a:lnTo>
                    <a:pt x="404" y="372"/>
                  </a:lnTo>
                  <a:lnTo>
                    <a:pt x="408" y="374"/>
                  </a:lnTo>
                  <a:lnTo>
                    <a:pt x="410" y="376"/>
                  </a:lnTo>
                  <a:lnTo>
                    <a:pt x="412" y="376"/>
                  </a:lnTo>
                  <a:lnTo>
                    <a:pt x="414" y="374"/>
                  </a:lnTo>
                  <a:lnTo>
                    <a:pt x="416" y="374"/>
                  </a:lnTo>
                  <a:lnTo>
                    <a:pt x="414" y="372"/>
                  </a:lnTo>
                  <a:lnTo>
                    <a:pt x="414" y="372"/>
                  </a:lnTo>
                  <a:lnTo>
                    <a:pt x="412" y="374"/>
                  </a:lnTo>
                  <a:lnTo>
                    <a:pt x="410" y="372"/>
                  </a:lnTo>
                  <a:lnTo>
                    <a:pt x="406" y="370"/>
                  </a:lnTo>
                  <a:lnTo>
                    <a:pt x="402" y="368"/>
                  </a:lnTo>
                  <a:lnTo>
                    <a:pt x="400" y="368"/>
                  </a:lnTo>
                  <a:lnTo>
                    <a:pt x="400" y="368"/>
                  </a:lnTo>
                  <a:lnTo>
                    <a:pt x="400" y="366"/>
                  </a:lnTo>
                  <a:lnTo>
                    <a:pt x="400" y="366"/>
                  </a:lnTo>
                  <a:lnTo>
                    <a:pt x="398" y="366"/>
                  </a:lnTo>
                  <a:lnTo>
                    <a:pt x="398" y="366"/>
                  </a:lnTo>
                  <a:lnTo>
                    <a:pt x="398" y="368"/>
                  </a:lnTo>
                  <a:lnTo>
                    <a:pt x="396" y="372"/>
                  </a:lnTo>
                  <a:lnTo>
                    <a:pt x="396" y="374"/>
                  </a:lnTo>
                  <a:lnTo>
                    <a:pt x="396" y="376"/>
                  </a:lnTo>
                  <a:lnTo>
                    <a:pt x="396" y="374"/>
                  </a:lnTo>
                  <a:lnTo>
                    <a:pt x="392" y="370"/>
                  </a:lnTo>
                  <a:lnTo>
                    <a:pt x="390" y="366"/>
                  </a:lnTo>
                  <a:lnTo>
                    <a:pt x="388" y="364"/>
                  </a:lnTo>
                  <a:lnTo>
                    <a:pt x="388" y="364"/>
                  </a:lnTo>
                  <a:lnTo>
                    <a:pt x="388" y="362"/>
                  </a:lnTo>
                  <a:lnTo>
                    <a:pt x="386" y="362"/>
                  </a:lnTo>
                  <a:lnTo>
                    <a:pt x="386" y="362"/>
                  </a:lnTo>
                  <a:lnTo>
                    <a:pt x="386" y="364"/>
                  </a:lnTo>
                  <a:lnTo>
                    <a:pt x="388" y="366"/>
                  </a:lnTo>
                  <a:lnTo>
                    <a:pt x="390" y="370"/>
                  </a:lnTo>
                  <a:lnTo>
                    <a:pt x="390" y="372"/>
                  </a:lnTo>
                  <a:lnTo>
                    <a:pt x="392" y="372"/>
                  </a:lnTo>
                  <a:lnTo>
                    <a:pt x="394" y="374"/>
                  </a:lnTo>
                  <a:lnTo>
                    <a:pt x="392" y="376"/>
                  </a:lnTo>
                  <a:lnTo>
                    <a:pt x="392" y="376"/>
                  </a:lnTo>
                  <a:lnTo>
                    <a:pt x="390" y="376"/>
                  </a:lnTo>
                  <a:lnTo>
                    <a:pt x="388" y="378"/>
                  </a:lnTo>
                  <a:lnTo>
                    <a:pt x="388" y="378"/>
                  </a:lnTo>
                  <a:lnTo>
                    <a:pt x="386" y="380"/>
                  </a:lnTo>
                  <a:lnTo>
                    <a:pt x="384" y="380"/>
                  </a:lnTo>
                  <a:lnTo>
                    <a:pt x="382" y="380"/>
                  </a:lnTo>
                  <a:lnTo>
                    <a:pt x="380" y="380"/>
                  </a:lnTo>
                  <a:lnTo>
                    <a:pt x="378" y="380"/>
                  </a:lnTo>
                  <a:lnTo>
                    <a:pt x="378" y="378"/>
                  </a:lnTo>
                  <a:lnTo>
                    <a:pt x="376" y="378"/>
                  </a:lnTo>
                  <a:lnTo>
                    <a:pt x="376" y="378"/>
                  </a:lnTo>
                  <a:lnTo>
                    <a:pt x="372" y="376"/>
                  </a:lnTo>
                  <a:lnTo>
                    <a:pt x="372" y="374"/>
                  </a:lnTo>
                  <a:lnTo>
                    <a:pt x="372" y="372"/>
                  </a:lnTo>
                  <a:lnTo>
                    <a:pt x="370" y="372"/>
                  </a:lnTo>
                  <a:lnTo>
                    <a:pt x="370" y="372"/>
                  </a:lnTo>
                  <a:lnTo>
                    <a:pt x="370" y="372"/>
                  </a:lnTo>
                  <a:lnTo>
                    <a:pt x="370" y="374"/>
                  </a:lnTo>
                  <a:lnTo>
                    <a:pt x="370" y="376"/>
                  </a:lnTo>
                  <a:lnTo>
                    <a:pt x="372" y="376"/>
                  </a:lnTo>
                  <a:lnTo>
                    <a:pt x="374" y="378"/>
                  </a:lnTo>
                  <a:lnTo>
                    <a:pt x="376" y="380"/>
                  </a:lnTo>
                  <a:lnTo>
                    <a:pt x="376" y="382"/>
                  </a:lnTo>
                  <a:lnTo>
                    <a:pt x="374" y="382"/>
                  </a:lnTo>
                  <a:lnTo>
                    <a:pt x="370" y="382"/>
                  </a:lnTo>
                  <a:lnTo>
                    <a:pt x="368" y="382"/>
                  </a:lnTo>
                  <a:lnTo>
                    <a:pt x="366" y="382"/>
                  </a:lnTo>
                  <a:lnTo>
                    <a:pt x="364" y="384"/>
                  </a:lnTo>
                  <a:lnTo>
                    <a:pt x="366" y="384"/>
                  </a:lnTo>
                  <a:lnTo>
                    <a:pt x="366" y="384"/>
                  </a:lnTo>
                  <a:lnTo>
                    <a:pt x="366" y="386"/>
                  </a:lnTo>
                  <a:lnTo>
                    <a:pt x="368" y="386"/>
                  </a:lnTo>
                  <a:lnTo>
                    <a:pt x="368" y="386"/>
                  </a:lnTo>
                  <a:lnTo>
                    <a:pt x="368" y="384"/>
                  </a:lnTo>
                  <a:lnTo>
                    <a:pt x="372" y="384"/>
                  </a:lnTo>
                  <a:lnTo>
                    <a:pt x="372" y="384"/>
                  </a:lnTo>
                  <a:lnTo>
                    <a:pt x="372" y="384"/>
                  </a:lnTo>
                  <a:lnTo>
                    <a:pt x="372" y="384"/>
                  </a:lnTo>
                  <a:lnTo>
                    <a:pt x="374" y="386"/>
                  </a:lnTo>
                  <a:lnTo>
                    <a:pt x="376" y="384"/>
                  </a:lnTo>
                  <a:lnTo>
                    <a:pt x="376" y="382"/>
                  </a:lnTo>
                  <a:lnTo>
                    <a:pt x="378" y="382"/>
                  </a:lnTo>
                  <a:lnTo>
                    <a:pt x="380" y="382"/>
                  </a:lnTo>
                  <a:lnTo>
                    <a:pt x="382" y="382"/>
                  </a:lnTo>
                  <a:lnTo>
                    <a:pt x="384" y="384"/>
                  </a:lnTo>
                  <a:lnTo>
                    <a:pt x="386" y="384"/>
                  </a:lnTo>
                  <a:lnTo>
                    <a:pt x="388" y="386"/>
                  </a:lnTo>
                  <a:lnTo>
                    <a:pt x="390" y="386"/>
                  </a:lnTo>
                  <a:lnTo>
                    <a:pt x="390" y="388"/>
                  </a:lnTo>
                  <a:lnTo>
                    <a:pt x="390" y="390"/>
                  </a:lnTo>
                  <a:lnTo>
                    <a:pt x="388" y="390"/>
                  </a:lnTo>
                  <a:lnTo>
                    <a:pt x="388" y="392"/>
                  </a:lnTo>
                  <a:lnTo>
                    <a:pt x="386" y="390"/>
                  </a:lnTo>
                  <a:lnTo>
                    <a:pt x="384" y="392"/>
                  </a:lnTo>
                  <a:lnTo>
                    <a:pt x="382" y="392"/>
                  </a:lnTo>
                  <a:lnTo>
                    <a:pt x="380" y="394"/>
                  </a:lnTo>
                  <a:lnTo>
                    <a:pt x="378" y="394"/>
                  </a:lnTo>
                  <a:lnTo>
                    <a:pt x="376" y="390"/>
                  </a:lnTo>
                  <a:lnTo>
                    <a:pt x="374" y="390"/>
                  </a:lnTo>
                  <a:lnTo>
                    <a:pt x="374" y="390"/>
                  </a:lnTo>
                  <a:lnTo>
                    <a:pt x="372" y="392"/>
                  </a:lnTo>
                  <a:lnTo>
                    <a:pt x="370" y="392"/>
                  </a:lnTo>
                  <a:lnTo>
                    <a:pt x="370" y="392"/>
                  </a:lnTo>
                  <a:lnTo>
                    <a:pt x="368" y="392"/>
                  </a:lnTo>
                  <a:lnTo>
                    <a:pt x="368" y="392"/>
                  </a:lnTo>
                  <a:lnTo>
                    <a:pt x="370" y="392"/>
                  </a:lnTo>
                  <a:lnTo>
                    <a:pt x="372" y="392"/>
                  </a:lnTo>
                  <a:lnTo>
                    <a:pt x="374" y="392"/>
                  </a:lnTo>
                  <a:lnTo>
                    <a:pt x="374" y="392"/>
                  </a:lnTo>
                  <a:lnTo>
                    <a:pt x="376" y="394"/>
                  </a:lnTo>
                  <a:lnTo>
                    <a:pt x="374" y="394"/>
                  </a:lnTo>
                  <a:lnTo>
                    <a:pt x="372" y="394"/>
                  </a:lnTo>
                  <a:lnTo>
                    <a:pt x="370" y="396"/>
                  </a:lnTo>
                  <a:lnTo>
                    <a:pt x="370" y="396"/>
                  </a:lnTo>
                  <a:lnTo>
                    <a:pt x="370" y="396"/>
                  </a:lnTo>
                  <a:lnTo>
                    <a:pt x="372" y="396"/>
                  </a:lnTo>
                  <a:lnTo>
                    <a:pt x="374" y="396"/>
                  </a:lnTo>
                  <a:lnTo>
                    <a:pt x="376" y="396"/>
                  </a:lnTo>
                  <a:lnTo>
                    <a:pt x="376" y="396"/>
                  </a:lnTo>
                  <a:lnTo>
                    <a:pt x="376" y="398"/>
                  </a:lnTo>
                  <a:lnTo>
                    <a:pt x="378" y="398"/>
                  </a:lnTo>
                  <a:lnTo>
                    <a:pt x="378" y="396"/>
                  </a:lnTo>
                  <a:lnTo>
                    <a:pt x="380" y="396"/>
                  </a:lnTo>
                  <a:lnTo>
                    <a:pt x="382" y="396"/>
                  </a:lnTo>
                  <a:lnTo>
                    <a:pt x="384" y="394"/>
                  </a:lnTo>
                  <a:lnTo>
                    <a:pt x="384" y="394"/>
                  </a:lnTo>
                  <a:lnTo>
                    <a:pt x="386" y="394"/>
                  </a:lnTo>
                  <a:lnTo>
                    <a:pt x="388" y="396"/>
                  </a:lnTo>
                  <a:lnTo>
                    <a:pt x="390" y="396"/>
                  </a:lnTo>
                  <a:lnTo>
                    <a:pt x="390" y="396"/>
                  </a:lnTo>
                  <a:lnTo>
                    <a:pt x="390" y="398"/>
                  </a:lnTo>
                  <a:lnTo>
                    <a:pt x="390" y="402"/>
                  </a:lnTo>
                  <a:lnTo>
                    <a:pt x="388" y="404"/>
                  </a:lnTo>
                  <a:lnTo>
                    <a:pt x="386" y="404"/>
                  </a:lnTo>
                  <a:lnTo>
                    <a:pt x="384" y="404"/>
                  </a:lnTo>
                  <a:lnTo>
                    <a:pt x="382" y="404"/>
                  </a:lnTo>
                  <a:lnTo>
                    <a:pt x="378" y="404"/>
                  </a:lnTo>
                  <a:lnTo>
                    <a:pt x="378" y="402"/>
                  </a:lnTo>
                  <a:lnTo>
                    <a:pt x="376" y="404"/>
                  </a:lnTo>
                  <a:lnTo>
                    <a:pt x="376" y="404"/>
                  </a:lnTo>
                  <a:lnTo>
                    <a:pt x="378" y="404"/>
                  </a:lnTo>
                  <a:lnTo>
                    <a:pt x="382" y="404"/>
                  </a:lnTo>
                  <a:lnTo>
                    <a:pt x="384" y="406"/>
                  </a:lnTo>
                  <a:lnTo>
                    <a:pt x="386" y="408"/>
                  </a:lnTo>
                  <a:lnTo>
                    <a:pt x="384" y="408"/>
                  </a:lnTo>
                  <a:lnTo>
                    <a:pt x="386" y="406"/>
                  </a:lnTo>
                  <a:lnTo>
                    <a:pt x="388" y="406"/>
                  </a:lnTo>
                  <a:lnTo>
                    <a:pt x="392" y="406"/>
                  </a:lnTo>
                  <a:lnTo>
                    <a:pt x="394" y="406"/>
                  </a:lnTo>
                  <a:lnTo>
                    <a:pt x="394" y="408"/>
                  </a:lnTo>
                  <a:lnTo>
                    <a:pt x="398" y="410"/>
                  </a:lnTo>
                  <a:lnTo>
                    <a:pt x="398" y="412"/>
                  </a:lnTo>
                  <a:lnTo>
                    <a:pt x="398" y="412"/>
                  </a:lnTo>
                  <a:lnTo>
                    <a:pt x="400" y="412"/>
                  </a:lnTo>
                  <a:lnTo>
                    <a:pt x="400" y="414"/>
                  </a:lnTo>
                  <a:lnTo>
                    <a:pt x="402" y="414"/>
                  </a:lnTo>
                  <a:lnTo>
                    <a:pt x="404" y="416"/>
                  </a:lnTo>
                  <a:lnTo>
                    <a:pt x="404" y="416"/>
                  </a:lnTo>
                  <a:lnTo>
                    <a:pt x="406" y="418"/>
                  </a:lnTo>
                  <a:lnTo>
                    <a:pt x="406" y="418"/>
                  </a:lnTo>
                  <a:lnTo>
                    <a:pt x="408" y="418"/>
                  </a:lnTo>
                  <a:lnTo>
                    <a:pt x="408" y="420"/>
                  </a:lnTo>
                  <a:lnTo>
                    <a:pt x="410" y="420"/>
                  </a:lnTo>
                  <a:lnTo>
                    <a:pt x="410" y="422"/>
                  </a:lnTo>
                  <a:lnTo>
                    <a:pt x="408" y="424"/>
                  </a:lnTo>
                  <a:lnTo>
                    <a:pt x="406" y="424"/>
                  </a:lnTo>
                  <a:lnTo>
                    <a:pt x="406" y="426"/>
                  </a:lnTo>
                  <a:lnTo>
                    <a:pt x="406" y="428"/>
                  </a:lnTo>
                  <a:lnTo>
                    <a:pt x="406" y="428"/>
                  </a:lnTo>
                  <a:lnTo>
                    <a:pt x="406" y="426"/>
                  </a:lnTo>
                  <a:lnTo>
                    <a:pt x="408" y="424"/>
                  </a:lnTo>
                  <a:lnTo>
                    <a:pt x="410" y="424"/>
                  </a:lnTo>
                  <a:lnTo>
                    <a:pt x="410" y="424"/>
                  </a:lnTo>
                  <a:lnTo>
                    <a:pt x="410" y="426"/>
                  </a:lnTo>
                  <a:lnTo>
                    <a:pt x="410" y="428"/>
                  </a:lnTo>
                  <a:lnTo>
                    <a:pt x="410" y="428"/>
                  </a:lnTo>
                  <a:lnTo>
                    <a:pt x="410" y="426"/>
                  </a:lnTo>
                  <a:lnTo>
                    <a:pt x="412" y="426"/>
                  </a:lnTo>
                  <a:lnTo>
                    <a:pt x="414" y="426"/>
                  </a:lnTo>
                  <a:lnTo>
                    <a:pt x="414" y="426"/>
                  </a:lnTo>
                  <a:lnTo>
                    <a:pt x="414" y="428"/>
                  </a:lnTo>
                  <a:lnTo>
                    <a:pt x="412" y="430"/>
                  </a:lnTo>
                  <a:lnTo>
                    <a:pt x="410" y="430"/>
                  </a:lnTo>
                  <a:lnTo>
                    <a:pt x="410" y="432"/>
                  </a:lnTo>
                  <a:lnTo>
                    <a:pt x="410" y="434"/>
                  </a:lnTo>
                  <a:lnTo>
                    <a:pt x="410" y="434"/>
                  </a:lnTo>
                  <a:lnTo>
                    <a:pt x="410" y="436"/>
                  </a:lnTo>
                  <a:lnTo>
                    <a:pt x="410" y="438"/>
                  </a:lnTo>
                  <a:lnTo>
                    <a:pt x="410" y="440"/>
                  </a:lnTo>
                  <a:lnTo>
                    <a:pt x="410" y="440"/>
                  </a:lnTo>
                  <a:lnTo>
                    <a:pt x="410" y="436"/>
                  </a:lnTo>
                  <a:lnTo>
                    <a:pt x="412" y="434"/>
                  </a:lnTo>
                  <a:lnTo>
                    <a:pt x="414" y="432"/>
                  </a:lnTo>
                  <a:lnTo>
                    <a:pt x="416" y="432"/>
                  </a:lnTo>
                  <a:lnTo>
                    <a:pt x="416" y="434"/>
                  </a:lnTo>
                  <a:lnTo>
                    <a:pt x="414" y="436"/>
                  </a:lnTo>
                  <a:lnTo>
                    <a:pt x="414" y="438"/>
                  </a:lnTo>
                  <a:lnTo>
                    <a:pt x="414" y="438"/>
                  </a:lnTo>
                  <a:lnTo>
                    <a:pt x="414" y="438"/>
                  </a:lnTo>
                  <a:lnTo>
                    <a:pt x="416" y="438"/>
                  </a:lnTo>
                  <a:lnTo>
                    <a:pt x="416" y="442"/>
                  </a:lnTo>
                  <a:lnTo>
                    <a:pt x="414" y="442"/>
                  </a:lnTo>
                  <a:lnTo>
                    <a:pt x="412" y="442"/>
                  </a:lnTo>
                  <a:lnTo>
                    <a:pt x="412" y="444"/>
                  </a:lnTo>
                  <a:lnTo>
                    <a:pt x="412" y="444"/>
                  </a:lnTo>
                  <a:lnTo>
                    <a:pt x="414" y="444"/>
                  </a:lnTo>
                  <a:lnTo>
                    <a:pt x="414" y="444"/>
                  </a:lnTo>
                  <a:lnTo>
                    <a:pt x="414" y="446"/>
                  </a:lnTo>
                  <a:lnTo>
                    <a:pt x="414" y="446"/>
                  </a:lnTo>
                  <a:lnTo>
                    <a:pt x="414" y="448"/>
                  </a:lnTo>
                  <a:lnTo>
                    <a:pt x="416" y="448"/>
                  </a:lnTo>
                  <a:lnTo>
                    <a:pt x="416" y="450"/>
                  </a:lnTo>
                  <a:lnTo>
                    <a:pt x="414" y="452"/>
                  </a:lnTo>
                  <a:lnTo>
                    <a:pt x="414" y="454"/>
                  </a:lnTo>
                  <a:lnTo>
                    <a:pt x="414" y="458"/>
                  </a:lnTo>
                  <a:lnTo>
                    <a:pt x="414" y="458"/>
                  </a:lnTo>
                  <a:lnTo>
                    <a:pt x="414" y="460"/>
                  </a:lnTo>
                  <a:lnTo>
                    <a:pt x="414" y="462"/>
                  </a:lnTo>
                  <a:lnTo>
                    <a:pt x="412" y="462"/>
                  </a:lnTo>
                  <a:lnTo>
                    <a:pt x="412" y="462"/>
                  </a:lnTo>
                  <a:lnTo>
                    <a:pt x="410" y="460"/>
                  </a:lnTo>
                  <a:lnTo>
                    <a:pt x="412" y="460"/>
                  </a:lnTo>
                  <a:lnTo>
                    <a:pt x="410" y="458"/>
                  </a:lnTo>
                  <a:lnTo>
                    <a:pt x="410" y="458"/>
                  </a:lnTo>
                  <a:lnTo>
                    <a:pt x="408" y="458"/>
                  </a:lnTo>
                  <a:lnTo>
                    <a:pt x="408" y="460"/>
                  </a:lnTo>
                  <a:lnTo>
                    <a:pt x="406" y="458"/>
                  </a:lnTo>
                  <a:lnTo>
                    <a:pt x="406" y="456"/>
                  </a:lnTo>
                  <a:lnTo>
                    <a:pt x="408" y="454"/>
                  </a:lnTo>
                  <a:lnTo>
                    <a:pt x="406" y="452"/>
                  </a:lnTo>
                  <a:lnTo>
                    <a:pt x="406" y="450"/>
                  </a:lnTo>
                  <a:lnTo>
                    <a:pt x="406" y="450"/>
                  </a:lnTo>
                  <a:lnTo>
                    <a:pt x="406" y="448"/>
                  </a:lnTo>
                  <a:lnTo>
                    <a:pt x="406" y="448"/>
                  </a:lnTo>
                  <a:lnTo>
                    <a:pt x="404" y="450"/>
                  </a:lnTo>
                  <a:lnTo>
                    <a:pt x="404" y="452"/>
                  </a:lnTo>
                  <a:lnTo>
                    <a:pt x="404" y="454"/>
                  </a:lnTo>
                  <a:lnTo>
                    <a:pt x="404" y="458"/>
                  </a:lnTo>
                  <a:lnTo>
                    <a:pt x="404" y="460"/>
                  </a:lnTo>
                  <a:lnTo>
                    <a:pt x="404" y="460"/>
                  </a:lnTo>
                  <a:lnTo>
                    <a:pt x="402" y="460"/>
                  </a:lnTo>
                  <a:lnTo>
                    <a:pt x="400" y="460"/>
                  </a:lnTo>
                  <a:lnTo>
                    <a:pt x="398" y="460"/>
                  </a:lnTo>
                  <a:lnTo>
                    <a:pt x="398" y="460"/>
                  </a:lnTo>
                  <a:lnTo>
                    <a:pt x="394" y="458"/>
                  </a:lnTo>
                  <a:lnTo>
                    <a:pt x="392" y="454"/>
                  </a:lnTo>
                  <a:lnTo>
                    <a:pt x="390" y="452"/>
                  </a:lnTo>
                  <a:lnTo>
                    <a:pt x="390" y="450"/>
                  </a:lnTo>
                  <a:lnTo>
                    <a:pt x="390" y="446"/>
                  </a:lnTo>
                  <a:lnTo>
                    <a:pt x="388" y="444"/>
                  </a:lnTo>
                  <a:lnTo>
                    <a:pt x="386" y="442"/>
                  </a:lnTo>
                  <a:lnTo>
                    <a:pt x="386" y="440"/>
                  </a:lnTo>
                  <a:lnTo>
                    <a:pt x="386" y="438"/>
                  </a:lnTo>
                  <a:lnTo>
                    <a:pt x="388" y="436"/>
                  </a:lnTo>
                  <a:lnTo>
                    <a:pt x="386" y="434"/>
                  </a:lnTo>
                  <a:lnTo>
                    <a:pt x="386" y="434"/>
                  </a:lnTo>
                  <a:lnTo>
                    <a:pt x="384" y="434"/>
                  </a:lnTo>
                  <a:lnTo>
                    <a:pt x="382" y="436"/>
                  </a:lnTo>
                  <a:lnTo>
                    <a:pt x="382" y="434"/>
                  </a:lnTo>
                  <a:lnTo>
                    <a:pt x="378" y="430"/>
                  </a:lnTo>
                  <a:lnTo>
                    <a:pt x="376" y="428"/>
                  </a:lnTo>
                  <a:lnTo>
                    <a:pt x="376" y="426"/>
                  </a:lnTo>
                  <a:lnTo>
                    <a:pt x="374" y="428"/>
                  </a:lnTo>
                  <a:lnTo>
                    <a:pt x="372" y="428"/>
                  </a:lnTo>
                  <a:lnTo>
                    <a:pt x="370" y="426"/>
                  </a:lnTo>
                  <a:lnTo>
                    <a:pt x="370" y="428"/>
                  </a:lnTo>
                  <a:lnTo>
                    <a:pt x="368" y="428"/>
                  </a:lnTo>
                  <a:lnTo>
                    <a:pt x="366" y="428"/>
                  </a:lnTo>
                  <a:lnTo>
                    <a:pt x="364" y="426"/>
                  </a:lnTo>
                  <a:lnTo>
                    <a:pt x="364" y="424"/>
                  </a:lnTo>
                  <a:lnTo>
                    <a:pt x="362" y="422"/>
                  </a:lnTo>
                  <a:lnTo>
                    <a:pt x="362" y="420"/>
                  </a:lnTo>
                  <a:lnTo>
                    <a:pt x="360" y="420"/>
                  </a:lnTo>
                  <a:lnTo>
                    <a:pt x="360" y="416"/>
                  </a:lnTo>
                  <a:lnTo>
                    <a:pt x="358" y="414"/>
                  </a:lnTo>
                  <a:lnTo>
                    <a:pt x="358" y="416"/>
                  </a:lnTo>
                  <a:lnTo>
                    <a:pt x="358" y="418"/>
                  </a:lnTo>
                  <a:lnTo>
                    <a:pt x="358" y="420"/>
                  </a:lnTo>
                  <a:lnTo>
                    <a:pt x="356" y="420"/>
                  </a:lnTo>
                  <a:lnTo>
                    <a:pt x="356" y="422"/>
                  </a:lnTo>
                  <a:lnTo>
                    <a:pt x="358" y="422"/>
                  </a:lnTo>
                  <a:lnTo>
                    <a:pt x="358" y="422"/>
                  </a:lnTo>
                  <a:lnTo>
                    <a:pt x="360" y="424"/>
                  </a:lnTo>
                  <a:lnTo>
                    <a:pt x="362" y="426"/>
                  </a:lnTo>
                  <a:lnTo>
                    <a:pt x="360" y="428"/>
                  </a:lnTo>
                  <a:lnTo>
                    <a:pt x="358" y="428"/>
                  </a:lnTo>
                  <a:lnTo>
                    <a:pt x="358" y="428"/>
                  </a:lnTo>
                  <a:lnTo>
                    <a:pt x="356" y="430"/>
                  </a:lnTo>
                  <a:lnTo>
                    <a:pt x="354" y="428"/>
                  </a:lnTo>
                  <a:lnTo>
                    <a:pt x="354" y="430"/>
                  </a:lnTo>
                  <a:lnTo>
                    <a:pt x="356" y="430"/>
                  </a:lnTo>
                  <a:lnTo>
                    <a:pt x="358" y="430"/>
                  </a:lnTo>
                  <a:lnTo>
                    <a:pt x="360" y="428"/>
                  </a:lnTo>
                  <a:lnTo>
                    <a:pt x="362" y="428"/>
                  </a:lnTo>
                  <a:lnTo>
                    <a:pt x="364" y="428"/>
                  </a:lnTo>
                  <a:lnTo>
                    <a:pt x="364" y="428"/>
                  </a:lnTo>
                  <a:lnTo>
                    <a:pt x="364" y="430"/>
                  </a:lnTo>
                  <a:lnTo>
                    <a:pt x="366" y="430"/>
                  </a:lnTo>
                  <a:lnTo>
                    <a:pt x="368" y="430"/>
                  </a:lnTo>
                  <a:lnTo>
                    <a:pt x="368" y="430"/>
                  </a:lnTo>
                  <a:lnTo>
                    <a:pt x="374" y="432"/>
                  </a:lnTo>
                  <a:lnTo>
                    <a:pt x="376" y="432"/>
                  </a:lnTo>
                  <a:lnTo>
                    <a:pt x="378" y="432"/>
                  </a:lnTo>
                  <a:lnTo>
                    <a:pt x="378" y="434"/>
                  </a:lnTo>
                  <a:lnTo>
                    <a:pt x="380" y="436"/>
                  </a:lnTo>
                  <a:lnTo>
                    <a:pt x="378" y="438"/>
                  </a:lnTo>
                  <a:lnTo>
                    <a:pt x="376" y="440"/>
                  </a:lnTo>
                  <a:lnTo>
                    <a:pt x="376" y="442"/>
                  </a:lnTo>
                  <a:lnTo>
                    <a:pt x="374" y="442"/>
                  </a:lnTo>
                  <a:lnTo>
                    <a:pt x="372" y="442"/>
                  </a:lnTo>
                  <a:lnTo>
                    <a:pt x="366" y="444"/>
                  </a:lnTo>
                  <a:lnTo>
                    <a:pt x="364" y="444"/>
                  </a:lnTo>
                  <a:lnTo>
                    <a:pt x="360" y="446"/>
                  </a:lnTo>
                  <a:lnTo>
                    <a:pt x="360" y="444"/>
                  </a:lnTo>
                  <a:lnTo>
                    <a:pt x="358" y="442"/>
                  </a:lnTo>
                  <a:lnTo>
                    <a:pt x="358" y="440"/>
                  </a:lnTo>
                  <a:lnTo>
                    <a:pt x="358" y="440"/>
                  </a:lnTo>
                  <a:lnTo>
                    <a:pt x="356" y="440"/>
                  </a:lnTo>
                  <a:lnTo>
                    <a:pt x="356" y="442"/>
                  </a:lnTo>
                  <a:lnTo>
                    <a:pt x="356" y="442"/>
                  </a:lnTo>
                  <a:lnTo>
                    <a:pt x="356" y="444"/>
                  </a:lnTo>
                  <a:lnTo>
                    <a:pt x="356" y="444"/>
                  </a:lnTo>
                  <a:lnTo>
                    <a:pt x="354" y="444"/>
                  </a:lnTo>
                  <a:lnTo>
                    <a:pt x="354" y="444"/>
                  </a:lnTo>
                  <a:lnTo>
                    <a:pt x="354" y="444"/>
                  </a:lnTo>
                  <a:lnTo>
                    <a:pt x="352" y="444"/>
                  </a:lnTo>
                  <a:lnTo>
                    <a:pt x="352" y="446"/>
                  </a:lnTo>
                  <a:lnTo>
                    <a:pt x="354" y="446"/>
                  </a:lnTo>
                  <a:lnTo>
                    <a:pt x="354" y="446"/>
                  </a:lnTo>
                  <a:lnTo>
                    <a:pt x="356" y="448"/>
                  </a:lnTo>
                  <a:lnTo>
                    <a:pt x="354" y="450"/>
                  </a:lnTo>
                  <a:lnTo>
                    <a:pt x="354" y="450"/>
                  </a:lnTo>
                  <a:lnTo>
                    <a:pt x="352" y="450"/>
                  </a:lnTo>
                  <a:lnTo>
                    <a:pt x="352" y="452"/>
                  </a:lnTo>
                  <a:lnTo>
                    <a:pt x="350" y="452"/>
                  </a:lnTo>
                  <a:lnTo>
                    <a:pt x="350" y="454"/>
                  </a:lnTo>
                  <a:lnTo>
                    <a:pt x="346" y="456"/>
                  </a:lnTo>
                  <a:lnTo>
                    <a:pt x="342" y="456"/>
                  </a:lnTo>
                  <a:lnTo>
                    <a:pt x="342" y="456"/>
                  </a:lnTo>
                  <a:lnTo>
                    <a:pt x="340" y="458"/>
                  </a:lnTo>
                  <a:lnTo>
                    <a:pt x="338" y="458"/>
                  </a:lnTo>
                  <a:lnTo>
                    <a:pt x="340" y="460"/>
                  </a:lnTo>
                  <a:lnTo>
                    <a:pt x="344" y="458"/>
                  </a:lnTo>
                  <a:lnTo>
                    <a:pt x="346" y="458"/>
                  </a:lnTo>
                  <a:lnTo>
                    <a:pt x="348" y="456"/>
                  </a:lnTo>
                  <a:lnTo>
                    <a:pt x="350" y="458"/>
                  </a:lnTo>
                  <a:lnTo>
                    <a:pt x="350" y="458"/>
                  </a:lnTo>
                  <a:lnTo>
                    <a:pt x="352" y="460"/>
                  </a:lnTo>
                  <a:lnTo>
                    <a:pt x="356" y="460"/>
                  </a:lnTo>
                  <a:lnTo>
                    <a:pt x="358" y="458"/>
                  </a:lnTo>
                  <a:lnTo>
                    <a:pt x="362" y="458"/>
                  </a:lnTo>
                  <a:lnTo>
                    <a:pt x="362" y="460"/>
                  </a:lnTo>
                  <a:lnTo>
                    <a:pt x="366" y="458"/>
                  </a:lnTo>
                  <a:lnTo>
                    <a:pt x="366" y="458"/>
                  </a:lnTo>
                  <a:lnTo>
                    <a:pt x="366" y="460"/>
                  </a:lnTo>
                  <a:lnTo>
                    <a:pt x="368" y="460"/>
                  </a:lnTo>
                  <a:lnTo>
                    <a:pt x="368" y="462"/>
                  </a:lnTo>
                  <a:lnTo>
                    <a:pt x="368" y="462"/>
                  </a:lnTo>
                  <a:lnTo>
                    <a:pt x="366" y="462"/>
                  </a:lnTo>
                  <a:lnTo>
                    <a:pt x="364" y="462"/>
                  </a:lnTo>
                  <a:lnTo>
                    <a:pt x="362" y="462"/>
                  </a:lnTo>
                  <a:lnTo>
                    <a:pt x="360" y="464"/>
                  </a:lnTo>
                  <a:lnTo>
                    <a:pt x="356" y="464"/>
                  </a:lnTo>
                  <a:lnTo>
                    <a:pt x="354" y="466"/>
                  </a:lnTo>
                  <a:lnTo>
                    <a:pt x="354" y="464"/>
                  </a:lnTo>
                  <a:lnTo>
                    <a:pt x="352" y="464"/>
                  </a:lnTo>
                  <a:lnTo>
                    <a:pt x="350" y="464"/>
                  </a:lnTo>
                  <a:lnTo>
                    <a:pt x="348" y="466"/>
                  </a:lnTo>
                  <a:lnTo>
                    <a:pt x="350" y="466"/>
                  </a:lnTo>
                  <a:lnTo>
                    <a:pt x="350" y="466"/>
                  </a:lnTo>
                  <a:lnTo>
                    <a:pt x="352" y="466"/>
                  </a:lnTo>
                  <a:lnTo>
                    <a:pt x="356" y="466"/>
                  </a:lnTo>
                  <a:lnTo>
                    <a:pt x="358" y="468"/>
                  </a:lnTo>
                  <a:lnTo>
                    <a:pt x="358" y="468"/>
                  </a:lnTo>
                  <a:lnTo>
                    <a:pt x="360" y="468"/>
                  </a:lnTo>
                  <a:lnTo>
                    <a:pt x="362" y="464"/>
                  </a:lnTo>
                  <a:lnTo>
                    <a:pt x="362" y="464"/>
                  </a:lnTo>
                  <a:lnTo>
                    <a:pt x="364" y="464"/>
                  </a:lnTo>
                  <a:lnTo>
                    <a:pt x="364" y="464"/>
                  </a:lnTo>
                  <a:lnTo>
                    <a:pt x="366" y="464"/>
                  </a:lnTo>
                  <a:lnTo>
                    <a:pt x="366" y="464"/>
                  </a:lnTo>
                  <a:lnTo>
                    <a:pt x="368" y="466"/>
                  </a:lnTo>
                  <a:lnTo>
                    <a:pt x="370" y="464"/>
                  </a:lnTo>
                  <a:lnTo>
                    <a:pt x="372" y="464"/>
                  </a:lnTo>
                  <a:lnTo>
                    <a:pt x="374" y="464"/>
                  </a:lnTo>
                  <a:lnTo>
                    <a:pt x="378" y="462"/>
                  </a:lnTo>
                  <a:lnTo>
                    <a:pt x="380" y="460"/>
                  </a:lnTo>
                  <a:lnTo>
                    <a:pt x="380" y="460"/>
                  </a:lnTo>
                  <a:lnTo>
                    <a:pt x="378" y="462"/>
                  </a:lnTo>
                  <a:lnTo>
                    <a:pt x="380" y="462"/>
                  </a:lnTo>
                  <a:lnTo>
                    <a:pt x="382" y="460"/>
                  </a:lnTo>
                  <a:lnTo>
                    <a:pt x="382" y="460"/>
                  </a:lnTo>
                  <a:lnTo>
                    <a:pt x="382" y="462"/>
                  </a:lnTo>
                  <a:lnTo>
                    <a:pt x="386" y="464"/>
                  </a:lnTo>
                  <a:lnTo>
                    <a:pt x="390" y="466"/>
                  </a:lnTo>
                  <a:lnTo>
                    <a:pt x="392" y="466"/>
                  </a:lnTo>
                  <a:lnTo>
                    <a:pt x="396" y="468"/>
                  </a:lnTo>
                  <a:lnTo>
                    <a:pt x="398" y="468"/>
                  </a:lnTo>
                  <a:lnTo>
                    <a:pt x="400" y="468"/>
                  </a:lnTo>
                  <a:lnTo>
                    <a:pt x="402" y="468"/>
                  </a:lnTo>
                  <a:lnTo>
                    <a:pt x="404" y="468"/>
                  </a:lnTo>
                  <a:lnTo>
                    <a:pt x="408" y="466"/>
                  </a:lnTo>
                  <a:lnTo>
                    <a:pt x="408" y="468"/>
                  </a:lnTo>
                  <a:lnTo>
                    <a:pt x="406" y="470"/>
                  </a:lnTo>
                  <a:lnTo>
                    <a:pt x="404" y="472"/>
                  </a:lnTo>
                  <a:lnTo>
                    <a:pt x="402" y="472"/>
                  </a:lnTo>
                  <a:lnTo>
                    <a:pt x="400" y="472"/>
                  </a:lnTo>
                  <a:lnTo>
                    <a:pt x="398" y="472"/>
                  </a:lnTo>
                  <a:lnTo>
                    <a:pt x="398" y="474"/>
                  </a:lnTo>
                  <a:lnTo>
                    <a:pt x="400" y="474"/>
                  </a:lnTo>
                  <a:lnTo>
                    <a:pt x="400" y="476"/>
                  </a:lnTo>
                  <a:lnTo>
                    <a:pt x="400" y="476"/>
                  </a:lnTo>
                  <a:lnTo>
                    <a:pt x="398" y="476"/>
                  </a:lnTo>
                  <a:lnTo>
                    <a:pt x="398" y="476"/>
                  </a:lnTo>
                  <a:lnTo>
                    <a:pt x="396" y="474"/>
                  </a:lnTo>
                  <a:lnTo>
                    <a:pt x="396" y="476"/>
                  </a:lnTo>
                  <a:lnTo>
                    <a:pt x="396" y="478"/>
                  </a:lnTo>
                  <a:lnTo>
                    <a:pt x="394" y="476"/>
                  </a:lnTo>
                  <a:lnTo>
                    <a:pt x="392" y="476"/>
                  </a:lnTo>
                  <a:lnTo>
                    <a:pt x="392" y="478"/>
                  </a:lnTo>
                  <a:lnTo>
                    <a:pt x="392" y="478"/>
                  </a:lnTo>
                  <a:lnTo>
                    <a:pt x="392" y="478"/>
                  </a:lnTo>
                  <a:lnTo>
                    <a:pt x="392" y="480"/>
                  </a:lnTo>
                  <a:lnTo>
                    <a:pt x="390" y="482"/>
                  </a:lnTo>
                  <a:lnTo>
                    <a:pt x="390" y="482"/>
                  </a:lnTo>
                  <a:lnTo>
                    <a:pt x="388" y="480"/>
                  </a:lnTo>
                  <a:lnTo>
                    <a:pt x="388" y="480"/>
                  </a:lnTo>
                  <a:lnTo>
                    <a:pt x="386" y="480"/>
                  </a:lnTo>
                  <a:lnTo>
                    <a:pt x="388" y="482"/>
                  </a:lnTo>
                  <a:lnTo>
                    <a:pt x="388" y="484"/>
                  </a:lnTo>
                  <a:lnTo>
                    <a:pt x="386" y="484"/>
                  </a:lnTo>
                  <a:lnTo>
                    <a:pt x="384" y="484"/>
                  </a:lnTo>
                  <a:lnTo>
                    <a:pt x="384" y="486"/>
                  </a:lnTo>
                  <a:lnTo>
                    <a:pt x="382" y="484"/>
                  </a:lnTo>
                  <a:lnTo>
                    <a:pt x="382" y="484"/>
                  </a:lnTo>
                  <a:lnTo>
                    <a:pt x="380" y="484"/>
                  </a:lnTo>
                  <a:lnTo>
                    <a:pt x="380" y="486"/>
                  </a:lnTo>
                  <a:lnTo>
                    <a:pt x="382" y="486"/>
                  </a:lnTo>
                  <a:lnTo>
                    <a:pt x="380" y="488"/>
                  </a:lnTo>
                  <a:lnTo>
                    <a:pt x="378" y="488"/>
                  </a:lnTo>
                  <a:lnTo>
                    <a:pt x="378" y="486"/>
                  </a:lnTo>
                  <a:lnTo>
                    <a:pt x="376" y="488"/>
                  </a:lnTo>
                  <a:lnTo>
                    <a:pt x="376" y="488"/>
                  </a:lnTo>
                  <a:lnTo>
                    <a:pt x="378" y="490"/>
                  </a:lnTo>
                  <a:lnTo>
                    <a:pt x="378" y="492"/>
                  </a:lnTo>
                  <a:lnTo>
                    <a:pt x="374" y="492"/>
                  </a:lnTo>
                  <a:lnTo>
                    <a:pt x="374" y="492"/>
                  </a:lnTo>
                  <a:lnTo>
                    <a:pt x="374" y="492"/>
                  </a:lnTo>
                  <a:lnTo>
                    <a:pt x="372" y="490"/>
                  </a:lnTo>
                  <a:lnTo>
                    <a:pt x="370" y="490"/>
                  </a:lnTo>
                  <a:lnTo>
                    <a:pt x="370" y="492"/>
                  </a:lnTo>
                  <a:lnTo>
                    <a:pt x="372" y="494"/>
                  </a:lnTo>
                  <a:lnTo>
                    <a:pt x="372" y="494"/>
                  </a:lnTo>
                  <a:lnTo>
                    <a:pt x="370" y="496"/>
                  </a:lnTo>
                  <a:lnTo>
                    <a:pt x="368" y="496"/>
                  </a:lnTo>
                  <a:lnTo>
                    <a:pt x="368" y="496"/>
                  </a:lnTo>
                  <a:lnTo>
                    <a:pt x="364" y="498"/>
                  </a:lnTo>
                  <a:lnTo>
                    <a:pt x="364" y="498"/>
                  </a:lnTo>
                  <a:lnTo>
                    <a:pt x="362" y="500"/>
                  </a:lnTo>
                  <a:lnTo>
                    <a:pt x="362" y="500"/>
                  </a:lnTo>
                  <a:lnTo>
                    <a:pt x="360" y="498"/>
                  </a:lnTo>
                  <a:lnTo>
                    <a:pt x="360" y="498"/>
                  </a:lnTo>
                  <a:lnTo>
                    <a:pt x="358" y="500"/>
                  </a:lnTo>
                  <a:lnTo>
                    <a:pt x="356" y="500"/>
                  </a:lnTo>
                  <a:lnTo>
                    <a:pt x="354" y="500"/>
                  </a:lnTo>
                  <a:lnTo>
                    <a:pt x="354" y="502"/>
                  </a:lnTo>
                  <a:lnTo>
                    <a:pt x="352" y="502"/>
                  </a:lnTo>
                  <a:lnTo>
                    <a:pt x="352" y="502"/>
                  </a:lnTo>
                  <a:lnTo>
                    <a:pt x="350" y="500"/>
                  </a:lnTo>
                  <a:lnTo>
                    <a:pt x="350" y="500"/>
                  </a:lnTo>
                  <a:lnTo>
                    <a:pt x="348" y="504"/>
                  </a:lnTo>
                  <a:lnTo>
                    <a:pt x="348" y="502"/>
                  </a:lnTo>
                  <a:lnTo>
                    <a:pt x="346" y="502"/>
                  </a:lnTo>
                  <a:lnTo>
                    <a:pt x="346" y="502"/>
                  </a:lnTo>
                  <a:lnTo>
                    <a:pt x="346" y="502"/>
                  </a:lnTo>
                  <a:lnTo>
                    <a:pt x="344" y="504"/>
                  </a:lnTo>
                  <a:lnTo>
                    <a:pt x="342" y="504"/>
                  </a:lnTo>
                  <a:lnTo>
                    <a:pt x="342" y="502"/>
                  </a:lnTo>
                  <a:lnTo>
                    <a:pt x="342" y="502"/>
                  </a:lnTo>
                  <a:lnTo>
                    <a:pt x="342" y="504"/>
                  </a:lnTo>
                  <a:lnTo>
                    <a:pt x="342" y="504"/>
                  </a:lnTo>
                  <a:lnTo>
                    <a:pt x="340" y="504"/>
                  </a:lnTo>
                  <a:lnTo>
                    <a:pt x="338" y="504"/>
                  </a:lnTo>
                  <a:lnTo>
                    <a:pt x="338" y="506"/>
                  </a:lnTo>
                  <a:lnTo>
                    <a:pt x="338" y="506"/>
                  </a:lnTo>
                  <a:lnTo>
                    <a:pt x="336" y="506"/>
                  </a:lnTo>
                  <a:lnTo>
                    <a:pt x="336" y="506"/>
                  </a:lnTo>
                  <a:lnTo>
                    <a:pt x="334" y="506"/>
                  </a:lnTo>
                  <a:lnTo>
                    <a:pt x="334" y="508"/>
                  </a:lnTo>
                  <a:lnTo>
                    <a:pt x="334" y="508"/>
                  </a:lnTo>
                  <a:lnTo>
                    <a:pt x="332" y="506"/>
                  </a:lnTo>
                  <a:lnTo>
                    <a:pt x="332" y="506"/>
                  </a:lnTo>
                  <a:lnTo>
                    <a:pt x="332" y="508"/>
                  </a:lnTo>
                  <a:lnTo>
                    <a:pt x="330" y="510"/>
                  </a:lnTo>
                  <a:lnTo>
                    <a:pt x="330" y="510"/>
                  </a:lnTo>
                  <a:lnTo>
                    <a:pt x="328" y="510"/>
                  </a:lnTo>
                  <a:lnTo>
                    <a:pt x="328" y="510"/>
                  </a:lnTo>
                  <a:lnTo>
                    <a:pt x="326" y="506"/>
                  </a:lnTo>
                  <a:lnTo>
                    <a:pt x="324" y="506"/>
                  </a:lnTo>
                  <a:lnTo>
                    <a:pt x="322" y="506"/>
                  </a:lnTo>
                  <a:lnTo>
                    <a:pt x="322" y="508"/>
                  </a:lnTo>
                  <a:lnTo>
                    <a:pt x="322" y="508"/>
                  </a:lnTo>
                  <a:lnTo>
                    <a:pt x="322" y="510"/>
                  </a:lnTo>
                  <a:lnTo>
                    <a:pt x="320" y="510"/>
                  </a:lnTo>
                  <a:lnTo>
                    <a:pt x="318" y="510"/>
                  </a:lnTo>
                  <a:lnTo>
                    <a:pt x="318" y="510"/>
                  </a:lnTo>
                  <a:lnTo>
                    <a:pt x="316" y="510"/>
                  </a:lnTo>
                  <a:lnTo>
                    <a:pt x="314" y="512"/>
                  </a:lnTo>
                  <a:lnTo>
                    <a:pt x="314" y="510"/>
                  </a:lnTo>
                  <a:lnTo>
                    <a:pt x="312" y="510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0" y="512"/>
                  </a:lnTo>
                  <a:lnTo>
                    <a:pt x="308" y="512"/>
                  </a:lnTo>
                  <a:lnTo>
                    <a:pt x="306" y="510"/>
                  </a:lnTo>
                  <a:lnTo>
                    <a:pt x="306" y="508"/>
                  </a:lnTo>
                  <a:lnTo>
                    <a:pt x="306" y="506"/>
                  </a:lnTo>
                  <a:lnTo>
                    <a:pt x="306" y="506"/>
                  </a:lnTo>
                  <a:lnTo>
                    <a:pt x="304" y="506"/>
                  </a:lnTo>
                  <a:lnTo>
                    <a:pt x="302" y="502"/>
                  </a:lnTo>
                  <a:lnTo>
                    <a:pt x="302" y="500"/>
                  </a:lnTo>
                  <a:lnTo>
                    <a:pt x="302" y="500"/>
                  </a:lnTo>
                  <a:lnTo>
                    <a:pt x="302" y="496"/>
                  </a:lnTo>
                  <a:lnTo>
                    <a:pt x="300" y="496"/>
                  </a:lnTo>
                  <a:lnTo>
                    <a:pt x="300" y="496"/>
                  </a:lnTo>
                  <a:lnTo>
                    <a:pt x="300" y="498"/>
                  </a:lnTo>
                  <a:lnTo>
                    <a:pt x="300" y="500"/>
                  </a:lnTo>
                  <a:lnTo>
                    <a:pt x="300" y="502"/>
                  </a:lnTo>
                  <a:lnTo>
                    <a:pt x="302" y="502"/>
                  </a:lnTo>
                  <a:lnTo>
                    <a:pt x="302" y="504"/>
                  </a:lnTo>
                  <a:lnTo>
                    <a:pt x="302" y="506"/>
                  </a:lnTo>
                  <a:lnTo>
                    <a:pt x="302" y="508"/>
                  </a:lnTo>
                  <a:lnTo>
                    <a:pt x="302" y="508"/>
                  </a:lnTo>
                  <a:lnTo>
                    <a:pt x="304" y="508"/>
                  </a:lnTo>
                  <a:lnTo>
                    <a:pt x="304" y="512"/>
                  </a:lnTo>
                  <a:lnTo>
                    <a:pt x="304" y="514"/>
                  </a:lnTo>
                  <a:lnTo>
                    <a:pt x="302" y="516"/>
                  </a:lnTo>
                  <a:lnTo>
                    <a:pt x="300" y="516"/>
                  </a:lnTo>
                  <a:lnTo>
                    <a:pt x="300" y="516"/>
                  </a:lnTo>
                  <a:lnTo>
                    <a:pt x="298" y="516"/>
                  </a:lnTo>
                  <a:lnTo>
                    <a:pt x="298" y="516"/>
                  </a:lnTo>
                  <a:lnTo>
                    <a:pt x="296" y="520"/>
                  </a:lnTo>
                  <a:lnTo>
                    <a:pt x="294" y="520"/>
                  </a:lnTo>
                  <a:lnTo>
                    <a:pt x="292" y="520"/>
                  </a:lnTo>
                  <a:lnTo>
                    <a:pt x="292" y="520"/>
                  </a:lnTo>
                  <a:lnTo>
                    <a:pt x="292" y="520"/>
                  </a:lnTo>
                  <a:lnTo>
                    <a:pt x="292" y="522"/>
                  </a:lnTo>
                  <a:lnTo>
                    <a:pt x="290" y="524"/>
                  </a:lnTo>
                  <a:lnTo>
                    <a:pt x="290" y="524"/>
                  </a:lnTo>
                  <a:lnTo>
                    <a:pt x="288" y="524"/>
                  </a:lnTo>
                  <a:lnTo>
                    <a:pt x="288" y="526"/>
                  </a:lnTo>
                  <a:lnTo>
                    <a:pt x="288" y="528"/>
                  </a:lnTo>
                  <a:lnTo>
                    <a:pt x="288" y="526"/>
                  </a:lnTo>
                  <a:lnTo>
                    <a:pt x="286" y="526"/>
                  </a:lnTo>
                  <a:lnTo>
                    <a:pt x="288" y="526"/>
                  </a:lnTo>
                  <a:lnTo>
                    <a:pt x="288" y="528"/>
                  </a:lnTo>
                  <a:lnTo>
                    <a:pt x="288" y="530"/>
                  </a:lnTo>
                  <a:lnTo>
                    <a:pt x="286" y="530"/>
                  </a:lnTo>
                  <a:lnTo>
                    <a:pt x="286" y="528"/>
                  </a:lnTo>
                  <a:lnTo>
                    <a:pt x="284" y="528"/>
                  </a:lnTo>
                  <a:lnTo>
                    <a:pt x="284" y="530"/>
                  </a:lnTo>
                  <a:lnTo>
                    <a:pt x="284" y="530"/>
                  </a:lnTo>
                  <a:lnTo>
                    <a:pt x="284" y="532"/>
                  </a:lnTo>
                  <a:lnTo>
                    <a:pt x="284" y="532"/>
                  </a:lnTo>
                  <a:lnTo>
                    <a:pt x="282" y="534"/>
                  </a:lnTo>
                  <a:lnTo>
                    <a:pt x="278" y="536"/>
                  </a:lnTo>
                  <a:lnTo>
                    <a:pt x="278" y="538"/>
                  </a:lnTo>
                  <a:lnTo>
                    <a:pt x="278" y="540"/>
                  </a:lnTo>
                  <a:lnTo>
                    <a:pt x="278" y="542"/>
                  </a:lnTo>
                  <a:lnTo>
                    <a:pt x="276" y="544"/>
                  </a:lnTo>
                  <a:lnTo>
                    <a:pt x="276" y="544"/>
                  </a:lnTo>
                  <a:lnTo>
                    <a:pt x="274" y="544"/>
                  </a:lnTo>
                  <a:lnTo>
                    <a:pt x="274" y="542"/>
                  </a:lnTo>
                  <a:lnTo>
                    <a:pt x="274" y="542"/>
                  </a:lnTo>
                  <a:lnTo>
                    <a:pt x="274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72" y="546"/>
                  </a:lnTo>
                  <a:lnTo>
                    <a:pt x="272" y="546"/>
                  </a:lnTo>
                  <a:lnTo>
                    <a:pt x="268" y="550"/>
                  </a:lnTo>
                  <a:lnTo>
                    <a:pt x="268" y="550"/>
                  </a:lnTo>
                  <a:lnTo>
                    <a:pt x="266" y="550"/>
                  </a:lnTo>
                  <a:lnTo>
                    <a:pt x="266" y="548"/>
                  </a:lnTo>
                  <a:lnTo>
                    <a:pt x="266" y="548"/>
                  </a:lnTo>
                  <a:lnTo>
                    <a:pt x="264" y="548"/>
                  </a:lnTo>
                  <a:lnTo>
                    <a:pt x="264" y="548"/>
                  </a:lnTo>
                  <a:lnTo>
                    <a:pt x="264" y="548"/>
                  </a:lnTo>
                  <a:lnTo>
                    <a:pt x="262" y="548"/>
                  </a:lnTo>
                  <a:lnTo>
                    <a:pt x="260" y="546"/>
                  </a:lnTo>
                  <a:lnTo>
                    <a:pt x="260" y="546"/>
                  </a:lnTo>
                  <a:lnTo>
                    <a:pt x="260" y="546"/>
                  </a:lnTo>
                  <a:lnTo>
                    <a:pt x="260" y="548"/>
                  </a:lnTo>
                  <a:lnTo>
                    <a:pt x="262" y="548"/>
                  </a:lnTo>
                  <a:lnTo>
                    <a:pt x="262" y="550"/>
                  </a:lnTo>
                  <a:lnTo>
                    <a:pt x="262" y="552"/>
                  </a:lnTo>
                  <a:lnTo>
                    <a:pt x="260" y="552"/>
                  </a:lnTo>
                  <a:lnTo>
                    <a:pt x="260" y="552"/>
                  </a:lnTo>
                  <a:lnTo>
                    <a:pt x="256" y="554"/>
                  </a:lnTo>
                  <a:lnTo>
                    <a:pt x="254" y="556"/>
                  </a:lnTo>
                  <a:lnTo>
                    <a:pt x="254" y="558"/>
                  </a:lnTo>
                  <a:lnTo>
                    <a:pt x="252" y="556"/>
                  </a:lnTo>
                  <a:lnTo>
                    <a:pt x="252" y="556"/>
                  </a:lnTo>
                  <a:lnTo>
                    <a:pt x="252" y="554"/>
                  </a:lnTo>
                  <a:lnTo>
                    <a:pt x="252" y="554"/>
                  </a:lnTo>
                  <a:lnTo>
                    <a:pt x="252" y="554"/>
                  </a:lnTo>
                  <a:lnTo>
                    <a:pt x="250" y="554"/>
                  </a:lnTo>
                  <a:lnTo>
                    <a:pt x="250" y="556"/>
                  </a:lnTo>
                  <a:lnTo>
                    <a:pt x="250" y="558"/>
                  </a:lnTo>
                  <a:lnTo>
                    <a:pt x="248" y="558"/>
                  </a:lnTo>
                  <a:lnTo>
                    <a:pt x="246" y="558"/>
                  </a:lnTo>
                  <a:lnTo>
                    <a:pt x="246" y="558"/>
                  </a:lnTo>
                  <a:lnTo>
                    <a:pt x="244" y="556"/>
                  </a:lnTo>
                  <a:lnTo>
                    <a:pt x="244" y="554"/>
                  </a:lnTo>
                  <a:lnTo>
                    <a:pt x="244" y="552"/>
                  </a:lnTo>
                  <a:lnTo>
                    <a:pt x="244" y="552"/>
                  </a:lnTo>
                  <a:lnTo>
                    <a:pt x="244" y="550"/>
                  </a:lnTo>
                  <a:lnTo>
                    <a:pt x="244" y="554"/>
                  </a:lnTo>
                  <a:lnTo>
                    <a:pt x="242" y="556"/>
                  </a:lnTo>
                  <a:lnTo>
                    <a:pt x="242" y="556"/>
                  </a:lnTo>
                  <a:lnTo>
                    <a:pt x="242" y="558"/>
                  </a:lnTo>
                  <a:lnTo>
                    <a:pt x="242" y="558"/>
                  </a:lnTo>
                  <a:lnTo>
                    <a:pt x="238" y="554"/>
                  </a:lnTo>
                  <a:lnTo>
                    <a:pt x="238" y="552"/>
                  </a:lnTo>
                  <a:lnTo>
                    <a:pt x="240" y="550"/>
                  </a:lnTo>
                  <a:lnTo>
                    <a:pt x="240" y="548"/>
                  </a:lnTo>
                  <a:lnTo>
                    <a:pt x="242" y="548"/>
                  </a:lnTo>
                  <a:lnTo>
                    <a:pt x="242" y="546"/>
                  </a:lnTo>
                  <a:lnTo>
                    <a:pt x="240" y="546"/>
                  </a:lnTo>
                  <a:lnTo>
                    <a:pt x="238" y="544"/>
                  </a:lnTo>
                  <a:lnTo>
                    <a:pt x="238" y="544"/>
                  </a:lnTo>
                  <a:lnTo>
                    <a:pt x="238" y="544"/>
                  </a:lnTo>
                  <a:lnTo>
                    <a:pt x="236" y="544"/>
                  </a:lnTo>
                  <a:lnTo>
                    <a:pt x="236" y="546"/>
                  </a:lnTo>
                  <a:lnTo>
                    <a:pt x="236" y="546"/>
                  </a:lnTo>
                  <a:lnTo>
                    <a:pt x="238" y="548"/>
                  </a:lnTo>
                  <a:lnTo>
                    <a:pt x="236" y="550"/>
                  </a:lnTo>
                  <a:lnTo>
                    <a:pt x="236" y="552"/>
                  </a:lnTo>
                  <a:lnTo>
                    <a:pt x="236" y="552"/>
                  </a:lnTo>
                  <a:lnTo>
                    <a:pt x="234" y="554"/>
                  </a:lnTo>
                  <a:lnTo>
                    <a:pt x="232" y="554"/>
                  </a:lnTo>
                  <a:lnTo>
                    <a:pt x="232" y="552"/>
                  </a:lnTo>
                  <a:lnTo>
                    <a:pt x="232" y="552"/>
                  </a:lnTo>
                  <a:lnTo>
                    <a:pt x="230" y="554"/>
                  </a:lnTo>
                  <a:lnTo>
                    <a:pt x="230" y="554"/>
                  </a:lnTo>
                  <a:lnTo>
                    <a:pt x="232" y="558"/>
                  </a:lnTo>
                  <a:lnTo>
                    <a:pt x="232" y="560"/>
                  </a:lnTo>
                  <a:lnTo>
                    <a:pt x="232" y="560"/>
                  </a:lnTo>
                  <a:lnTo>
                    <a:pt x="232" y="560"/>
                  </a:lnTo>
                  <a:lnTo>
                    <a:pt x="232" y="562"/>
                  </a:lnTo>
                  <a:lnTo>
                    <a:pt x="230" y="562"/>
                  </a:lnTo>
                  <a:lnTo>
                    <a:pt x="228" y="562"/>
                  </a:lnTo>
                  <a:lnTo>
                    <a:pt x="228" y="562"/>
                  </a:lnTo>
                  <a:lnTo>
                    <a:pt x="226" y="562"/>
                  </a:lnTo>
                  <a:lnTo>
                    <a:pt x="226" y="564"/>
                  </a:lnTo>
                  <a:lnTo>
                    <a:pt x="224" y="564"/>
                  </a:lnTo>
                  <a:lnTo>
                    <a:pt x="222" y="564"/>
                  </a:lnTo>
                  <a:lnTo>
                    <a:pt x="222" y="562"/>
                  </a:lnTo>
                  <a:lnTo>
                    <a:pt x="220" y="560"/>
                  </a:lnTo>
                  <a:lnTo>
                    <a:pt x="220" y="560"/>
                  </a:lnTo>
                  <a:lnTo>
                    <a:pt x="220" y="562"/>
                  </a:lnTo>
                  <a:lnTo>
                    <a:pt x="220" y="562"/>
                  </a:lnTo>
                  <a:lnTo>
                    <a:pt x="218" y="564"/>
                  </a:lnTo>
                  <a:lnTo>
                    <a:pt x="218" y="564"/>
                  </a:lnTo>
                  <a:lnTo>
                    <a:pt x="216" y="562"/>
                  </a:lnTo>
                  <a:lnTo>
                    <a:pt x="216" y="560"/>
                  </a:lnTo>
                  <a:lnTo>
                    <a:pt x="214" y="560"/>
                  </a:lnTo>
                  <a:lnTo>
                    <a:pt x="214" y="562"/>
                  </a:lnTo>
                  <a:lnTo>
                    <a:pt x="212" y="562"/>
                  </a:lnTo>
                  <a:lnTo>
                    <a:pt x="212" y="562"/>
                  </a:lnTo>
                  <a:lnTo>
                    <a:pt x="212" y="564"/>
                  </a:lnTo>
                  <a:lnTo>
                    <a:pt x="212" y="566"/>
                  </a:lnTo>
                  <a:lnTo>
                    <a:pt x="212" y="568"/>
                  </a:lnTo>
                  <a:lnTo>
                    <a:pt x="212" y="570"/>
                  </a:lnTo>
                  <a:lnTo>
                    <a:pt x="210" y="574"/>
                  </a:lnTo>
                  <a:lnTo>
                    <a:pt x="208" y="574"/>
                  </a:lnTo>
                  <a:lnTo>
                    <a:pt x="206" y="572"/>
                  </a:lnTo>
                  <a:lnTo>
                    <a:pt x="206" y="570"/>
                  </a:lnTo>
                  <a:lnTo>
                    <a:pt x="204" y="570"/>
                  </a:lnTo>
                  <a:lnTo>
                    <a:pt x="204" y="570"/>
                  </a:lnTo>
                  <a:lnTo>
                    <a:pt x="204" y="572"/>
                  </a:lnTo>
                  <a:lnTo>
                    <a:pt x="202" y="570"/>
                  </a:lnTo>
                  <a:lnTo>
                    <a:pt x="202" y="568"/>
                  </a:lnTo>
                  <a:lnTo>
                    <a:pt x="200" y="568"/>
                  </a:lnTo>
                  <a:lnTo>
                    <a:pt x="200" y="570"/>
                  </a:lnTo>
                  <a:lnTo>
                    <a:pt x="200" y="570"/>
                  </a:lnTo>
                  <a:lnTo>
                    <a:pt x="200" y="572"/>
                  </a:lnTo>
                  <a:lnTo>
                    <a:pt x="200" y="574"/>
                  </a:lnTo>
                  <a:lnTo>
                    <a:pt x="200" y="574"/>
                  </a:lnTo>
                  <a:lnTo>
                    <a:pt x="200" y="576"/>
                  </a:lnTo>
                  <a:lnTo>
                    <a:pt x="202" y="578"/>
                  </a:lnTo>
                  <a:lnTo>
                    <a:pt x="202" y="580"/>
                  </a:lnTo>
                  <a:lnTo>
                    <a:pt x="202" y="584"/>
                  </a:lnTo>
                  <a:lnTo>
                    <a:pt x="202" y="586"/>
                  </a:lnTo>
                  <a:lnTo>
                    <a:pt x="200" y="584"/>
                  </a:lnTo>
                  <a:lnTo>
                    <a:pt x="200" y="584"/>
                  </a:lnTo>
                  <a:lnTo>
                    <a:pt x="200" y="586"/>
                  </a:lnTo>
                  <a:lnTo>
                    <a:pt x="198" y="586"/>
                  </a:lnTo>
                  <a:lnTo>
                    <a:pt x="194" y="586"/>
                  </a:lnTo>
                  <a:lnTo>
                    <a:pt x="192" y="586"/>
                  </a:lnTo>
                  <a:lnTo>
                    <a:pt x="192" y="588"/>
                  </a:lnTo>
                  <a:lnTo>
                    <a:pt x="192" y="588"/>
                  </a:lnTo>
                  <a:lnTo>
                    <a:pt x="194" y="590"/>
                  </a:lnTo>
                  <a:lnTo>
                    <a:pt x="196" y="590"/>
                  </a:lnTo>
                  <a:lnTo>
                    <a:pt x="198" y="590"/>
                  </a:lnTo>
                  <a:lnTo>
                    <a:pt x="198" y="592"/>
                  </a:lnTo>
                  <a:lnTo>
                    <a:pt x="200" y="592"/>
                  </a:lnTo>
                  <a:lnTo>
                    <a:pt x="202" y="592"/>
                  </a:lnTo>
                  <a:lnTo>
                    <a:pt x="202" y="592"/>
                  </a:lnTo>
                  <a:lnTo>
                    <a:pt x="200" y="594"/>
                  </a:lnTo>
                  <a:lnTo>
                    <a:pt x="200" y="594"/>
                  </a:lnTo>
                  <a:lnTo>
                    <a:pt x="198" y="594"/>
                  </a:lnTo>
                  <a:lnTo>
                    <a:pt x="198" y="596"/>
                  </a:lnTo>
                  <a:lnTo>
                    <a:pt x="200" y="596"/>
                  </a:lnTo>
                  <a:lnTo>
                    <a:pt x="200" y="598"/>
                  </a:lnTo>
                  <a:lnTo>
                    <a:pt x="200" y="600"/>
                  </a:lnTo>
                  <a:lnTo>
                    <a:pt x="200" y="600"/>
                  </a:lnTo>
                  <a:lnTo>
                    <a:pt x="198" y="602"/>
                  </a:lnTo>
                  <a:lnTo>
                    <a:pt x="198" y="602"/>
                  </a:lnTo>
                  <a:lnTo>
                    <a:pt x="196" y="600"/>
                  </a:lnTo>
                  <a:lnTo>
                    <a:pt x="194" y="598"/>
                  </a:lnTo>
                  <a:lnTo>
                    <a:pt x="194" y="598"/>
                  </a:lnTo>
                  <a:lnTo>
                    <a:pt x="192" y="598"/>
                  </a:lnTo>
                  <a:lnTo>
                    <a:pt x="192" y="596"/>
                  </a:lnTo>
                  <a:lnTo>
                    <a:pt x="190" y="596"/>
                  </a:lnTo>
                  <a:lnTo>
                    <a:pt x="190" y="598"/>
                  </a:lnTo>
                  <a:lnTo>
                    <a:pt x="188" y="598"/>
                  </a:lnTo>
                  <a:lnTo>
                    <a:pt x="190" y="598"/>
                  </a:lnTo>
                  <a:lnTo>
                    <a:pt x="192" y="600"/>
                  </a:lnTo>
                  <a:lnTo>
                    <a:pt x="194" y="600"/>
                  </a:lnTo>
                  <a:lnTo>
                    <a:pt x="196" y="602"/>
                  </a:lnTo>
                  <a:lnTo>
                    <a:pt x="198" y="602"/>
                  </a:lnTo>
                  <a:lnTo>
                    <a:pt x="198" y="602"/>
                  </a:lnTo>
                  <a:lnTo>
                    <a:pt x="198" y="604"/>
                  </a:lnTo>
                  <a:lnTo>
                    <a:pt x="196" y="606"/>
                  </a:lnTo>
                  <a:lnTo>
                    <a:pt x="194" y="606"/>
                  </a:lnTo>
                  <a:lnTo>
                    <a:pt x="192" y="606"/>
                  </a:lnTo>
                  <a:lnTo>
                    <a:pt x="192" y="606"/>
                  </a:lnTo>
                  <a:lnTo>
                    <a:pt x="188" y="604"/>
                  </a:lnTo>
                  <a:lnTo>
                    <a:pt x="188" y="602"/>
                  </a:lnTo>
                  <a:lnTo>
                    <a:pt x="186" y="602"/>
                  </a:lnTo>
                  <a:lnTo>
                    <a:pt x="186" y="604"/>
                  </a:lnTo>
                  <a:lnTo>
                    <a:pt x="186" y="604"/>
                  </a:lnTo>
                  <a:lnTo>
                    <a:pt x="186" y="606"/>
                  </a:lnTo>
                  <a:lnTo>
                    <a:pt x="186" y="608"/>
                  </a:lnTo>
                  <a:lnTo>
                    <a:pt x="190" y="608"/>
                  </a:lnTo>
                  <a:lnTo>
                    <a:pt x="190" y="610"/>
                  </a:lnTo>
                  <a:lnTo>
                    <a:pt x="190" y="612"/>
                  </a:lnTo>
                  <a:lnTo>
                    <a:pt x="190" y="612"/>
                  </a:lnTo>
                  <a:lnTo>
                    <a:pt x="188" y="610"/>
                  </a:lnTo>
                  <a:lnTo>
                    <a:pt x="186" y="610"/>
                  </a:lnTo>
                  <a:lnTo>
                    <a:pt x="184" y="608"/>
                  </a:lnTo>
                  <a:lnTo>
                    <a:pt x="182" y="608"/>
                  </a:lnTo>
                  <a:lnTo>
                    <a:pt x="182" y="608"/>
                  </a:lnTo>
                  <a:lnTo>
                    <a:pt x="182" y="610"/>
                  </a:lnTo>
                  <a:lnTo>
                    <a:pt x="184" y="610"/>
                  </a:lnTo>
                  <a:lnTo>
                    <a:pt x="186" y="612"/>
                  </a:lnTo>
                  <a:lnTo>
                    <a:pt x="188" y="612"/>
                  </a:lnTo>
                  <a:lnTo>
                    <a:pt x="188" y="614"/>
                  </a:lnTo>
                  <a:lnTo>
                    <a:pt x="186" y="614"/>
                  </a:lnTo>
                  <a:lnTo>
                    <a:pt x="184" y="614"/>
                  </a:lnTo>
                  <a:lnTo>
                    <a:pt x="182" y="612"/>
                  </a:lnTo>
                  <a:lnTo>
                    <a:pt x="182" y="612"/>
                  </a:lnTo>
                  <a:lnTo>
                    <a:pt x="182" y="610"/>
                  </a:lnTo>
                  <a:lnTo>
                    <a:pt x="180" y="610"/>
                  </a:lnTo>
                  <a:lnTo>
                    <a:pt x="180" y="612"/>
                  </a:lnTo>
                  <a:lnTo>
                    <a:pt x="180" y="612"/>
                  </a:lnTo>
                  <a:lnTo>
                    <a:pt x="180" y="614"/>
                  </a:lnTo>
                  <a:lnTo>
                    <a:pt x="180" y="616"/>
                  </a:lnTo>
                  <a:lnTo>
                    <a:pt x="180" y="616"/>
                  </a:lnTo>
                  <a:lnTo>
                    <a:pt x="182" y="616"/>
                  </a:lnTo>
                  <a:lnTo>
                    <a:pt x="184" y="616"/>
                  </a:lnTo>
                  <a:lnTo>
                    <a:pt x="186" y="616"/>
                  </a:lnTo>
                  <a:lnTo>
                    <a:pt x="186" y="618"/>
                  </a:lnTo>
                  <a:lnTo>
                    <a:pt x="186" y="618"/>
                  </a:lnTo>
                  <a:lnTo>
                    <a:pt x="186" y="620"/>
                  </a:lnTo>
                  <a:lnTo>
                    <a:pt x="184" y="620"/>
                  </a:lnTo>
                  <a:lnTo>
                    <a:pt x="182" y="622"/>
                  </a:lnTo>
                  <a:lnTo>
                    <a:pt x="182" y="620"/>
                  </a:lnTo>
                  <a:lnTo>
                    <a:pt x="180" y="620"/>
                  </a:lnTo>
                  <a:lnTo>
                    <a:pt x="178" y="620"/>
                  </a:lnTo>
                  <a:lnTo>
                    <a:pt x="178" y="618"/>
                  </a:lnTo>
                  <a:lnTo>
                    <a:pt x="178" y="618"/>
                  </a:lnTo>
                  <a:lnTo>
                    <a:pt x="176" y="616"/>
                  </a:lnTo>
                  <a:lnTo>
                    <a:pt x="176" y="616"/>
                  </a:lnTo>
                  <a:lnTo>
                    <a:pt x="176" y="618"/>
                  </a:lnTo>
                  <a:lnTo>
                    <a:pt x="176" y="620"/>
                  </a:lnTo>
                  <a:lnTo>
                    <a:pt x="174" y="622"/>
                  </a:lnTo>
                  <a:lnTo>
                    <a:pt x="172" y="622"/>
                  </a:lnTo>
                  <a:lnTo>
                    <a:pt x="172" y="620"/>
                  </a:lnTo>
                  <a:lnTo>
                    <a:pt x="170" y="620"/>
                  </a:lnTo>
                  <a:lnTo>
                    <a:pt x="170" y="620"/>
                  </a:lnTo>
                  <a:lnTo>
                    <a:pt x="170" y="622"/>
                  </a:lnTo>
                  <a:lnTo>
                    <a:pt x="170" y="622"/>
                  </a:lnTo>
                  <a:lnTo>
                    <a:pt x="174" y="624"/>
                  </a:lnTo>
                  <a:lnTo>
                    <a:pt x="176" y="624"/>
                  </a:lnTo>
                  <a:lnTo>
                    <a:pt x="178" y="626"/>
                  </a:lnTo>
                  <a:lnTo>
                    <a:pt x="178" y="630"/>
                  </a:lnTo>
                  <a:lnTo>
                    <a:pt x="178" y="630"/>
                  </a:lnTo>
                  <a:lnTo>
                    <a:pt x="176" y="630"/>
                  </a:lnTo>
                  <a:lnTo>
                    <a:pt x="174" y="628"/>
                  </a:lnTo>
                  <a:lnTo>
                    <a:pt x="172" y="626"/>
                  </a:lnTo>
                  <a:lnTo>
                    <a:pt x="170" y="626"/>
                  </a:lnTo>
                  <a:lnTo>
                    <a:pt x="168" y="626"/>
                  </a:lnTo>
                  <a:lnTo>
                    <a:pt x="168" y="626"/>
                  </a:lnTo>
                  <a:lnTo>
                    <a:pt x="170" y="628"/>
                  </a:lnTo>
                  <a:lnTo>
                    <a:pt x="172" y="628"/>
                  </a:lnTo>
                  <a:lnTo>
                    <a:pt x="174" y="630"/>
                  </a:lnTo>
                  <a:lnTo>
                    <a:pt x="176" y="632"/>
                  </a:lnTo>
                  <a:lnTo>
                    <a:pt x="176" y="634"/>
                  </a:lnTo>
                  <a:lnTo>
                    <a:pt x="176" y="636"/>
                  </a:lnTo>
                  <a:lnTo>
                    <a:pt x="176" y="636"/>
                  </a:lnTo>
                  <a:lnTo>
                    <a:pt x="176" y="638"/>
                  </a:lnTo>
                  <a:lnTo>
                    <a:pt x="174" y="638"/>
                  </a:lnTo>
                  <a:lnTo>
                    <a:pt x="174" y="640"/>
                  </a:lnTo>
                  <a:lnTo>
                    <a:pt x="174" y="642"/>
                  </a:lnTo>
                  <a:lnTo>
                    <a:pt x="172" y="642"/>
                  </a:lnTo>
                  <a:lnTo>
                    <a:pt x="172" y="640"/>
                  </a:lnTo>
                  <a:lnTo>
                    <a:pt x="170" y="640"/>
                  </a:lnTo>
                  <a:lnTo>
                    <a:pt x="168" y="640"/>
                  </a:lnTo>
                  <a:lnTo>
                    <a:pt x="166" y="640"/>
                  </a:lnTo>
                  <a:lnTo>
                    <a:pt x="168" y="640"/>
                  </a:lnTo>
                  <a:lnTo>
                    <a:pt x="170" y="642"/>
                  </a:lnTo>
                  <a:lnTo>
                    <a:pt x="172" y="642"/>
                  </a:lnTo>
                  <a:lnTo>
                    <a:pt x="172" y="642"/>
                  </a:lnTo>
                  <a:lnTo>
                    <a:pt x="170" y="644"/>
                  </a:lnTo>
                  <a:lnTo>
                    <a:pt x="168" y="644"/>
                  </a:lnTo>
                  <a:lnTo>
                    <a:pt x="168" y="644"/>
                  </a:lnTo>
                  <a:lnTo>
                    <a:pt x="168" y="644"/>
                  </a:lnTo>
                  <a:lnTo>
                    <a:pt x="168" y="644"/>
                  </a:lnTo>
                  <a:lnTo>
                    <a:pt x="168" y="646"/>
                  </a:lnTo>
                  <a:lnTo>
                    <a:pt x="170" y="646"/>
                  </a:lnTo>
                  <a:lnTo>
                    <a:pt x="170" y="646"/>
                  </a:lnTo>
                  <a:lnTo>
                    <a:pt x="168" y="648"/>
                  </a:lnTo>
                  <a:lnTo>
                    <a:pt x="166" y="648"/>
                  </a:lnTo>
                  <a:lnTo>
                    <a:pt x="166" y="648"/>
                  </a:lnTo>
                  <a:lnTo>
                    <a:pt x="164" y="648"/>
                  </a:lnTo>
                  <a:lnTo>
                    <a:pt x="164" y="648"/>
                  </a:lnTo>
                  <a:lnTo>
                    <a:pt x="164" y="648"/>
                  </a:lnTo>
                  <a:lnTo>
                    <a:pt x="166" y="650"/>
                  </a:lnTo>
                  <a:lnTo>
                    <a:pt x="168" y="650"/>
                  </a:lnTo>
                  <a:lnTo>
                    <a:pt x="166" y="652"/>
                  </a:lnTo>
                  <a:lnTo>
                    <a:pt x="166" y="652"/>
                  </a:lnTo>
                  <a:lnTo>
                    <a:pt x="162" y="652"/>
                  </a:lnTo>
                  <a:lnTo>
                    <a:pt x="160" y="652"/>
                  </a:lnTo>
                  <a:lnTo>
                    <a:pt x="160" y="652"/>
                  </a:lnTo>
                  <a:lnTo>
                    <a:pt x="160" y="652"/>
                  </a:lnTo>
                  <a:lnTo>
                    <a:pt x="162" y="654"/>
                  </a:lnTo>
                  <a:lnTo>
                    <a:pt x="166" y="654"/>
                  </a:lnTo>
                  <a:lnTo>
                    <a:pt x="168" y="654"/>
                  </a:lnTo>
                  <a:lnTo>
                    <a:pt x="168" y="656"/>
                  </a:lnTo>
                  <a:lnTo>
                    <a:pt x="168" y="656"/>
                  </a:lnTo>
                  <a:lnTo>
                    <a:pt x="166" y="658"/>
                  </a:lnTo>
                  <a:lnTo>
                    <a:pt x="164" y="658"/>
                  </a:lnTo>
                  <a:lnTo>
                    <a:pt x="160" y="658"/>
                  </a:lnTo>
                  <a:lnTo>
                    <a:pt x="158" y="656"/>
                  </a:lnTo>
                  <a:lnTo>
                    <a:pt x="158" y="658"/>
                  </a:lnTo>
                  <a:lnTo>
                    <a:pt x="160" y="658"/>
                  </a:lnTo>
                  <a:lnTo>
                    <a:pt x="162" y="658"/>
                  </a:lnTo>
                  <a:lnTo>
                    <a:pt x="162" y="660"/>
                  </a:lnTo>
                  <a:lnTo>
                    <a:pt x="162" y="660"/>
                  </a:lnTo>
                  <a:lnTo>
                    <a:pt x="160" y="660"/>
                  </a:lnTo>
                  <a:lnTo>
                    <a:pt x="160" y="660"/>
                  </a:lnTo>
                  <a:lnTo>
                    <a:pt x="162" y="662"/>
                  </a:lnTo>
                  <a:lnTo>
                    <a:pt x="164" y="662"/>
                  </a:lnTo>
                  <a:lnTo>
                    <a:pt x="164" y="662"/>
                  </a:lnTo>
                  <a:lnTo>
                    <a:pt x="164" y="664"/>
                  </a:lnTo>
                  <a:lnTo>
                    <a:pt x="162" y="664"/>
                  </a:lnTo>
                  <a:lnTo>
                    <a:pt x="160" y="664"/>
                  </a:lnTo>
                  <a:lnTo>
                    <a:pt x="160" y="664"/>
                  </a:lnTo>
                  <a:lnTo>
                    <a:pt x="162" y="666"/>
                  </a:lnTo>
                  <a:lnTo>
                    <a:pt x="164" y="664"/>
                  </a:lnTo>
                  <a:lnTo>
                    <a:pt x="166" y="666"/>
                  </a:lnTo>
                  <a:lnTo>
                    <a:pt x="164" y="666"/>
                  </a:lnTo>
                  <a:lnTo>
                    <a:pt x="164" y="668"/>
                  </a:lnTo>
                  <a:lnTo>
                    <a:pt x="162" y="668"/>
                  </a:lnTo>
                  <a:lnTo>
                    <a:pt x="160" y="668"/>
                  </a:lnTo>
                  <a:lnTo>
                    <a:pt x="158" y="666"/>
                  </a:lnTo>
                  <a:lnTo>
                    <a:pt x="156" y="666"/>
                  </a:lnTo>
                  <a:lnTo>
                    <a:pt x="156" y="664"/>
                  </a:lnTo>
                  <a:lnTo>
                    <a:pt x="154" y="664"/>
                  </a:lnTo>
                  <a:lnTo>
                    <a:pt x="154" y="664"/>
                  </a:lnTo>
                  <a:lnTo>
                    <a:pt x="152" y="664"/>
                  </a:lnTo>
                  <a:lnTo>
                    <a:pt x="152" y="664"/>
                  </a:lnTo>
                  <a:lnTo>
                    <a:pt x="152" y="666"/>
                  </a:lnTo>
                  <a:lnTo>
                    <a:pt x="156" y="668"/>
                  </a:lnTo>
                  <a:lnTo>
                    <a:pt x="158" y="668"/>
                  </a:lnTo>
                  <a:lnTo>
                    <a:pt x="158" y="670"/>
                  </a:lnTo>
                  <a:lnTo>
                    <a:pt x="158" y="670"/>
                  </a:lnTo>
                  <a:lnTo>
                    <a:pt x="158" y="672"/>
                  </a:lnTo>
                  <a:lnTo>
                    <a:pt x="158" y="672"/>
                  </a:lnTo>
                  <a:lnTo>
                    <a:pt x="160" y="672"/>
                  </a:lnTo>
                  <a:lnTo>
                    <a:pt x="160" y="672"/>
                  </a:lnTo>
                  <a:lnTo>
                    <a:pt x="162" y="672"/>
                  </a:lnTo>
                  <a:lnTo>
                    <a:pt x="162" y="674"/>
                  </a:lnTo>
                  <a:lnTo>
                    <a:pt x="160" y="674"/>
                  </a:lnTo>
                  <a:lnTo>
                    <a:pt x="160" y="674"/>
                  </a:lnTo>
                  <a:lnTo>
                    <a:pt x="160" y="676"/>
                  </a:lnTo>
                  <a:lnTo>
                    <a:pt x="158" y="676"/>
                  </a:lnTo>
                  <a:lnTo>
                    <a:pt x="158" y="676"/>
                  </a:lnTo>
                  <a:close/>
                  <a:moveTo>
                    <a:pt x="156" y="676"/>
                  </a:moveTo>
                  <a:lnTo>
                    <a:pt x="152" y="674"/>
                  </a:lnTo>
                  <a:lnTo>
                    <a:pt x="150" y="674"/>
                  </a:lnTo>
                  <a:lnTo>
                    <a:pt x="150" y="674"/>
                  </a:lnTo>
                  <a:lnTo>
                    <a:pt x="152" y="678"/>
                  </a:lnTo>
                  <a:lnTo>
                    <a:pt x="154" y="678"/>
                  </a:lnTo>
                  <a:lnTo>
                    <a:pt x="156" y="676"/>
                  </a:lnTo>
                  <a:lnTo>
                    <a:pt x="156" y="676"/>
                  </a:lnTo>
                  <a:close/>
                  <a:moveTo>
                    <a:pt x="352" y="456"/>
                  </a:moveTo>
                  <a:lnTo>
                    <a:pt x="352" y="458"/>
                  </a:lnTo>
                  <a:lnTo>
                    <a:pt x="356" y="458"/>
                  </a:lnTo>
                  <a:lnTo>
                    <a:pt x="360" y="456"/>
                  </a:lnTo>
                  <a:lnTo>
                    <a:pt x="366" y="458"/>
                  </a:lnTo>
                  <a:lnTo>
                    <a:pt x="368" y="456"/>
                  </a:lnTo>
                  <a:lnTo>
                    <a:pt x="370" y="454"/>
                  </a:lnTo>
                  <a:lnTo>
                    <a:pt x="374" y="456"/>
                  </a:lnTo>
                  <a:lnTo>
                    <a:pt x="376" y="456"/>
                  </a:lnTo>
                  <a:lnTo>
                    <a:pt x="378" y="456"/>
                  </a:lnTo>
                  <a:lnTo>
                    <a:pt x="380" y="454"/>
                  </a:lnTo>
                  <a:lnTo>
                    <a:pt x="380" y="446"/>
                  </a:lnTo>
                  <a:lnTo>
                    <a:pt x="378" y="446"/>
                  </a:lnTo>
                  <a:lnTo>
                    <a:pt x="378" y="442"/>
                  </a:lnTo>
                  <a:lnTo>
                    <a:pt x="376" y="442"/>
                  </a:lnTo>
                  <a:lnTo>
                    <a:pt x="368" y="446"/>
                  </a:lnTo>
                  <a:lnTo>
                    <a:pt x="362" y="446"/>
                  </a:lnTo>
                  <a:lnTo>
                    <a:pt x="360" y="448"/>
                  </a:lnTo>
                  <a:lnTo>
                    <a:pt x="358" y="450"/>
                  </a:lnTo>
                  <a:lnTo>
                    <a:pt x="356" y="452"/>
                  </a:lnTo>
                  <a:lnTo>
                    <a:pt x="354" y="452"/>
                  </a:lnTo>
                  <a:lnTo>
                    <a:pt x="352" y="454"/>
                  </a:lnTo>
                  <a:lnTo>
                    <a:pt x="352" y="456"/>
                  </a:lnTo>
                  <a:lnTo>
                    <a:pt x="352" y="456"/>
                  </a:lnTo>
                  <a:close/>
                  <a:moveTo>
                    <a:pt x="164" y="660"/>
                  </a:moveTo>
                  <a:lnTo>
                    <a:pt x="166" y="660"/>
                  </a:lnTo>
                  <a:lnTo>
                    <a:pt x="168" y="660"/>
                  </a:lnTo>
                  <a:lnTo>
                    <a:pt x="166" y="658"/>
                  </a:lnTo>
                  <a:lnTo>
                    <a:pt x="166" y="660"/>
                  </a:lnTo>
                  <a:lnTo>
                    <a:pt x="164" y="660"/>
                  </a:lnTo>
                  <a:lnTo>
                    <a:pt x="164" y="660"/>
                  </a:lnTo>
                  <a:close/>
                  <a:moveTo>
                    <a:pt x="176" y="634"/>
                  </a:moveTo>
                  <a:lnTo>
                    <a:pt x="178" y="636"/>
                  </a:lnTo>
                  <a:lnTo>
                    <a:pt x="178" y="634"/>
                  </a:lnTo>
                  <a:lnTo>
                    <a:pt x="176" y="634"/>
                  </a:lnTo>
                  <a:lnTo>
                    <a:pt x="176" y="634"/>
                  </a:lnTo>
                  <a:close/>
                  <a:moveTo>
                    <a:pt x="178" y="632"/>
                  </a:moveTo>
                  <a:lnTo>
                    <a:pt x="178" y="632"/>
                  </a:lnTo>
                  <a:lnTo>
                    <a:pt x="178" y="632"/>
                  </a:lnTo>
                  <a:lnTo>
                    <a:pt x="178" y="630"/>
                  </a:lnTo>
                  <a:lnTo>
                    <a:pt x="178" y="632"/>
                  </a:lnTo>
                  <a:lnTo>
                    <a:pt x="178" y="632"/>
                  </a:lnTo>
                  <a:close/>
                  <a:moveTo>
                    <a:pt x="180" y="626"/>
                  </a:moveTo>
                  <a:lnTo>
                    <a:pt x="180" y="628"/>
                  </a:lnTo>
                  <a:lnTo>
                    <a:pt x="180" y="628"/>
                  </a:lnTo>
                  <a:lnTo>
                    <a:pt x="180" y="626"/>
                  </a:lnTo>
                  <a:lnTo>
                    <a:pt x="180" y="626"/>
                  </a:lnTo>
                  <a:lnTo>
                    <a:pt x="180" y="626"/>
                  </a:lnTo>
                  <a:lnTo>
                    <a:pt x="180" y="626"/>
                  </a:lnTo>
                  <a:close/>
                  <a:moveTo>
                    <a:pt x="178" y="622"/>
                  </a:moveTo>
                  <a:lnTo>
                    <a:pt x="178" y="624"/>
                  </a:lnTo>
                  <a:lnTo>
                    <a:pt x="180" y="624"/>
                  </a:lnTo>
                  <a:lnTo>
                    <a:pt x="180" y="624"/>
                  </a:lnTo>
                  <a:lnTo>
                    <a:pt x="182" y="624"/>
                  </a:lnTo>
                  <a:lnTo>
                    <a:pt x="182" y="624"/>
                  </a:lnTo>
                  <a:lnTo>
                    <a:pt x="182" y="622"/>
                  </a:lnTo>
                  <a:lnTo>
                    <a:pt x="180" y="622"/>
                  </a:lnTo>
                  <a:lnTo>
                    <a:pt x="178" y="622"/>
                  </a:lnTo>
                  <a:lnTo>
                    <a:pt x="178" y="622"/>
                  </a:lnTo>
                  <a:lnTo>
                    <a:pt x="178" y="622"/>
                  </a:lnTo>
                  <a:close/>
                  <a:moveTo>
                    <a:pt x="188" y="620"/>
                  </a:moveTo>
                  <a:lnTo>
                    <a:pt x="188" y="620"/>
                  </a:lnTo>
                  <a:lnTo>
                    <a:pt x="188" y="618"/>
                  </a:lnTo>
                  <a:lnTo>
                    <a:pt x="188" y="618"/>
                  </a:lnTo>
                  <a:lnTo>
                    <a:pt x="188" y="620"/>
                  </a:lnTo>
                  <a:lnTo>
                    <a:pt x="188" y="620"/>
                  </a:lnTo>
                  <a:close/>
                  <a:moveTo>
                    <a:pt x="186" y="604"/>
                  </a:moveTo>
                  <a:lnTo>
                    <a:pt x="186" y="606"/>
                  </a:lnTo>
                  <a:lnTo>
                    <a:pt x="188" y="608"/>
                  </a:lnTo>
                  <a:lnTo>
                    <a:pt x="192" y="608"/>
                  </a:lnTo>
                  <a:lnTo>
                    <a:pt x="192" y="610"/>
                  </a:lnTo>
                  <a:lnTo>
                    <a:pt x="192" y="608"/>
                  </a:lnTo>
                  <a:lnTo>
                    <a:pt x="192" y="608"/>
                  </a:lnTo>
                  <a:lnTo>
                    <a:pt x="188" y="606"/>
                  </a:lnTo>
                  <a:lnTo>
                    <a:pt x="188" y="604"/>
                  </a:lnTo>
                  <a:lnTo>
                    <a:pt x="186" y="604"/>
                  </a:lnTo>
                  <a:lnTo>
                    <a:pt x="186" y="604"/>
                  </a:lnTo>
                  <a:close/>
                  <a:moveTo>
                    <a:pt x="202" y="576"/>
                  </a:moveTo>
                  <a:lnTo>
                    <a:pt x="204" y="578"/>
                  </a:lnTo>
                  <a:lnTo>
                    <a:pt x="204" y="580"/>
                  </a:lnTo>
                  <a:lnTo>
                    <a:pt x="204" y="582"/>
                  </a:lnTo>
                  <a:lnTo>
                    <a:pt x="204" y="584"/>
                  </a:lnTo>
                  <a:lnTo>
                    <a:pt x="206" y="584"/>
                  </a:lnTo>
                  <a:lnTo>
                    <a:pt x="206" y="582"/>
                  </a:lnTo>
                  <a:lnTo>
                    <a:pt x="206" y="580"/>
                  </a:lnTo>
                  <a:lnTo>
                    <a:pt x="204" y="578"/>
                  </a:lnTo>
                  <a:lnTo>
                    <a:pt x="204" y="576"/>
                  </a:lnTo>
                  <a:lnTo>
                    <a:pt x="204" y="576"/>
                  </a:lnTo>
                  <a:lnTo>
                    <a:pt x="202" y="576"/>
                  </a:lnTo>
                  <a:lnTo>
                    <a:pt x="202" y="576"/>
                  </a:lnTo>
                  <a:close/>
                  <a:moveTo>
                    <a:pt x="214" y="568"/>
                  </a:moveTo>
                  <a:lnTo>
                    <a:pt x="214" y="570"/>
                  </a:lnTo>
                  <a:lnTo>
                    <a:pt x="216" y="570"/>
                  </a:lnTo>
                  <a:lnTo>
                    <a:pt x="216" y="570"/>
                  </a:lnTo>
                  <a:lnTo>
                    <a:pt x="216" y="568"/>
                  </a:lnTo>
                  <a:lnTo>
                    <a:pt x="214" y="568"/>
                  </a:lnTo>
                  <a:lnTo>
                    <a:pt x="214" y="568"/>
                  </a:lnTo>
                  <a:close/>
                  <a:moveTo>
                    <a:pt x="218" y="566"/>
                  </a:moveTo>
                  <a:lnTo>
                    <a:pt x="218" y="566"/>
                  </a:lnTo>
                  <a:lnTo>
                    <a:pt x="218" y="566"/>
                  </a:lnTo>
                  <a:lnTo>
                    <a:pt x="218" y="564"/>
                  </a:lnTo>
                  <a:lnTo>
                    <a:pt x="218" y="566"/>
                  </a:lnTo>
                  <a:lnTo>
                    <a:pt x="218" y="566"/>
                  </a:lnTo>
                  <a:close/>
                  <a:moveTo>
                    <a:pt x="238" y="564"/>
                  </a:moveTo>
                  <a:lnTo>
                    <a:pt x="240" y="562"/>
                  </a:lnTo>
                  <a:lnTo>
                    <a:pt x="242" y="562"/>
                  </a:lnTo>
                  <a:lnTo>
                    <a:pt x="242" y="562"/>
                  </a:lnTo>
                  <a:lnTo>
                    <a:pt x="240" y="558"/>
                  </a:lnTo>
                  <a:lnTo>
                    <a:pt x="240" y="558"/>
                  </a:lnTo>
                  <a:lnTo>
                    <a:pt x="238" y="556"/>
                  </a:lnTo>
                  <a:lnTo>
                    <a:pt x="238" y="556"/>
                  </a:lnTo>
                  <a:lnTo>
                    <a:pt x="236" y="558"/>
                  </a:lnTo>
                  <a:lnTo>
                    <a:pt x="236" y="560"/>
                  </a:lnTo>
                  <a:lnTo>
                    <a:pt x="234" y="562"/>
                  </a:lnTo>
                  <a:lnTo>
                    <a:pt x="236" y="562"/>
                  </a:lnTo>
                  <a:lnTo>
                    <a:pt x="236" y="564"/>
                  </a:lnTo>
                  <a:lnTo>
                    <a:pt x="238" y="564"/>
                  </a:lnTo>
                  <a:lnTo>
                    <a:pt x="238" y="564"/>
                  </a:lnTo>
                  <a:close/>
                  <a:moveTo>
                    <a:pt x="246" y="562"/>
                  </a:moveTo>
                  <a:lnTo>
                    <a:pt x="246" y="562"/>
                  </a:lnTo>
                  <a:lnTo>
                    <a:pt x="246" y="560"/>
                  </a:lnTo>
                  <a:lnTo>
                    <a:pt x="244" y="560"/>
                  </a:lnTo>
                  <a:lnTo>
                    <a:pt x="244" y="562"/>
                  </a:lnTo>
                  <a:lnTo>
                    <a:pt x="246" y="564"/>
                  </a:lnTo>
                  <a:lnTo>
                    <a:pt x="246" y="562"/>
                  </a:lnTo>
                  <a:lnTo>
                    <a:pt x="246" y="562"/>
                  </a:lnTo>
                  <a:close/>
                  <a:moveTo>
                    <a:pt x="394" y="480"/>
                  </a:moveTo>
                  <a:lnTo>
                    <a:pt x="396" y="480"/>
                  </a:lnTo>
                  <a:lnTo>
                    <a:pt x="396" y="478"/>
                  </a:lnTo>
                  <a:lnTo>
                    <a:pt x="396" y="478"/>
                  </a:lnTo>
                  <a:lnTo>
                    <a:pt x="394" y="478"/>
                  </a:lnTo>
                  <a:lnTo>
                    <a:pt x="394" y="480"/>
                  </a:lnTo>
                  <a:lnTo>
                    <a:pt x="394" y="480"/>
                  </a:lnTo>
                  <a:close/>
                  <a:moveTo>
                    <a:pt x="368" y="458"/>
                  </a:moveTo>
                  <a:lnTo>
                    <a:pt x="370" y="458"/>
                  </a:lnTo>
                  <a:lnTo>
                    <a:pt x="370" y="458"/>
                  </a:lnTo>
                  <a:lnTo>
                    <a:pt x="370" y="458"/>
                  </a:lnTo>
                  <a:lnTo>
                    <a:pt x="368" y="456"/>
                  </a:lnTo>
                  <a:lnTo>
                    <a:pt x="368" y="456"/>
                  </a:lnTo>
                  <a:lnTo>
                    <a:pt x="368" y="458"/>
                  </a:lnTo>
                  <a:lnTo>
                    <a:pt x="368" y="458"/>
                  </a:lnTo>
                  <a:close/>
                  <a:moveTo>
                    <a:pt x="356" y="448"/>
                  </a:moveTo>
                  <a:lnTo>
                    <a:pt x="358" y="448"/>
                  </a:lnTo>
                  <a:lnTo>
                    <a:pt x="360" y="448"/>
                  </a:lnTo>
                  <a:lnTo>
                    <a:pt x="360" y="446"/>
                  </a:lnTo>
                  <a:lnTo>
                    <a:pt x="358" y="446"/>
                  </a:lnTo>
                  <a:lnTo>
                    <a:pt x="356" y="448"/>
                  </a:lnTo>
                  <a:lnTo>
                    <a:pt x="356" y="448"/>
                  </a:lnTo>
                  <a:close/>
                  <a:moveTo>
                    <a:pt x="380" y="442"/>
                  </a:moveTo>
                  <a:lnTo>
                    <a:pt x="380" y="442"/>
                  </a:lnTo>
                  <a:lnTo>
                    <a:pt x="380" y="444"/>
                  </a:lnTo>
                  <a:lnTo>
                    <a:pt x="382" y="444"/>
                  </a:lnTo>
                  <a:lnTo>
                    <a:pt x="380" y="442"/>
                  </a:lnTo>
                  <a:lnTo>
                    <a:pt x="380" y="440"/>
                  </a:lnTo>
                  <a:lnTo>
                    <a:pt x="380" y="442"/>
                  </a:lnTo>
                  <a:lnTo>
                    <a:pt x="380" y="442"/>
                  </a:lnTo>
                  <a:close/>
                  <a:moveTo>
                    <a:pt x="394" y="394"/>
                  </a:moveTo>
                  <a:lnTo>
                    <a:pt x="394" y="396"/>
                  </a:lnTo>
                  <a:lnTo>
                    <a:pt x="396" y="396"/>
                  </a:lnTo>
                  <a:lnTo>
                    <a:pt x="396" y="398"/>
                  </a:lnTo>
                  <a:lnTo>
                    <a:pt x="396" y="402"/>
                  </a:lnTo>
                  <a:lnTo>
                    <a:pt x="398" y="404"/>
                  </a:lnTo>
                  <a:lnTo>
                    <a:pt x="402" y="404"/>
                  </a:lnTo>
                  <a:lnTo>
                    <a:pt x="404" y="408"/>
                  </a:lnTo>
                  <a:lnTo>
                    <a:pt x="406" y="410"/>
                  </a:lnTo>
                  <a:lnTo>
                    <a:pt x="408" y="410"/>
                  </a:lnTo>
                  <a:lnTo>
                    <a:pt x="410" y="412"/>
                  </a:lnTo>
                  <a:lnTo>
                    <a:pt x="410" y="412"/>
                  </a:lnTo>
                  <a:lnTo>
                    <a:pt x="412" y="414"/>
                  </a:lnTo>
                  <a:lnTo>
                    <a:pt x="414" y="412"/>
                  </a:lnTo>
                  <a:lnTo>
                    <a:pt x="414" y="410"/>
                  </a:lnTo>
                  <a:lnTo>
                    <a:pt x="414" y="410"/>
                  </a:lnTo>
                  <a:lnTo>
                    <a:pt x="412" y="408"/>
                  </a:lnTo>
                  <a:lnTo>
                    <a:pt x="410" y="406"/>
                  </a:lnTo>
                  <a:lnTo>
                    <a:pt x="410" y="406"/>
                  </a:lnTo>
                  <a:lnTo>
                    <a:pt x="408" y="404"/>
                  </a:lnTo>
                  <a:lnTo>
                    <a:pt x="408" y="404"/>
                  </a:lnTo>
                  <a:lnTo>
                    <a:pt x="410" y="402"/>
                  </a:lnTo>
                  <a:lnTo>
                    <a:pt x="410" y="404"/>
                  </a:lnTo>
                  <a:lnTo>
                    <a:pt x="412" y="404"/>
                  </a:lnTo>
                  <a:lnTo>
                    <a:pt x="416" y="406"/>
                  </a:lnTo>
                  <a:lnTo>
                    <a:pt x="416" y="406"/>
                  </a:lnTo>
                  <a:lnTo>
                    <a:pt x="416" y="406"/>
                  </a:lnTo>
                  <a:lnTo>
                    <a:pt x="416" y="402"/>
                  </a:lnTo>
                  <a:lnTo>
                    <a:pt x="410" y="400"/>
                  </a:lnTo>
                  <a:lnTo>
                    <a:pt x="408" y="396"/>
                  </a:lnTo>
                  <a:lnTo>
                    <a:pt x="406" y="396"/>
                  </a:lnTo>
                  <a:lnTo>
                    <a:pt x="404" y="396"/>
                  </a:lnTo>
                  <a:lnTo>
                    <a:pt x="402" y="394"/>
                  </a:lnTo>
                  <a:lnTo>
                    <a:pt x="400" y="394"/>
                  </a:lnTo>
                  <a:lnTo>
                    <a:pt x="398" y="394"/>
                  </a:lnTo>
                  <a:lnTo>
                    <a:pt x="396" y="392"/>
                  </a:lnTo>
                  <a:lnTo>
                    <a:pt x="394" y="394"/>
                  </a:lnTo>
                  <a:lnTo>
                    <a:pt x="394" y="394"/>
                  </a:lnTo>
                  <a:close/>
                  <a:moveTo>
                    <a:pt x="388" y="396"/>
                  </a:moveTo>
                  <a:lnTo>
                    <a:pt x="390" y="394"/>
                  </a:lnTo>
                  <a:lnTo>
                    <a:pt x="390" y="392"/>
                  </a:lnTo>
                  <a:lnTo>
                    <a:pt x="392" y="392"/>
                  </a:lnTo>
                  <a:lnTo>
                    <a:pt x="388" y="392"/>
                  </a:lnTo>
                  <a:lnTo>
                    <a:pt x="388" y="394"/>
                  </a:lnTo>
                  <a:lnTo>
                    <a:pt x="388" y="396"/>
                  </a:lnTo>
                  <a:lnTo>
                    <a:pt x="388" y="396"/>
                  </a:lnTo>
                  <a:close/>
                  <a:moveTo>
                    <a:pt x="394" y="390"/>
                  </a:moveTo>
                  <a:lnTo>
                    <a:pt x="396" y="392"/>
                  </a:lnTo>
                  <a:lnTo>
                    <a:pt x="400" y="392"/>
                  </a:lnTo>
                  <a:lnTo>
                    <a:pt x="402" y="394"/>
                  </a:lnTo>
                  <a:lnTo>
                    <a:pt x="406" y="394"/>
                  </a:lnTo>
                  <a:lnTo>
                    <a:pt x="408" y="396"/>
                  </a:lnTo>
                  <a:lnTo>
                    <a:pt x="410" y="396"/>
                  </a:lnTo>
                  <a:lnTo>
                    <a:pt x="412" y="396"/>
                  </a:lnTo>
                  <a:lnTo>
                    <a:pt x="412" y="398"/>
                  </a:lnTo>
                  <a:lnTo>
                    <a:pt x="412" y="398"/>
                  </a:lnTo>
                  <a:lnTo>
                    <a:pt x="414" y="398"/>
                  </a:lnTo>
                  <a:lnTo>
                    <a:pt x="416" y="398"/>
                  </a:lnTo>
                  <a:lnTo>
                    <a:pt x="418" y="398"/>
                  </a:lnTo>
                  <a:lnTo>
                    <a:pt x="418" y="396"/>
                  </a:lnTo>
                  <a:lnTo>
                    <a:pt x="418" y="396"/>
                  </a:lnTo>
                  <a:lnTo>
                    <a:pt x="418" y="394"/>
                  </a:lnTo>
                  <a:lnTo>
                    <a:pt x="420" y="394"/>
                  </a:lnTo>
                  <a:lnTo>
                    <a:pt x="416" y="392"/>
                  </a:lnTo>
                  <a:lnTo>
                    <a:pt x="414" y="390"/>
                  </a:lnTo>
                  <a:lnTo>
                    <a:pt x="410" y="388"/>
                  </a:lnTo>
                  <a:lnTo>
                    <a:pt x="408" y="388"/>
                  </a:lnTo>
                  <a:lnTo>
                    <a:pt x="404" y="390"/>
                  </a:lnTo>
                  <a:lnTo>
                    <a:pt x="402" y="390"/>
                  </a:lnTo>
                  <a:lnTo>
                    <a:pt x="398" y="390"/>
                  </a:lnTo>
                  <a:lnTo>
                    <a:pt x="396" y="390"/>
                  </a:lnTo>
                  <a:lnTo>
                    <a:pt x="396" y="390"/>
                  </a:lnTo>
                  <a:lnTo>
                    <a:pt x="394" y="390"/>
                  </a:lnTo>
                  <a:lnTo>
                    <a:pt x="394" y="390"/>
                  </a:lnTo>
                  <a:close/>
                  <a:moveTo>
                    <a:pt x="384" y="382"/>
                  </a:moveTo>
                  <a:lnTo>
                    <a:pt x="386" y="384"/>
                  </a:lnTo>
                  <a:lnTo>
                    <a:pt x="390" y="384"/>
                  </a:lnTo>
                  <a:lnTo>
                    <a:pt x="392" y="386"/>
                  </a:lnTo>
                  <a:lnTo>
                    <a:pt x="396" y="388"/>
                  </a:lnTo>
                  <a:lnTo>
                    <a:pt x="400" y="388"/>
                  </a:lnTo>
                  <a:lnTo>
                    <a:pt x="408" y="388"/>
                  </a:lnTo>
                  <a:lnTo>
                    <a:pt x="410" y="388"/>
                  </a:lnTo>
                  <a:lnTo>
                    <a:pt x="410" y="386"/>
                  </a:lnTo>
                  <a:lnTo>
                    <a:pt x="408" y="386"/>
                  </a:lnTo>
                  <a:lnTo>
                    <a:pt x="402" y="386"/>
                  </a:lnTo>
                  <a:lnTo>
                    <a:pt x="400" y="386"/>
                  </a:lnTo>
                  <a:lnTo>
                    <a:pt x="396" y="384"/>
                  </a:lnTo>
                  <a:lnTo>
                    <a:pt x="394" y="382"/>
                  </a:lnTo>
                  <a:lnTo>
                    <a:pt x="392" y="382"/>
                  </a:lnTo>
                  <a:lnTo>
                    <a:pt x="394" y="380"/>
                  </a:lnTo>
                  <a:lnTo>
                    <a:pt x="396" y="380"/>
                  </a:lnTo>
                  <a:lnTo>
                    <a:pt x="400" y="384"/>
                  </a:lnTo>
                  <a:lnTo>
                    <a:pt x="404" y="384"/>
                  </a:lnTo>
                  <a:lnTo>
                    <a:pt x="406" y="384"/>
                  </a:lnTo>
                  <a:lnTo>
                    <a:pt x="404" y="382"/>
                  </a:lnTo>
                  <a:lnTo>
                    <a:pt x="398" y="378"/>
                  </a:lnTo>
                  <a:lnTo>
                    <a:pt x="392" y="378"/>
                  </a:lnTo>
                  <a:lnTo>
                    <a:pt x="390" y="378"/>
                  </a:lnTo>
                  <a:lnTo>
                    <a:pt x="390" y="380"/>
                  </a:lnTo>
                  <a:lnTo>
                    <a:pt x="386" y="380"/>
                  </a:lnTo>
                  <a:lnTo>
                    <a:pt x="384" y="382"/>
                  </a:lnTo>
                  <a:lnTo>
                    <a:pt x="384" y="382"/>
                  </a:lnTo>
                  <a:close/>
                  <a:moveTo>
                    <a:pt x="422" y="388"/>
                  </a:moveTo>
                  <a:lnTo>
                    <a:pt x="424" y="388"/>
                  </a:lnTo>
                  <a:lnTo>
                    <a:pt x="426" y="388"/>
                  </a:lnTo>
                  <a:lnTo>
                    <a:pt x="426" y="386"/>
                  </a:lnTo>
                  <a:lnTo>
                    <a:pt x="424" y="388"/>
                  </a:lnTo>
                  <a:lnTo>
                    <a:pt x="422" y="388"/>
                  </a:lnTo>
                  <a:lnTo>
                    <a:pt x="422" y="388"/>
                  </a:lnTo>
                  <a:close/>
                  <a:moveTo>
                    <a:pt x="426" y="350"/>
                  </a:moveTo>
                  <a:lnTo>
                    <a:pt x="424" y="354"/>
                  </a:lnTo>
                  <a:lnTo>
                    <a:pt x="424" y="356"/>
                  </a:lnTo>
                  <a:lnTo>
                    <a:pt x="424" y="358"/>
                  </a:lnTo>
                  <a:lnTo>
                    <a:pt x="426" y="358"/>
                  </a:lnTo>
                  <a:lnTo>
                    <a:pt x="430" y="360"/>
                  </a:lnTo>
                  <a:lnTo>
                    <a:pt x="430" y="360"/>
                  </a:lnTo>
                  <a:lnTo>
                    <a:pt x="434" y="360"/>
                  </a:lnTo>
                  <a:lnTo>
                    <a:pt x="436" y="360"/>
                  </a:lnTo>
                  <a:lnTo>
                    <a:pt x="436" y="356"/>
                  </a:lnTo>
                  <a:lnTo>
                    <a:pt x="438" y="356"/>
                  </a:lnTo>
                  <a:lnTo>
                    <a:pt x="436" y="352"/>
                  </a:lnTo>
                  <a:lnTo>
                    <a:pt x="432" y="350"/>
                  </a:lnTo>
                  <a:lnTo>
                    <a:pt x="428" y="350"/>
                  </a:lnTo>
                  <a:lnTo>
                    <a:pt x="426" y="350"/>
                  </a:lnTo>
                  <a:lnTo>
                    <a:pt x="426" y="350"/>
                  </a:lnTo>
                  <a:close/>
                  <a:moveTo>
                    <a:pt x="448" y="348"/>
                  </a:moveTo>
                  <a:lnTo>
                    <a:pt x="450" y="348"/>
                  </a:lnTo>
                  <a:lnTo>
                    <a:pt x="452" y="346"/>
                  </a:lnTo>
                  <a:lnTo>
                    <a:pt x="452" y="346"/>
                  </a:lnTo>
                  <a:lnTo>
                    <a:pt x="450" y="346"/>
                  </a:lnTo>
                  <a:lnTo>
                    <a:pt x="448" y="346"/>
                  </a:lnTo>
                  <a:lnTo>
                    <a:pt x="448" y="348"/>
                  </a:lnTo>
                  <a:lnTo>
                    <a:pt x="448" y="348"/>
                  </a:lnTo>
                  <a:close/>
                  <a:moveTo>
                    <a:pt x="438" y="334"/>
                  </a:moveTo>
                  <a:lnTo>
                    <a:pt x="438" y="336"/>
                  </a:lnTo>
                  <a:lnTo>
                    <a:pt x="438" y="340"/>
                  </a:lnTo>
                  <a:lnTo>
                    <a:pt x="438" y="342"/>
                  </a:lnTo>
                  <a:lnTo>
                    <a:pt x="440" y="342"/>
                  </a:lnTo>
                  <a:lnTo>
                    <a:pt x="442" y="342"/>
                  </a:lnTo>
                  <a:lnTo>
                    <a:pt x="442" y="340"/>
                  </a:lnTo>
                  <a:lnTo>
                    <a:pt x="442" y="338"/>
                  </a:lnTo>
                  <a:lnTo>
                    <a:pt x="442" y="336"/>
                  </a:lnTo>
                  <a:lnTo>
                    <a:pt x="440" y="334"/>
                  </a:lnTo>
                  <a:lnTo>
                    <a:pt x="438" y="334"/>
                  </a:lnTo>
                  <a:lnTo>
                    <a:pt x="438" y="334"/>
                  </a:lnTo>
                  <a:close/>
                  <a:moveTo>
                    <a:pt x="454" y="324"/>
                  </a:moveTo>
                  <a:lnTo>
                    <a:pt x="454" y="330"/>
                  </a:lnTo>
                  <a:lnTo>
                    <a:pt x="452" y="332"/>
                  </a:lnTo>
                  <a:lnTo>
                    <a:pt x="454" y="334"/>
                  </a:lnTo>
                  <a:lnTo>
                    <a:pt x="456" y="336"/>
                  </a:lnTo>
                  <a:lnTo>
                    <a:pt x="458" y="336"/>
                  </a:lnTo>
                  <a:lnTo>
                    <a:pt x="460" y="336"/>
                  </a:lnTo>
                  <a:lnTo>
                    <a:pt x="462" y="336"/>
                  </a:lnTo>
                  <a:lnTo>
                    <a:pt x="462" y="338"/>
                  </a:lnTo>
                  <a:lnTo>
                    <a:pt x="464" y="338"/>
                  </a:lnTo>
                  <a:lnTo>
                    <a:pt x="466" y="336"/>
                  </a:lnTo>
                  <a:lnTo>
                    <a:pt x="466" y="334"/>
                  </a:lnTo>
                  <a:lnTo>
                    <a:pt x="466" y="332"/>
                  </a:lnTo>
                  <a:lnTo>
                    <a:pt x="464" y="330"/>
                  </a:lnTo>
                  <a:lnTo>
                    <a:pt x="464" y="332"/>
                  </a:lnTo>
                  <a:lnTo>
                    <a:pt x="464" y="334"/>
                  </a:lnTo>
                  <a:lnTo>
                    <a:pt x="462" y="332"/>
                  </a:lnTo>
                  <a:lnTo>
                    <a:pt x="462" y="330"/>
                  </a:lnTo>
                  <a:lnTo>
                    <a:pt x="462" y="328"/>
                  </a:lnTo>
                  <a:lnTo>
                    <a:pt x="460" y="326"/>
                  </a:lnTo>
                  <a:lnTo>
                    <a:pt x="460" y="326"/>
                  </a:lnTo>
                  <a:lnTo>
                    <a:pt x="462" y="326"/>
                  </a:lnTo>
                  <a:lnTo>
                    <a:pt x="462" y="324"/>
                  </a:lnTo>
                  <a:lnTo>
                    <a:pt x="460" y="322"/>
                  </a:lnTo>
                  <a:lnTo>
                    <a:pt x="458" y="324"/>
                  </a:lnTo>
                  <a:lnTo>
                    <a:pt x="456" y="324"/>
                  </a:lnTo>
                  <a:lnTo>
                    <a:pt x="456" y="324"/>
                  </a:lnTo>
                  <a:lnTo>
                    <a:pt x="454" y="324"/>
                  </a:lnTo>
                  <a:lnTo>
                    <a:pt x="454" y="324"/>
                  </a:lnTo>
                  <a:close/>
                  <a:moveTo>
                    <a:pt x="456" y="284"/>
                  </a:moveTo>
                  <a:lnTo>
                    <a:pt x="454" y="286"/>
                  </a:lnTo>
                  <a:lnTo>
                    <a:pt x="456" y="288"/>
                  </a:lnTo>
                  <a:lnTo>
                    <a:pt x="456" y="288"/>
                  </a:lnTo>
                  <a:lnTo>
                    <a:pt x="456" y="290"/>
                  </a:lnTo>
                  <a:lnTo>
                    <a:pt x="456" y="292"/>
                  </a:lnTo>
                  <a:lnTo>
                    <a:pt x="456" y="294"/>
                  </a:lnTo>
                  <a:lnTo>
                    <a:pt x="458" y="298"/>
                  </a:lnTo>
                  <a:lnTo>
                    <a:pt x="458" y="302"/>
                  </a:lnTo>
                  <a:lnTo>
                    <a:pt x="456" y="304"/>
                  </a:lnTo>
                  <a:lnTo>
                    <a:pt x="456" y="306"/>
                  </a:lnTo>
                  <a:lnTo>
                    <a:pt x="458" y="308"/>
                  </a:lnTo>
                  <a:lnTo>
                    <a:pt x="458" y="306"/>
                  </a:lnTo>
                  <a:lnTo>
                    <a:pt x="458" y="304"/>
                  </a:lnTo>
                  <a:lnTo>
                    <a:pt x="460" y="302"/>
                  </a:lnTo>
                  <a:lnTo>
                    <a:pt x="460" y="298"/>
                  </a:lnTo>
                  <a:lnTo>
                    <a:pt x="458" y="296"/>
                  </a:lnTo>
                  <a:lnTo>
                    <a:pt x="458" y="290"/>
                  </a:lnTo>
                  <a:lnTo>
                    <a:pt x="458" y="288"/>
                  </a:lnTo>
                  <a:lnTo>
                    <a:pt x="458" y="286"/>
                  </a:lnTo>
                  <a:lnTo>
                    <a:pt x="456" y="284"/>
                  </a:lnTo>
                  <a:lnTo>
                    <a:pt x="456" y="284"/>
                  </a:lnTo>
                  <a:close/>
                  <a:moveTo>
                    <a:pt x="438" y="292"/>
                  </a:moveTo>
                  <a:lnTo>
                    <a:pt x="438" y="292"/>
                  </a:lnTo>
                  <a:lnTo>
                    <a:pt x="438" y="294"/>
                  </a:lnTo>
                  <a:lnTo>
                    <a:pt x="440" y="294"/>
                  </a:lnTo>
                  <a:lnTo>
                    <a:pt x="442" y="292"/>
                  </a:lnTo>
                  <a:lnTo>
                    <a:pt x="442" y="290"/>
                  </a:lnTo>
                  <a:lnTo>
                    <a:pt x="438" y="290"/>
                  </a:lnTo>
                  <a:lnTo>
                    <a:pt x="438" y="292"/>
                  </a:lnTo>
                  <a:lnTo>
                    <a:pt x="438" y="292"/>
                  </a:lnTo>
                  <a:close/>
                  <a:moveTo>
                    <a:pt x="434" y="286"/>
                  </a:moveTo>
                  <a:lnTo>
                    <a:pt x="436" y="288"/>
                  </a:lnTo>
                  <a:lnTo>
                    <a:pt x="438" y="288"/>
                  </a:lnTo>
                  <a:lnTo>
                    <a:pt x="436" y="286"/>
                  </a:lnTo>
                  <a:lnTo>
                    <a:pt x="436" y="286"/>
                  </a:lnTo>
                  <a:lnTo>
                    <a:pt x="434" y="286"/>
                  </a:lnTo>
                  <a:lnTo>
                    <a:pt x="434" y="286"/>
                  </a:lnTo>
                  <a:close/>
                  <a:moveTo>
                    <a:pt x="452" y="246"/>
                  </a:moveTo>
                  <a:lnTo>
                    <a:pt x="454" y="248"/>
                  </a:lnTo>
                  <a:lnTo>
                    <a:pt x="454" y="250"/>
                  </a:lnTo>
                  <a:lnTo>
                    <a:pt x="456" y="250"/>
                  </a:lnTo>
                  <a:lnTo>
                    <a:pt x="456" y="248"/>
                  </a:lnTo>
                  <a:lnTo>
                    <a:pt x="454" y="248"/>
                  </a:lnTo>
                  <a:lnTo>
                    <a:pt x="452" y="246"/>
                  </a:lnTo>
                  <a:lnTo>
                    <a:pt x="452" y="244"/>
                  </a:lnTo>
                  <a:lnTo>
                    <a:pt x="452" y="246"/>
                  </a:lnTo>
                  <a:lnTo>
                    <a:pt x="452" y="246"/>
                  </a:lnTo>
                  <a:close/>
                  <a:moveTo>
                    <a:pt x="468" y="256"/>
                  </a:moveTo>
                  <a:lnTo>
                    <a:pt x="468" y="256"/>
                  </a:lnTo>
                  <a:lnTo>
                    <a:pt x="468" y="256"/>
                  </a:lnTo>
                  <a:lnTo>
                    <a:pt x="470" y="256"/>
                  </a:lnTo>
                  <a:lnTo>
                    <a:pt x="470" y="256"/>
                  </a:lnTo>
                  <a:lnTo>
                    <a:pt x="470" y="254"/>
                  </a:lnTo>
                  <a:lnTo>
                    <a:pt x="470" y="252"/>
                  </a:lnTo>
                  <a:lnTo>
                    <a:pt x="472" y="250"/>
                  </a:lnTo>
                  <a:lnTo>
                    <a:pt x="472" y="248"/>
                  </a:lnTo>
                  <a:lnTo>
                    <a:pt x="468" y="250"/>
                  </a:lnTo>
                  <a:lnTo>
                    <a:pt x="468" y="254"/>
                  </a:lnTo>
                  <a:lnTo>
                    <a:pt x="468" y="256"/>
                  </a:lnTo>
                  <a:lnTo>
                    <a:pt x="468" y="256"/>
                  </a:lnTo>
                  <a:close/>
                  <a:moveTo>
                    <a:pt x="460" y="240"/>
                  </a:moveTo>
                  <a:lnTo>
                    <a:pt x="460" y="242"/>
                  </a:lnTo>
                  <a:lnTo>
                    <a:pt x="462" y="240"/>
                  </a:lnTo>
                  <a:lnTo>
                    <a:pt x="462" y="238"/>
                  </a:lnTo>
                  <a:lnTo>
                    <a:pt x="462" y="236"/>
                  </a:lnTo>
                  <a:lnTo>
                    <a:pt x="462" y="238"/>
                  </a:lnTo>
                  <a:lnTo>
                    <a:pt x="460" y="240"/>
                  </a:lnTo>
                  <a:lnTo>
                    <a:pt x="460" y="240"/>
                  </a:lnTo>
                  <a:close/>
                  <a:moveTo>
                    <a:pt x="462" y="232"/>
                  </a:moveTo>
                  <a:lnTo>
                    <a:pt x="460" y="232"/>
                  </a:lnTo>
                  <a:lnTo>
                    <a:pt x="462" y="234"/>
                  </a:lnTo>
                  <a:lnTo>
                    <a:pt x="462" y="232"/>
                  </a:lnTo>
                  <a:lnTo>
                    <a:pt x="462" y="232"/>
                  </a:lnTo>
                  <a:lnTo>
                    <a:pt x="462" y="232"/>
                  </a:lnTo>
                  <a:lnTo>
                    <a:pt x="462" y="232"/>
                  </a:lnTo>
                  <a:close/>
                  <a:moveTo>
                    <a:pt x="472" y="204"/>
                  </a:moveTo>
                  <a:lnTo>
                    <a:pt x="474" y="208"/>
                  </a:lnTo>
                  <a:lnTo>
                    <a:pt x="474" y="208"/>
                  </a:lnTo>
                  <a:lnTo>
                    <a:pt x="476" y="206"/>
                  </a:lnTo>
                  <a:lnTo>
                    <a:pt x="476" y="204"/>
                  </a:lnTo>
                  <a:lnTo>
                    <a:pt x="476" y="200"/>
                  </a:lnTo>
                  <a:lnTo>
                    <a:pt x="478" y="198"/>
                  </a:lnTo>
                  <a:lnTo>
                    <a:pt x="476" y="198"/>
                  </a:lnTo>
                  <a:lnTo>
                    <a:pt x="474" y="200"/>
                  </a:lnTo>
                  <a:lnTo>
                    <a:pt x="474" y="202"/>
                  </a:lnTo>
                  <a:lnTo>
                    <a:pt x="472" y="204"/>
                  </a:lnTo>
                  <a:lnTo>
                    <a:pt x="472" y="204"/>
                  </a:lnTo>
                  <a:close/>
                  <a:moveTo>
                    <a:pt x="466" y="168"/>
                  </a:moveTo>
                  <a:lnTo>
                    <a:pt x="466" y="168"/>
                  </a:lnTo>
                  <a:lnTo>
                    <a:pt x="466" y="168"/>
                  </a:lnTo>
                  <a:lnTo>
                    <a:pt x="470" y="168"/>
                  </a:lnTo>
                  <a:lnTo>
                    <a:pt x="472" y="166"/>
                  </a:lnTo>
                  <a:lnTo>
                    <a:pt x="472" y="162"/>
                  </a:lnTo>
                  <a:lnTo>
                    <a:pt x="470" y="160"/>
                  </a:lnTo>
                  <a:lnTo>
                    <a:pt x="466" y="162"/>
                  </a:lnTo>
                  <a:lnTo>
                    <a:pt x="464" y="166"/>
                  </a:lnTo>
                  <a:lnTo>
                    <a:pt x="466" y="168"/>
                  </a:lnTo>
                  <a:lnTo>
                    <a:pt x="466" y="168"/>
                  </a:lnTo>
                  <a:close/>
                  <a:moveTo>
                    <a:pt x="490" y="98"/>
                  </a:moveTo>
                  <a:lnTo>
                    <a:pt x="492" y="98"/>
                  </a:lnTo>
                  <a:lnTo>
                    <a:pt x="492" y="96"/>
                  </a:lnTo>
                  <a:lnTo>
                    <a:pt x="492" y="92"/>
                  </a:lnTo>
                  <a:lnTo>
                    <a:pt x="492" y="90"/>
                  </a:lnTo>
                  <a:lnTo>
                    <a:pt x="492" y="88"/>
                  </a:lnTo>
                  <a:lnTo>
                    <a:pt x="490" y="88"/>
                  </a:lnTo>
                  <a:lnTo>
                    <a:pt x="490" y="90"/>
                  </a:lnTo>
                  <a:lnTo>
                    <a:pt x="490" y="90"/>
                  </a:lnTo>
                  <a:lnTo>
                    <a:pt x="490" y="92"/>
                  </a:lnTo>
                  <a:lnTo>
                    <a:pt x="490" y="96"/>
                  </a:lnTo>
                  <a:lnTo>
                    <a:pt x="490" y="98"/>
                  </a:lnTo>
                  <a:lnTo>
                    <a:pt x="490" y="98"/>
                  </a:lnTo>
                  <a:close/>
                  <a:moveTo>
                    <a:pt x="484" y="106"/>
                  </a:moveTo>
                  <a:lnTo>
                    <a:pt x="484" y="106"/>
                  </a:lnTo>
                  <a:lnTo>
                    <a:pt x="484" y="108"/>
                  </a:lnTo>
                  <a:lnTo>
                    <a:pt x="484" y="106"/>
                  </a:lnTo>
                  <a:lnTo>
                    <a:pt x="486" y="102"/>
                  </a:lnTo>
                  <a:lnTo>
                    <a:pt x="484" y="100"/>
                  </a:lnTo>
                  <a:lnTo>
                    <a:pt x="482" y="102"/>
                  </a:lnTo>
                  <a:lnTo>
                    <a:pt x="482" y="104"/>
                  </a:lnTo>
                  <a:lnTo>
                    <a:pt x="484" y="106"/>
                  </a:lnTo>
                  <a:lnTo>
                    <a:pt x="484" y="106"/>
                  </a:lnTo>
                  <a:close/>
                  <a:moveTo>
                    <a:pt x="478" y="100"/>
                  </a:moveTo>
                  <a:lnTo>
                    <a:pt x="480" y="100"/>
                  </a:lnTo>
                  <a:lnTo>
                    <a:pt x="482" y="98"/>
                  </a:lnTo>
                  <a:lnTo>
                    <a:pt x="482" y="96"/>
                  </a:lnTo>
                  <a:lnTo>
                    <a:pt x="482" y="96"/>
                  </a:lnTo>
                  <a:lnTo>
                    <a:pt x="482" y="92"/>
                  </a:lnTo>
                  <a:lnTo>
                    <a:pt x="482" y="92"/>
                  </a:lnTo>
                  <a:lnTo>
                    <a:pt x="480" y="92"/>
                  </a:lnTo>
                  <a:lnTo>
                    <a:pt x="478" y="94"/>
                  </a:lnTo>
                  <a:lnTo>
                    <a:pt x="480" y="96"/>
                  </a:lnTo>
                  <a:lnTo>
                    <a:pt x="478" y="100"/>
                  </a:lnTo>
                  <a:lnTo>
                    <a:pt x="478" y="100"/>
                  </a:lnTo>
                  <a:close/>
                  <a:moveTo>
                    <a:pt x="348" y="8"/>
                  </a:moveTo>
                  <a:lnTo>
                    <a:pt x="348" y="8"/>
                  </a:lnTo>
                  <a:lnTo>
                    <a:pt x="348" y="6"/>
                  </a:lnTo>
                  <a:lnTo>
                    <a:pt x="350" y="4"/>
                  </a:lnTo>
                  <a:lnTo>
                    <a:pt x="348" y="2"/>
                  </a:lnTo>
                  <a:lnTo>
                    <a:pt x="346" y="2"/>
                  </a:lnTo>
                  <a:lnTo>
                    <a:pt x="346" y="6"/>
                  </a:lnTo>
                  <a:lnTo>
                    <a:pt x="348" y="8"/>
                  </a:lnTo>
                  <a:lnTo>
                    <a:pt x="348" y="8"/>
                  </a:lnTo>
                  <a:close/>
                  <a:moveTo>
                    <a:pt x="348" y="12"/>
                  </a:moveTo>
                  <a:lnTo>
                    <a:pt x="348" y="12"/>
                  </a:lnTo>
                  <a:lnTo>
                    <a:pt x="350" y="12"/>
                  </a:lnTo>
                  <a:lnTo>
                    <a:pt x="350" y="10"/>
                  </a:lnTo>
                  <a:lnTo>
                    <a:pt x="350" y="8"/>
                  </a:lnTo>
                  <a:lnTo>
                    <a:pt x="350" y="8"/>
                  </a:lnTo>
                  <a:lnTo>
                    <a:pt x="348" y="10"/>
                  </a:lnTo>
                  <a:lnTo>
                    <a:pt x="348" y="12"/>
                  </a:lnTo>
                  <a:lnTo>
                    <a:pt x="348" y="12"/>
                  </a:lnTo>
                  <a:close/>
                  <a:moveTo>
                    <a:pt x="336" y="12"/>
                  </a:moveTo>
                  <a:lnTo>
                    <a:pt x="338" y="14"/>
                  </a:lnTo>
                  <a:lnTo>
                    <a:pt x="340" y="16"/>
                  </a:lnTo>
                  <a:lnTo>
                    <a:pt x="340" y="16"/>
                  </a:lnTo>
                  <a:lnTo>
                    <a:pt x="342" y="14"/>
                  </a:lnTo>
                  <a:lnTo>
                    <a:pt x="344" y="14"/>
                  </a:lnTo>
                  <a:lnTo>
                    <a:pt x="340" y="10"/>
                  </a:lnTo>
                  <a:lnTo>
                    <a:pt x="340" y="8"/>
                  </a:lnTo>
                  <a:lnTo>
                    <a:pt x="338" y="8"/>
                  </a:lnTo>
                  <a:lnTo>
                    <a:pt x="338" y="8"/>
                  </a:lnTo>
                  <a:lnTo>
                    <a:pt x="338" y="10"/>
                  </a:lnTo>
                  <a:lnTo>
                    <a:pt x="336" y="10"/>
                  </a:lnTo>
                  <a:lnTo>
                    <a:pt x="336" y="12"/>
                  </a:lnTo>
                  <a:lnTo>
                    <a:pt x="336" y="12"/>
                  </a:lnTo>
                  <a:close/>
                  <a:moveTo>
                    <a:pt x="330" y="14"/>
                  </a:moveTo>
                  <a:lnTo>
                    <a:pt x="330" y="16"/>
                  </a:lnTo>
                  <a:lnTo>
                    <a:pt x="332" y="16"/>
                  </a:lnTo>
                  <a:lnTo>
                    <a:pt x="332" y="16"/>
                  </a:lnTo>
                  <a:lnTo>
                    <a:pt x="332" y="16"/>
                  </a:lnTo>
                  <a:lnTo>
                    <a:pt x="330" y="14"/>
                  </a:lnTo>
                  <a:lnTo>
                    <a:pt x="330" y="14"/>
                  </a:lnTo>
                  <a:lnTo>
                    <a:pt x="330" y="14"/>
                  </a:lnTo>
                  <a:close/>
                  <a:moveTo>
                    <a:pt x="292" y="24"/>
                  </a:moveTo>
                  <a:lnTo>
                    <a:pt x="294" y="26"/>
                  </a:lnTo>
                  <a:lnTo>
                    <a:pt x="296" y="28"/>
                  </a:lnTo>
                  <a:lnTo>
                    <a:pt x="298" y="30"/>
                  </a:lnTo>
                  <a:lnTo>
                    <a:pt x="300" y="32"/>
                  </a:lnTo>
                  <a:lnTo>
                    <a:pt x="302" y="28"/>
                  </a:lnTo>
                  <a:lnTo>
                    <a:pt x="302" y="26"/>
                  </a:lnTo>
                  <a:lnTo>
                    <a:pt x="302" y="26"/>
                  </a:lnTo>
                  <a:lnTo>
                    <a:pt x="302" y="24"/>
                  </a:lnTo>
                  <a:lnTo>
                    <a:pt x="300" y="24"/>
                  </a:lnTo>
                  <a:lnTo>
                    <a:pt x="298" y="20"/>
                  </a:lnTo>
                  <a:lnTo>
                    <a:pt x="296" y="20"/>
                  </a:lnTo>
                  <a:lnTo>
                    <a:pt x="296" y="22"/>
                  </a:lnTo>
                  <a:lnTo>
                    <a:pt x="296" y="24"/>
                  </a:lnTo>
                  <a:lnTo>
                    <a:pt x="296" y="24"/>
                  </a:lnTo>
                  <a:lnTo>
                    <a:pt x="296" y="26"/>
                  </a:lnTo>
                  <a:lnTo>
                    <a:pt x="294" y="24"/>
                  </a:lnTo>
                  <a:lnTo>
                    <a:pt x="292" y="24"/>
                  </a:lnTo>
                  <a:lnTo>
                    <a:pt x="292" y="24"/>
                  </a:lnTo>
                  <a:close/>
                  <a:moveTo>
                    <a:pt x="290" y="26"/>
                  </a:moveTo>
                  <a:lnTo>
                    <a:pt x="292" y="30"/>
                  </a:lnTo>
                  <a:lnTo>
                    <a:pt x="294" y="30"/>
                  </a:lnTo>
                  <a:lnTo>
                    <a:pt x="294" y="28"/>
                  </a:lnTo>
                  <a:lnTo>
                    <a:pt x="292" y="26"/>
                  </a:lnTo>
                  <a:lnTo>
                    <a:pt x="290" y="26"/>
                  </a:lnTo>
                  <a:lnTo>
                    <a:pt x="290" y="26"/>
                  </a:lnTo>
                  <a:close/>
                  <a:moveTo>
                    <a:pt x="278" y="26"/>
                  </a:moveTo>
                  <a:lnTo>
                    <a:pt x="278" y="28"/>
                  </a:lnTo>
                  <a:lnTo>
                    <a:pt x="282" y="28"/>
                  </a:lnTo>
                  <a:lnTo>
                    <a:pt x="282" y="30"/>
                  </a:lnTo>
                  <a:lnTo>
                    <a:pt x="284" y="30"/>
                  </a:lnTo>
                  <a:lnTo>
                    <a:pt x="284" y="28"/>
                  </a:lnTo>
                  <a:lnTo>
                    <a:pt x="284" y="26"/>
                  </a:lnTo>
                  <a:lnTo>
                    <a:pt x="282" y="26"/>
                  </a:lnTo>
                  <a:lnTo>
                    <a:pt x="282" y="24"/>
                  </a:lnTo>
                  <a:lnTo>
                    <a:pt x="280" y="24"/>
                  </a:lnTo>
                  <a:lnTo>
                    <a:pt x="278" y="24"/>
                  </a:lnTo>
                  <a:lnTo>
                    <a:pt x="278" y="26"/>
                  </a:lnTo>
                  <a:lnTo>
                    <a:pt x="278" y="26"/>
                  </a:lnTo>
                  <a:close/>
                  <a:moveTo>
                    <a:pt x="270" y="50"/>
                  </a:moveTo>
                  <a:lnTo>
                    <a:pt x="272" y="50"/>
                  </a:lnTo>
                  <a:lnTo>
                    <a:pt x="274" y="50"/>
                  </a:lnTo>
                  <a:lnTo>
                    <a:pt x="274" y="48"/>
                  </a:lnTo>
                  <a:lnTo>
                    <a:pt x="272" y="46"/>
                  </a:lnTo>
                  <a:lnTo>
                    <a:pt x="272" y="42"/>
                  </a:lnTo>
                  <a:lnTo>
                    <a:pt x="270" y="40"/>
                  </a:lnTo>
                  <a:lnTo>
                    <a:pt x="268" y="40"/>
                  </a:lnTo>
                  <a:lnTo>
                    <a:pt x="268" y="42"/>
                  </a:lnTo>
                  <a:lnTo>
                    <a:pt x="270" y="44"/>
                  </a:lnTo>
                  <a:lnTo>
                    <a:pt x="270" y="48"/>
                  </a:lnTo>
                  <a:lnTo>
                    <a:pt x="270" y="50"/>
                  </a:lnTo>
                  <a:lnTo>
                    <a:pt x="270" y="50"/>
                  </a:lnTo>
                  <a:close/>
                  <a:moveTo>
                    <a:pt x="274" y="74"/>
                  </a:moveTo>
                  <a:lnTo>
                    <a:pt x="278" y="74"/>
                  </a:lnTo>
                  <a:lnTo>
                    <a:pt x="278" y="72"/>
                  </a:lnTo>
                  <a:lnTo>
                    <a:pt x="278" y="70"/>
                  </a:lnTo>
                  <a:lnTo>
                    <a:pt x="276" y="68"/>
                  </a:lnTo>
                  <a:lnTo>
                    <a:pt x="276" y="66"/>
                  </a:lnTo>
                  <a:lnTo>
                    <a:pt x="276" y="66"/>
                  </a:lnTo>
                  <a:lnTo>
                    <a:pt x="272" y="66"/>
                  </a:lnTo>
                  <a:lnTo>
                    <a:pt x="272" y="68"/>
                  </a:lnTo>
                  <a:lnTo>
                    <a:pt x="272" y="70"/>
                  </a:lnTo>
                  <a:lnTo>
                    <a:pt x="274" y="72"/>
                  </a:lnTo>
                  <a:lnTo>
                    <a:pt x="274" y="74"/>
                  </a:lnTo>
                  <a:lnTo>
                    <a:pt x="274" y="74"/>
                  </a:lnTo>
                  <a:close/>
                  <a:moveTo>
                    <a:pt x="274" y="76"/>
                  </a:moveTo>
                  <a:lnTo>
                    <a:pt x="274" y="78"/>
                  </a:lnTo>
                  <a:lnTo>
                    <a:pt x="274" y="80"/>
                  </a:lnTo>
                  <a:lnTo>
                    <a:pt x="274" y="82"/>
                  </a:lnTo>
                  <a:lnTo>
                    <a:pt x="278" y="86"/>
                  </a:lnTo>
                  <a:lnTo>
                    <a:pt x="280" y="84"/>
                  </a:lnTo>
                  <a:lnTo>
                    <a:pt x="278" y="78"/>
                  </a:lnTo>
                  <a:lnTo>
                    <a:pt x="278" y="76"/>
                  </a:lnTo>
                  <a:lnTo>
                    <a:pt x="276" y="76"/>
                  </a:lnTo>
                  <a:lnTo>
                    <a:pt x="274" y="76"/>
                  </a:lnTo>
                  <a:lnTo>
                    <a:pt x="274" y="76"/>
                  </a:lnTo>
                  <a:close/>
                  <a:moveTo>
                    <a:pt x="240" y="52"/>
                  </a:moveTo>
                  <a:lnTo>
                    <a:pt x="240" y="52"/>
                  </a:lnTo>
                  <a:lnTo>
                    <a:pt x="240" y="50"/>
                  </a:lnTo>
                  <a:lnTo>
                    <a:pt x="240" y="48"/>
                  </a:lnTo>
                  <a:lnTo>
                    <a:pt x="238" y="48"/>
                  </a:lnTo>
                  <a:lnTo>
                    <a:pt x="238" y="48"/>
                  </a:lnTo>
                  <a:lnTo>
                    <a:pt x="238" y="50"/>
                  </a:lnTo>
                  <a:lnTo>
                    <a:pt x="240" y="52"/>
                  </a:lnTo>
                  <a:lnTo>
                    <a:pt x="240" y="52"/>
                  </a:lnTo>
                  <a:close/>
                  <a:moveTo>
                    <a:pt x="234" y="68"/>
                  </a:moveTo>
                  <a:lnTo>
                    <a:pt x="236" y="68"/>
                  </a:lnTo>
                  <a:lnTo>
                    <a:pt x="236" y="66"/>
                  </a:lnTo>
                  <a:lnTo>
                    <a:pt x="236" y="64"/>
                  </a:lnTo>
                  <a:lnTo>
                    <a:pt x="232" y="60"/>
                  </a:lnTo>
                  <a:lnTo>
                    <a:pt x="232" y="56"/>
                  </a:lnTo>
                  <a:lnTo>
                    <a:pt x="234" y="52"/>
                  </a:lnTo>
                  <a:lnTo>
                    <a:pt x="234" y="48"/>
                  </a:lnTo>
                  <a:lnTo>
                    <a:pt x="234" y="46"/>
                  </a:lnTo>
                  <a:lnTo>
                    <a:pt x="234" y="42"/>
                  </a:lnTo>
                  <a:lnTo>
                    <a:pt x="232" y="40"/>
                  </a:lnTo>
                  <a:lnTo>
                    <a:pt x="230" y="42"/>
                  </a:lnTo>
                  <a:lnTo>
                    <a:pt x="230" y="50"/>
                  </a:lnTo>
                  <a:lnTo>
                    <a:pt x="228" y="52"/>
                  </a:lnTo>
                  <a:lnTo>
                    <a:pt x="228" y="54"/>
                  </a:lnTo>
                  <a:lnTo>
                    <a:pt x="232" y="60"/>
                  </a:lnTo>
                  <a:lnTo>
                    <a:pt x="232" y="64"/>
                  </a:lnTo>
                  <a:lnTo>
                    <a:pt x="234" y="68"/>
                  </a:lnTo>
                  <a:lnTo>
                    <a:pt x="234" y="68"/>
                  </a:lnTo>
                  <a:close/>
                  <a:moveTo>
                    <a:pt x="98" y="88"/>
                  </a:moveTo>
                  <a:lnTo>
                    <a:pt x="100" y="90"/>
                  </a:lnTo>
                  <a:lnTo>
                    <a:pt x="100" y="92"/>
                  </a:lnTo>
                  <a:lnTo>
                    <a:pt x="102" y="92"/>
                  </a:lnTo>
                  <a:lnTo>
                    <a:pt x="102" y="90"/>
                  </a:lnTo>
                  <a:lnTo>
                    <a:pt x="100" y="88"/>
                  </a:lnTo>
                  <a:lnTo>
                    <a:pt x="98" y="88"/>
                  </a:lnTo>
                  <a:lnTo>
                    <a:pt x="98" y="88"/>
                  </a:lnTo>
                  <a:close/>
                  <a:moveTo>
                    <a:pt x="12" y="198"/>
                  </a:moveTo>
                  <a:lnTo>
                    <a:pt x="14" y="200"/>
                  </a:lnTo>
                  <a:lnTo>
                    <a:pt x="18" y="200"/>
                  </a:lnTo>
                  <a:lnTo>
                    <a:pt x="20" y="202"/>
                  </a:lnTo>
                  <a:lnTo>
                    <a:pt x="22" y="202"/>
                  </a:lnTo>
                  <a:lnTo>
                    <a:pt x="20" y="200"/>
                  </a:lnTo>
                  <a:lnTo>
                    <a:pt x="18" y="200"/>
                  </a:lnTo>
                  <a:lnTo>
                    <a:pt x="16" y="196"/>
                  </a:lnTo>
                  <a:lnTo>
                    <a:pt x="14" y="198"/>
                  </a:lnTo>
                  <a:lnTo>
                    <a:pt x="14" y="196"/>
                  </a:lnTo>
                  <a:lnTo>
                    <a:pt x="12" y="198"/>
                  </a:lnTo>
                  <a:lnTo>
                    <a:pt x="12" y="198"/>
                  </a:lnTo>
                  <a:close/>
                  <a:moveTo>
                    <a:pt x="0" y="198"/>
                  </a:moveTo>
                  <a:lnTo>
                    <a:pt x="4" y="200"/>
                  </a:lnTo>
                  <a:lnTo>
                    <a:pt x="6" y="202"/>
                  </a:lnTo>
                  <a:lnTo>
                    <a:pt x="8" y="202"/>
                  </a:lnTo>
                  <a:lnTo>
                    <a:pt x="12" y="200"/>
                  </a:lnTo>
                  <a:lnTo>
                    <a:pt x="8" y="198"/>
                  </a:lnTo>
                  <a:lnTo>
                    <a:pt x="4" y="196"/>
                  </a:lnTo>
                  <a:lnTo>
                    <a:pt x="2" y="196"/>
                  </a:lnTo>
                  <a:lnTo>
                    <a:pt x="0" y="198"/>
                  </a:lnTo>
                  <a:lnTo>
                    <a:pt x="0" y="198"/>
                  </a:lnTo>
                  <a:close/>
                  <a:moveTo>
                    <a:pt x="96" y="302"/>
                  </a:moveTo>
                  <a:lnTo>
                    <a:pt x="96" y="304"/>
                  </a:lnTo>
                  <a:lnTo>
                    <a:pt x="98" y="304"/>
                  </a:lnTo>
                  <a:lnTo>
                    <a:pt x="98" y="302"/>
                  </a:lnTo>
                  <a:lnTo>
                    <a:pt x="98" y="302"/>
                  </a:lnTo>
                  <a:lnTo>
                    <a:pt x="96" y="302"/>
                  </a:lnTo>
                  <a:lnTo>
                    <a:pt x="96" y="302"/>
                  </a:lnTo>
                  <a:close/>
                  <a:moveTo>
                    <a:pt x="98" y="314"/>
                  </a:moveTo>
                  <a:lnTo>
                    <a:pt x="98" y="314"/>
                  </a:lnTo>
                  <a:lnTo>
                    <a:pt x="100" y="314"/>
                  </a:lnTo>
                  <a:lnTo>
                    <a:pt x="104" y="314"/>
                  </a:lnTo>
                  <a:lnTo>
                    <a:pt x="106" y="314"/>
                  </a:lnTo>
                  <a:lnTo>
                    <a:pt x="106" y="316"/>
                  </a:lnTo>
                  <a:lnTo>
                    <a:pt x="108" y="314"/>
                  </a:lnTo>
                  <a:lnTo>
                    <a:pt x="106" y="312"/>
                  </a:lnTo>
                  <a:lnTo>
                    <a:pt x="102" y="312"/>
                  </a:lnTo>
                  <a:lnTo>
                    <a:pt x="102" y="312"/>
                  </a:lnTo>
                  <a:lnTo>
                    <a:pt x="100" y="310"/>
                  </a:lnTo>
                  <a:lnTo>
                    <a:pt x="98" y="312"/>
                  </a:lnTo>
                  <a:lnTo>
                    <a:pt x="96" y="312"/>
                  </a:lnTo>
                  <a:lnTo>
                    <a:pt x="98" y="314"/>
                  </a:lnTo>
                  <a:lnTo>
                    <a:pt x="98" y="314"/>
                  </a:lnTo>
                  <a:close/>
                  <a:moveTo>
                    <a:pt x="100" y="316"/>
                  </a:moveTo>
                  <a:lnTo>
                    <a:pt x="100" y="318"/>
                  </a:lnTo>
                  <a:lnTo>
                    <a:pt x="102" y="318"/>
                  </a:lnTo>
                  <a:lnTo>
                    <a:pt x="102" y="316"/>
                  </a:lnTo>
                  <a:lnTo>
                    <a:pt x="100" y="316"/>
                  </a:lnTo>
                  <a:lnTo>
                    <a:pt x="100" y="316"/>
                  </a:lnTo>
                  <a:close/>
                  <a:moveTo>
                    <a:pt x="100" y="332"/>
                  </a:moveTo>
                  <a:lnTo>
                    <a:pt x="102" y="334"/>
                  </a:lnTo>
                  <a:lnTo>
                    <a:pt x="104" y="334"/>
                  </a:lnTo>
                  <a:lnTo>
                    <a:pt x="104" y="336"/>
                  </a:lnTo>
                  <a:lnTo>
                    <a:pt x="106" y="334"/>
                  </a:lnTo>
                  <a:lnTo>
                    <a:pt x="106" y="334"/>
                  </a:lnTo>
                  <a:lnTo>
                    <a:pt x="102" y="332"/>
                  </a:lnTo>
                  <a:lnTo>
                    <a:pt x="102" y="332"/>
                  </a:lnTo>
                  <a:lnTo>
                    <a:pt x="100" y="332"/>
                  </a:lnTo>
                  <a:lnTo>
                    <a:pt x="100" y="332"/>
                  </a:lnTo>
                  <a:close/>
                  <a:moveTo>
                    <a:pt x="98" y="338"/>
                  </a:moveTo>
                  <a:lnTo>
                    <a:pt x="100" y="340"/>
                  </a:lnTo>
                  <a:lnTo>
                    <a:pt x="100" y="340"/>
                  </a:lnTo>
                  <a:lnTo>
                    <a:pt x="102" y="340"/>
                  </a:lnTo>
                  <a:lnTo>
                    <a:pt x="100" y="338"/>
                  </a:lnTo>
                  <a:lnTo>
                    <a:pt x="100" y="338"/>
                  </a:lnTo>
                  <a:lnTo>
                    <a:pt x="98" y="338"/>
                  </a:lnTo>
                  <a:lnTo>
                    <a:pt x="98" y="338"/>
                  </a:lnTo>
                  <a:close/>
                  <a:moveTo>
                    <a:pt x="102" y="348"/>
                  </a:moveTo>
                  <a:lnTo>
                    <a:pt x="102" y="350"/>
                  </a:lnTo>
                  <a:lnTo>
                    <a:pt x="104" y="348"/>
                  </a:lnTo>
                  <a:lnTo>
                    <a:pt x="102" y="346"/>
                  </a:lnTo>
                  <a:lnTo>
                    <a:pt x="102" y="346"/>
                  </a:lnTo>
                  <a:lnTo>
                    <a:pt x="102" y="346"/>
                  </a:lnTo>
                  <a:lnTo>
                    <a:pt x="102" y="348"/>
                  </a:lnTo>
                  <a:lnTo>
                    <a:pt x="102" y="348"/>
                  </a:lnTo>
                  <a:close/>
                  <a:moveTo>
                    <a:pt x="106" y="352"/>
                  </a:moveTo>
                  <a:lnTo>
                    <a:pt x="106" y="352"/>
                  </a:lnTo>
                  <a:lnTo>
                    <a:pt x="106" y="352"/>
                  </a:lnTo>
                  <a:lnTo>
                    <a:pt x="106" y="352"/>
                  </a:lnTo>
                  <a:lnTo>
                    <a:pt x="106" y="352"/>
                  </a:lnTo>
                  <a:lnTo>
                    <a:pt x="106" y="352"/>
                  </a:lnTo>
                  <a:close/>
                  <a:moveTo>
                    <a:pt x="98" y="354"/>
                  </a:moveTo>
                  <a:lnTo>
                    <a:pt x="98" y="352"/>
                  </a:lnTo>
                  <a:lnTo>
                    <a:pt x="98" y="352"/>
                  </a:lnTo>
                  <a:lnTo>
                    <a:pt x="98" y="352"/>
                  </a:lnTo>
                  <a:lnTo>
                    <a:pt x="98" y="354"/>
                  </a:lnTo>
                  <a:lnTo>
                    <a:pt x="98" y="354"/>
                  </a:lnTo>
                  <a:close/>
                  <a:moveTo>
                    <a:pt x="102" y="352"/>
                  </a:moveTo>
                  <a:lnTo>
                    <a:pt x="102" y="352"/>
                  </a:lnTo>
                  <a:lnTo>
                    <a:pt x="102" y="352"/>
                  </a:lnTo>
                  <a:lnTo>
                    <a:pt x="102" y="352"/>
                  </a:lnTo>
                  <a:lnTo>
                    <a:pt x="102" y="352"/>
                  </a:lnTo>
                  <a:lnTo>
                    <a:pt x="102" y="352"/>
                  </a:lnTo>
                  <a:close/>
                  <a:moveTo>
                    <a:pt x="100" y="356"/>
                  </a:moveTo>
                  <a:lnTo>
                    <a:pt x="102" y="356"/>
                  </a:lnTo>
                  <a:lnTo>
                    <a:pt x="102" y="354"/>
                  </a:lnTo>
                  <a:lnTo>
                    <a:pt x="100" y="354"/>
                  </a:lnTo>
                  <a:lnTo>
                    <a:pt x="100" y="356"/>
                  </a:lnTo>
                  <a:lnTo>
                    <a:pt x="100" y="356"/>
                  </a:lnTo>
                  <a:close/>
                  <a:moveTo>
                    <a:pt x="102" y="360"/>
                  </a:moveTo>
                  <a:lnTo>
                    <a:pt x="102" y="360"/>
                  </a:lnTo>
                  <a:lnTo>
                    <a:pt x="102" y="360"/>
                  </a:lnTo>
                  <a:lnTo>
                    <a:pt x="100" y="360"/>
                  </a:lnTo>
                  <a:lnTo>
                    <a:pt x="100" y="360"/>
                  </a:lnTo>
                  <a:lnTo>
                    <a:pt x="102" y="360"/>
                  </a:lnTo>
                  <a:lnTo>
                    <a:pt x="102" y="360"/>
                  </a:lnTo>
                  <a:close/>
                  <a:moveTo>
                    <a:pt x="104" y="362"/>
                  </a:moveTo>
                  <a:lnTo>
                    <a:pt x="104" y="362"/>
                  </a:lnTo>
                  <a:lnTo>
                    <a:pt x="106" y="360"/>
                  </a:lnTo>
                  <a:lnTo>
                    <a:pt x="104" y="360"/>
                  </a:lnTo>
                  <a:lnTo>
                    <a:pt x="102" y="362"/>
                  </a:lnTo>
                  <a:lnTo>
                    <a:pt x="102" y="362"/>
                  </a:lnTo>
                  <a:lnTo>
                    <a:pt x="104" y="362"/>
                  </a:lnTo>
                  <a:lnTo>
                    <a:pt x="104" y="362"/>
                  </a:lnTo>
                  <a:close/>
                  <a:moveTo>
                    <a:pt x="96" y="368"/>
                  </a:moveTo>
                  <a:lnTo>
                    <a:pt x="98" y="368"/>
                  </a:lnTo>
                  <a:lnTo>
                    <a:pt x="98" y="368"/>
                  </a:lnTo>
                  <a:lnTo>
                    <a:pt x="98" y="366"/>
                  </a:lnTo>
                  <a:lnTo>
                    <a:pt x="96" y="366"/>
                  </a:lnTo>
                  <a:lnTo>
                    <a:pt x="96" y="368"/>
                  </a:lnTo>
                  <a:lnTo>
                    <a:pt x="96" y="368"/>
                  </a:lnTo>
                  <a:lnTo>
                    <a:pt x="96" y="368"/>
                  </a:lnTo>
                  <a:close/>
                  <a:moveTo>
                    <a:pt x="100" y="372"/>
                  </a:moveTo>
                  <a:lnTo>
                    <a:pt x="104" y="370"/>
                  </a:lnTo>
                  <a:lnTo>
                    <a:pt x="106" y="368"/>
                  </a:lnTo>
                  <a:lnTo>
                    <a:pt x="106" y="366"/>
                  </a:lnTo>
                  <a:lnTo>
                    <a:pt x="104" y="366"/>
                  </a:lnTo>
                  <a:lnTo>
                    <a:pt x="102" y="368"/>
                  </a:lnTo>
                  <a:lnTo>
                    <a:pt x="100" y="368"/>
                  </a:lnTo>
                  <a:lnTo>
                    <a:pt x="100" y="370"/>
                  </a:lnTo>
                  <a:lnTo>
                    <a:pt x="98" y="370"/>
                  </a:lnTo>
                  <a:lnTo>
                    <a:pt x="98" y="372"/>
                  </a:lnTo>
                  <a:lnTo>
                    <a:pt x="98" y="372"/>
                  </a:lnTo>
                  <a:lnTo>
                    <a:pt x="100" y="372"/>
                  </a:lnTo>
                  <a:lnTo>
                    <a:pt x="100" y="372"/>
                  </a:lnTo>
                  <a:lnTo>
                    <a:pt x="100" y="372"/>
                  </a:lnTo>
                  <a:close/>
                  <a:moveTo>
                    <a:pt x="104" y="372"/>
                  </a:moveTo>
                  <a:lnTo>
                    <a:pt x="104" y="372"/>
                  </a:lnTo>
                  <a:lnTo>
                    <a:pt x="106" y="372"/>
                  </a:lnTo>
                  <a:lnTo>
                    <a:pt x="106" y="370"/>
                  </a:lnTo>
                  <a:lnTo>
                    <a:pt x="104" y="372"/>
                  </a:lnTo>
                  <a:lnTo>
                    <a:pt x="104" y="372"/>
                  </a:lnTo>
                  <a:close/>
                  <a:moveTo>
                    <a:pt x="102" y="374"/>
                  </a:moveTo>
                  <a:lnTo>
                    <a:pt x="104" y="374"/>
                  </a:lnTo>
                  <a:lnTo>
                    <a:pt x="104" y="372"/>
                  </a:lnTo>
                  <a:lnTo>
                    <a:pt x="102" y="374"/>
                  </a:lnTo>
                  <a:lnTo>
                    <a:pt x="102" y="374"/>
                  </a:lnTo>
                  <a:lnTo>
                    <a:pt x="102" y="374"/>
                  </a:lnTo>
                  <a:close/>
                  <a:moveTo>
                    <a:pt x="98" y="376"/>
                  </a:moveTo>
                  <a:lnTo>
                    <a:pt x="100" y="374"/>
                  </a:lnTo>
                  <a:lnTo>
                    <a:pt x="100" y="374"/>
                  </a:lnTo>
                  <a:lnTo>
                    <a:pt x="98" y="374"/>
                  </a:lnTo>
                  <a:lnTo>
                    <a:pt x="98" y="376"/>
                  </a:lnTo>
                  <a:lnTo>
                    <a:pt x="98" y="376"/>
                  </a:lnTo>
                  <a:lnTo>
                    <a:pt x="98" y="376"/>
                  </a:lnTo>
                  <a:close/>
                  <a:moveTo>
                    <a:pt x="94" y="384"/>
                  </a:moveTo>
                  <a:lnTo>
                    <a:pt x="94" y="386"/>
                  </a:lnTo>
                  <a:lnTo>
                    <a:pt x="96" y="386"/>
                  </a:lnTo>
                  <a:lnTo>
                    <a:pt x="98" y="384"/>
                  </a:lnTo>
                  <a:lnTo>
                    <a:pt x="100" y="382"/>
                  </a:lnTo>
                  <a:lnTo>
                    <a:pt x="102" y="382"/>
                  </a:lnTo>
                  <a:lnTo>
                    <a:pt x="100" y="380"/>
                  </a:lnTo>
                  <a:lnTo>
                    <a:pt x="98" y="382"/>
                  </a:lnTo>
                  <a:lnTo>
                    <a:pt x="96" y="382"/>
                  </a:lnTo>
                  <a:lnTo>
                    <a:pt x="96" y="384"/>
                  </a:lnTo>
                  <a:lnTo>
                    <a:pt x="96" y="384"/>
                  </a:lnTo>
                  <a:lnTo>
                    <a:pt x="94" y="384"/>
                  </a:lnTo>
                  <a:lnTo>
                    <a:pt x="94" y="384"/>
                  </a:lnTo>
                  <a:close/>
                  <a:moveTo>
                    <a:pt x="92" y="392"/>
                  </a:moveTo>
                  <a:lnTo>
                    <a:pt x="94" y="394"/>
                  </a:lnTo>
                  <a:lnTo>
                    <a:pt x="94" y="394"/>
                  </a:lnTo>
                  <a:lnTo>
                    <a:pt x="96" y="392"/>
                  </a:lnTo>
                  <a:lnTo>
                    <a:pt x="94" y="392"/>
                  </a:lnTo>
                  <a:lnTo>
                    <a:pt x="92" y="392"/>
                  </a:lnTo>
                  <a:lnTo>
                    <a:pt x="92" y="392"/>
                  </a:lnTo>
                  <a:close/>
                  <a:moveTo>
                    <a:pt x="148" y="682"/>
                  </a:moveTo>
                  <a:lnTo>
                    <a:pt x="150" y="680"/>
                  </a:lnTo>
                  <a:lnTo>
                    <a:pt x="152" y="680"/>
                  </a:lnTo>
                  <a:lnTo>
                    <a:pt x="152" y="680"/>
                  </a:lnTo>
                  <a:lnTo>
                    <a:pt x="152" y="682"/>
                  </a:lnTo>
                  <a:lnTo>
                    <a:pt x="150" y="682"/>
                  </a:lnTo>
                  <a:lnTo>
                    <a:pt x="148" y="682"/>
                  </a:lnTo>
                  <a:lnTo>
                    <a:pt x="148" y="682"/>
                  </a:lnTo>
                  <a:lnTo>
                    <a:pt x="148" y="682"/>
                  </a:lnTo>
                  <a:close/>
                  <a:moveTo>
                    <a:pt x="134" y="674"/>
                  </a:moveTo>
                  <a:lnTo>
                    <a:pt x="136" y="674"/>
                  </a:lnTo>
                  <a:lnTo>
                    <a:pt x="136" y="672"/>
                  </a:lnTo>
                  <a:lnTo>
                    <a:pt x="138" y="672"/>
                  </a:lnTo>
                  <a:lnTo>
                    <a:pt x="136" y="670"/>
                  </a:lnTo>
                  <a:lnTo>
                    <a:pt x="136" y="670"/>
                  </a:lnTo>
                  <a:lnTo>
                    <a:pt x="136" y="670"/>
                  </a:lnTo>
                  <a:lnTo>
                    <a:pt x="134" y="672"/>
                  </a:lnTo>
                  <a:lnTo>
                    <a:pt x="134" y="674"/>
                  </a:lnTo>
                  <a:lnTo>
                    <a:pt x="134" y="674"/>
                  </a:lnTo>
                  <a:close/>
                  <a:moveTo>
                    <a:pt x="126" y="658"/>
                  </a:moveTo>
                  <a:lnTo>
                    <a:pt x="126" y="658"/>
                  </a:lnTo>
                  <a:lnTo>
                    <a:pt x="128" y="658"/>
                  </a:lnTo>
                  <a:lnTo>
                    <a:pt x="128" y="656"/>
                  </a:lnTo>
                  <a:lnTo>
                    <a:pt x="128" y="656"/>
                  </a:lnTo>
                  <a:lnTo>
                    <a:pt x="126" y="656"/>
                  </a:lnTo>
                  <a:lnTo>
                    <a:pt x="126" y="658"/>
                  </a:lnTo>
                  <a:lnTo>
                    <a:pt x="126" y="658"/>
                  </a:lnTo>
                  <a:close/>
                  <a:moveTo>
                    <a:pt x="120" y="656"/>
                  </a:moveTo>
                  <a:lnTo>
                    <a:pt x="120" y="658"/>
                  </a:lnTo>
                  <a:lnTo>
                    <a:pt x="122" y="658"/>
                  </a:lnTo>
                  <a:lnTo>
                    <a:pt x="122" y="656"/>
                  </a:lnTo>
                  <a:lnTo>
                    <a:pt x="122" y="656"/>
                  </a:lnTo>
                  <a:lnTo>
                    <a:pt x="120" y="656"/>
                  </a:lnTo>
                  <a:lnTo>
                    <a:pt x="120" y="656"/>
                  </a:lnTo>
                  <a:close/>
                  <a:moveTo>
                    <a:pt x="108" y="658"/>
                  </a:moveTo>
                  <a:lnTo>
                    <a:pt x="108" y="660"/>
                  </a:lnTo>
                  <a:lnTo>
                    <a:pt x="108" y="660"/>
                  </a:lnTo>
                  <a:lnTo>
                    <a:pt x="108" y="660"/>
                  </a:lnTo>
                  <a:lnTo>
                    <a:pt x="110" y="660"/>
                  </a:lnTo>
                  <a:lnTo>
                    <a:pt x="110" y="658"/>
                  </a:lnTo>
                  <a:lnTo>
                    <a:pt x="108" y="658"/>
                  </a:lnTo>
                  <a:lnTo>
                    <a:pt x="108" y="658"/>
                  </a:lnTo>
                  <a:lnTo>
                    <a:pt x="108" y="658"/>
                  </a:lnTo>
                  <a:close/>
                  <a:moveTo>
                    <a:pt x="90" y="582"/>
                  </a:moveTo>
                  <a:lnTo>
                    <a:pt x="90" y="582"/>
                  </a:lnTo>
                  <a:lnTo>
                    <a:pt x="92" y="580"/>
                  </a:lnTo>
                  <a:lnTo>
                    <a:pt x="94" y="578"/>
                  </a:lnTo>
                  <a:lnTo>
                    <a:pt x="94" y="578"/>
                  </a:lnTo>
                  <a:lnTo>
                    <a:pt x="92" y="578"/>
                  </a:lnTo>
                  <a:lnTo>
                    <a:pt x="90" y="582"/>
                  </a:lnTo>
                  <a:lnTo>
                    <a:pt x="90" y="582"/>
                  </a:lnTo>
                  <a:close/>
                  <a:moveTo>
                    <a:pt x="90" y="578"/>
                  </a:moveTo>
                  <a:lnTo>
                    <a:pt x="90" y="578"/>
                  </a:lnTo>
                  <a:lnTo>
                    <a:pt x="90" y="580"/>
                  </a:lnTo>
                  <a:lnTo>
                    <a:pt x="90" y="580"/>
                  </a:lnTo>
                  <a:lnTo>
                    <a:pt x="92" y="578"/>
                  </a:lnTo>
                  <a:lnTo>
                    <a:pt x="92" y="576"/>
                  </a:lnTo>
                  <a:lnTo>
                    <a:pt x="92" y="576"/>
                  </a:lnTo>
                  <a:lnTo>
                    <a:pt x="90" y="578"/>
                  </a:lnTo>
                  <a:lnTo>
                    <a:pt x="90" y="578"/>
                  </a:lnTo>
                  <a:close/>
                  <a:moveTo>
                    <a:pt x="80" y="552"/>
                  </a:moveTo>
                  <a:lnTo>
                    <a:pt x="78" y="554"/>
                  </a:lnTo>
                  <a:lnTo>
                    <a:pt x="78" y="554"/>
                  </a:lnTo>
                  <a:lnTo>
                    <a:pt x="80" y="554"/>
                  </a:lnTo>
                  <a:lnTo>
                    <a:pt x="80" y="552"/>
                  </a:lnTo>
                  <a:lnTo>
                    <a:pt x="80" y="552"/>
                  </a:lnTo>
                  <a:lnTo>
                    <a:pt x="80" y="552"/>
                  </a:lnTo>
                  <a:lnTo>
                    <a:pt x="80" y="552"/>
                  </a:lnTo>
                  <a:close/>
                  <a:moveTo>
                    <a:pt x="78" y="550"/>
                  </a:moveTo>
                  <a:lnTo>
                    <a:pt x="78" y="552"/>
                  </a:lnTo>
                  <a:lnTo>
                    <a:pt x="80" y="552"/>
                  </a:lnTo>
                  <a:lnTo>
                    <a:pt x="80" y="550"/>
                  </a:lnTo>
                  <a:lnTo>
                    <a:pt x="80" y="550"/>
                  </a:lnTo>
                  <a:lnTo>
                    <a:pt x="78" y="550"/>
                  </a:lnTo>
                  <a:lnTo>
                    <a:pt x="78" y="550"/>
                  </a:lnTo>
                  <a:close/>
                  <a:moveTo>
                    <a:pt x="80" y="526"/>
                  </a:moveTo>
                  <a:lnTo>
                    <a:pt x="82" y="526"/>
                  </a:lnTo>
                  <a:lnTo>
                    <a:pt x="82" y="524"/>
                  </a:lnTo>
                  <a:lnTo>
                    <a:pt x="82" y="524"/>
                  </a:lnTo>
                  <a:lnTo>
                    <a:pt x="80" y="526"/>
                  </a:lnTo>
                  <a:lnTo>
                    <a:pt x="80" y="526"/>
                  </a:lnTo>
                  <a:close/>
                  <a:moveTo>
                    <a:pt x="80" y="522"/>
                  </a:moveTo>
                  <a:lnTo>
                    <a:pt x="82" y="524"/>
                  </a:lnTo>
                  <a:lnTo>
                    <a:pt x="84" y="524"/>
                  </a:lnTo>
                  <a:lnTo>
                    <a:pt x="84" y="522"/>
                  </a:lnTo>
                  <a:lnTo>
                    <a:pt x="82" y="522"/>
                  </a:lnTo>
                  <a:lnTo>
                    <a:pt x="80" y="522"/>
                  </a:lnTo>
                  <a:lnTo>
                    <a:pt x="80" y="522"/>
                  </a:lnTo>
                  <a:lnTo>
                    <a:pt x="80" y="522"/>
                  </a:lnTo>
                  <a:close/>
                  <a:moveTo>
                    <a:pt x="76" y="522"/>
                  </a:moveTo>
                  <a:lnTo>
                    <a:pt x="76" y="524"/>
                  </a:lnTo>
                  <a:lnTo>
                    <a:pt x="78" y="522"/>
                  </a:lnTo>
                  <a:lnTo>
                    <a:pt x="78" y="522"/>
                  </a:lnTo>
                  <a:lnTo>
                    <a:pt x="76" y="522"/>
                  </a:lnTo>
                  <a:lnTo>
                    <a:pt x="76" y="522"/>
                  </a:lnTo>
                  <a:lnTo>
                    <a:pt x="76" y="522"/>
                  </a:lnTo>
                  <a:close/>
                  <a:moveTo>
                    <a:pt x="82" y="500"/>
                  </a:moveTo>
                  <a:lnTo>
                    <a:pt x="82" y="502"/>
                  </a:lnTo>
                  <a:lnTo>
                    <a:pt x="82" y="502"/>
                  </a:lnTo>
                  <a:lnTo>
                    <a:pt x="84" y="502"/>
                  </a:lnTo>
                  <a:lnTo>
                    <a:pt x="86" y="500"/>
                  </a:lnTo>
                  <a:lnTo>
                    <a:pt x="86" y="498"/>
                  </a:lnTo>
                  <a:lnTo>
                    <a:pt x="84" y="498"/>
                  </a:lnTo>
                  <a:lnTo>
                    <a:pt x="82" y="500"/>
                  </a:lnTo>
                  <a:lnTo>
                    <a:pt x="82" y="500"/>
                  </a:lnTo>
                  <a:close/>
                  <a:moveTo>
                    <a:pt x="102" y="492"/>
                  </a:moveTo>
                  <a:lnTo>
                    <a:pt x="104" y="492"/>
                  </a:lnTo>
                  <a:lnTo>
                    <a:pt x="108" y="492"/>
                  </a:lnTo>
                  <a:lnTo>
                    <a:pt x="108" y="490"/>
                  </a:lnTo>
                  <a:lnTo>
                    <a:pt x="104" y="490"/>
                  </a:lnTo>
                  <a:lnTo>
                    <a:pt x="102" y="490"/>
                  </a:lnTo>
                  <a:lnTo>
                    <a:pt x="102" y="492"/>
                  </a:lnTo>
                  <a:lnTo>
                    <a:pt x="102" y="492"/>
                  </a:lnTo>
                  <a:close/>
                  <a:moveTo>
                    <a:pt x="94" y="480"/>
                  </a:moveTo>
                  <a:lnTo>
                    <a:pt x="94" y="482"/>
                  </a:lnTo>
                  <a:lnTo>
                    <a:pt x="96" y="482"/>
                  </a:lnTo>
                  <a:lnTo>
                    <a:pt x="98" y="482"/>
                  </a:lnTo>
                  <a:lnTo>
                    <a:pt x="98" y="480"/>
                  </a:lnTo>
                  <a:lnTo>
                    <a:pt x="96" y="480"/>
                  </a:lnTo>
                  <a:lnTo>
                    <a:pt x="94" y="480"/>
                  </a:lnTo>
                  <a:lnTo>
                    <a:pt x="94" y="480"/>
                  </a:lnTo>
                  <a:close/>
                  <a:moveTo>
                    <a:pt x="104" y="480"/>
                  </a:moveTo>
                  <a:lnTo>
                    <a:pt x="106" y="480"/>
                  </a:lnTo>
                  <a:lnTo>
                    <a:pt x="108" y="480"/>
                  </a:lnTo>
                  <a:lnTo>
                    <a:pt x="108" y="480"/>
                  </a:lnTo>
                  <a:lnTo>
                    <a:pt x="106" y="478"/>
                  </a:lnTo>
                  <a:lnTo>
                    <a:pt x="104" y="480"/>
                  </a:lnTo>
                  <a:lnTo>
                    <a:pt x="104" y="480"/>
                  </a:lnTo>
                  <a:close/>
                  <a:moveTo>
                    <a:pt x="98" y="478"/>
                  </a:moveTo>
                  <a:lnTo>
                    <a:pt x="102" y="480"/>
                  </a:lnTo>
                  <a:lnTo>
                    <a:pt x="104" y="478"/>
                  </a:lnTo>
                  <a:lnTo>
                    <a:pt x="106" y="478"/>
                  </a:lnTo>
                  <a:lnTo>
                    <a:pt x="104" y="476"/>
                  </a:lnTo>
                  <a:lnTo>
                    <a:pt x="102" y="476"/>
                  </a:lnTo>
                  <a:lnTo>
                    <a:pt x="100" y="476"/>
                  </a:lnTo>
                  <a:lnTo>
                    <a:pt x="98" y="478"/>
                  </a:lnTo>
                  <a:lnTo>
                    <a:pt x="98" y="478"/>
                  </a:lnTo>
                  <a:close/>
                  <a:moveTo>
                    <a:pt x="120" y="428"/>
                  </a:moveTo>
                  <a:lnTo>
                    <a:pt x="122" y="430"/>
                  </a:lnTo>
                  <a:lnTo>
                    <a:pt x="122" y="432"/>
                  </a:lnTo>
                  <a:lnTo>
                    <a:pt x="124" y="430"/>
                  </a:lnTo>
                  <a:lnTo>
                    <a:pt x="122" y="430"/>
                  </a:lnTo>
                  <a:lnTo>
                    <a:pt x="120" y="428"/>
                  </a:lnTo>
                  <a:lnTo>
                    <a:pt x="120" y="428"/>
                  </a:lnTo>
                  <a:close/>
                  <a:moveTo>
                    <a:pt x="120" y="422"/>
                  </a:moveTo>
                  <a:lnTo>
                    <a:pt x="118" y="424"/>
                  </a:lnTo>
                  <a:lnTo>
                    <a:pt x="122" y="426"/>
                  </a:lnTo>
                  <a:lnTo>
                    <a:pt x="122" y="426"/>
                  </a:lnTo>
                  <a:lnTo>
                    <a:pt x="122" y="424"/>
                  </a:lnTo>
                  <a:lnTo>
                    <a:pt x="122" y="424"/>
                  </a:lnTo>
                  <a:lnTo>
                    <a:pt x="120" y="422"/>
                  </a:lnTo>
                  <a:lnTo>
                    <a:pt x="120" y="422"/>
                  </a:lnTo>
                  <a:close/>
                  <a:moveTo>
                    <a:pt x="112" y="406"/>
                  </a:moveTo>
                  <a:lnTo>
                    <a:pt x="114" y="406"/>
                  </a:lnTo>
                  <a:lnTo>
                    <a:pt x="116" y="404"/>
                  </a:lnTo>
                  <a:lnTo>
                    <a:pt x="118" y="404"/>
                  </a:lnTo>
                  <a:lnTo>
                    <a:pt x="118" y="402"/>
                  </a:lnTo>
                  <a:lnTo>
                    <a:pt x="116" y="402"/>
                  </a:lnTo>
                  <a:lnTo>
                    <a:pt x="114" y="402"/>
                  </a:lnTo>
                  <a:lnTo>
                    <a:pt x="112" y="402"/>
                  </a:lnTo>
                  <a:lnTo>
                    <a:pt x="112" y="404"/>
                  </a:lnTo>
                  <a:lnTo>
                    <a:pt x="112" y="406"/>
                  </a:lnTo>
                  <a:lnTo>
                    <a:pt x="112" y="406"/>
                  </a:lnTo>
                  <a:close/>
                  <a:moveTo>
                    <a:pt x="112" y="416"/>
                  </a:moveTo>
                  <a:lnTo>
                    <a:pt x="114" y="416"/>
                  </a:lnTo>
                  <a:lnTo>
                    <a:pt x="116" y="416"/>
                  </a:lnTo>
                  <a:lnTo>
                    <a:pt x="118" y="414"/>
                  </a:lnTo>
                  <a:lnTo>
                    <a:pt x="118" y="412"/>
                  </a:lnTo>
                  <a:lnTo>
                    <a:pt x="116" y="410"/>
                  </a:lnTo>
                  <a:lnTo>
                    <a:pt x="114" y="412"/>
                  </a:lnTo>
                  <a:lnTo>
                    <a:pt x="112" y="416"/>
                  </a:lnTo>
                  <a:lnTo>
                    <a:pt x="112" y="416"/>
                  </a:lnTo>
                  <a:close/>
                  <a:moveTo>
                    <a:pt x="104" y="416"/>
                  </a:moveTo>
                  <a:lnTo>
                    <a:pt x="106" y="418"/>
                  </a:lnTo>
                  <a:lnTo>
                    <a:pt x="108" y="416"/>
                  </a:lnTo>
                  <a:lnTo>
                    <a:pt x="108" y="414"/>
                  </a:lnTo>
                  <a:lnTo>
                    <a:pt x="108" y="410"/>
                  </a:lnTo>
                  <a:lnTo>
                    <a:pt x="106" y="412"/>
                  </a:lnTo>
                  <a:lnTo>
                    <a:pt x="104" y="414"/>
                  </a:lnTo>
                  <a:lnTo>
                    <a:pt x="104" y="416"/>
                  </a:lnTo>
                  <a:lnTo>
                    <a:pt x="104" y="416"/>
                  </a:lnTo>
                  <a:close/>
                  <a:moveTo>
                    <a:pt x="90" y="428"/>
                  </a:moveTo>
                  <a:lnTo>
                    <a:pt x="88" y="430"/>
                  </a:lnTo>
                  <a:lnTo>
                    <a:pt x="90" y="432"/>
                  </a:lnTo>
                  <a:lnTo>
                    <a:pt x="92" y="432"/>
                  </a:lnTo>
                  <a:lnTo>
                    <a:pt x="92" y="430"/>
                  </a:lnTo>
                  <a:lnTo>
                    <a:pt x="90" y="428"/>
                  </a:lnTo>
                  <a:lnTo>
                    <a:pt x="90" y="428"/>
                  </a:lnTo>
                  <a:lnTo>
                    <a:pt x="90" y="428"/>
                  </a:lnTo>
                  <a:close/>
                  <a:moveTo>
                    <a:pt x="120" y="452"/>
                  </a:moveTo>
                  <a:lnTo>
                    <a:pt x="120" y="452"/>
                  </a:lnTo>
                  <a:lnTo>
                    <a:pt x="120" y="452"/>
                  </a:lnTo>
                  <a:lnTo>
                    <a:pt x="120" y="454"/>
                  </a:lnTo>
                  <a:lnTo>
                    <a:pt x="120" y="456"/>
                  </a:lnTo>
                  <a:lnTo>
                    <a:pt x="120" y="458"/>
                  </a:lnTo>
                  <a:lnTo>
                    <a:pt x="122" y="456"/>
                  </a:lnTo>
                  <a:lnTo>
                    <a:pt x="124" y="452"/>
                  </a:lnTo>
                  <a:lnTo>
                    <a:pt x="126" y="452"/>
                  </a:lnTo>
                  <a:lnTo>
                    <a:pt x="124" y="450"/>
                  </a:lnTo>
                  <a:lnTo>
                    <a:pt x="124" y="450"/>
                  </a:lnTo>
                  <a:lnTo>
                    <a:pt x="120" y="450"/>
                  </a:lnTo>
                  <a:lnTo>
                    <a:pt x="120" y="452"/>
                  </a:lnTo>
                  <a:lnTo>
                    <a:pt x="120" y="452"/>
                  </a:lnTo>
                  <a:close/>
                  <a:moveTo>
                    <a:pt x="90" y="460"/>
                  </a:moveTo>
                  <a:lnTo>
                    <a:pt x="90" y="462"/>
                  </a:lnTo>
                  <a:lnTo>
                    <a:pt x="94" y="462"/>
                  </a:lnTo>
                  <a:lnTo>
                    <a:pt x="96" y="464"/>
                  </a:lnTo>
                  <a:lnTo>
                    <a:pt x="98" y="464"/>
                  </a:lnTo>
                  <a:lnTo>
                    <a:pt x="98" y="462"/>
                  </a:lnTo>
                  <a:lnTo>
                    <a:pt x="106" y="462"/>
                  </a:lnTo>
                  <a:lnTo>
                    <a:pt x="110" y="462"/>
                  </a:lnTo>
                  <a:lnTo>
                    <a:pt x="114" y="458"/>
                  </a:lnTo>
                  <a:lnTo>
                    <a:pt x="112" y="454"/>
                  </a:lnTo>
                  <a:lnTo>
                    <a:pt x="112" y="450"/>
                  </a:lnTo>
                  <a:lnTo>
                    <a:pt x="110" y="450"/>
                  </a:lnTo>
                  <a:lnTo>
                    <a:pt x="106" y="450"/>
                  </a:lnTo>
                  <a:lnTo>
                    <a:pt x="106" y="444"/>
                  </a:lnTo>
                  <a:lnTo>
                    <a:pt x="102" y="440"/>
                  </a:lnTo>
                  <a:lnTo>
                    <a:pt x="98" y="438"/>
                  </a:lnTo>
                  <a:lnTo>
                    <a:pt x="96" y="436"/>
                  </a:lnTo>
                  <a:lnTo>
                    <a:pt x="92" y="436"/>
                  </a:lnTo>
                  <a:lnTo>
                    <a:pt x="90" y="434"/>
                  </a:lnTo>
                  <a:lnTo>
                    <a:pt x="90" y="436"/>
                  </a:lnTo>
                  <a:lnTo>
                    <a:pt x="88" y="438"/>
                  </a:lnTo>
                  <a:lnTo>
                    <a:pt x="88" y="442"/>
                  </a:lnTo>
                  <a:lnTo>
                    <a:pt x="90" y="444"/>
                  </a:lnTo>
                  <a:lnTo>
                    <a:pt x="90" y="446"/>
                  </a:lnTo>
                  <a:lnTo>
                    <a:pt x="88" y="444"/>
                  </a:lnTo>
                  <a:lnTo>
                    <a:pt x="86" y="446"/>
                  </a:lnTo>
                  <a:lnTo>
                    <a:pt x="86" y="448"/>
                  </a:lnTo>
                  <a:lnTo>
                    <a:pt x="86" y="450"/>
                  </a:lnTo>
                  <a:lnTo>
                    <a:pt x="88" y="450"/>
                  </a:lnTo>
                  <a:lnTo>
                    <a:pt x="86" y="452"/>
                  </a:lnTo>
                  <a:lnTo>
                    <a:pt x="86" y="452"/>
                  </a:lnTo>
                  <a:lnTo>
                    <a:pt x="88" y="454"/>
                  </a:lnTo>
                  <a:lnTo>
                    <a:pt x="92" y="456"/>
                  </a:lnTo>
                  <a:lnTo>
                    <a:pt x="94" y="458"/>
                  </a:lnTo>
                  <a:lnTo>
                    <a:pt x="96" y="458"/>
                  </a:lnTo>
                  <a:lnTo>
                    <a:pt x="100" y="456"/>
                  </a:lnTo>
                  <a:lnTo>
                    <a:pt x="96" y="458"/>
                  </a:lnTo>
                  <a:lnTo>
                    <a:pt x="94" y="458"/>
                  </a:lnTo>
                  <a:lnTo>
                    <a:pt x="92" y="458"/>
                  </a:lnTo>
                  <a:lnTo>
                    <a:pt x="90" y="458"/>
                  </a:lnTo>
                  <a:lnTo>
                    <a:pt x="90" y="46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9" name="Country : Greece"/>
            <p:cNvSpPr>
              <a:spLocks noEditPoints="1"/>
            </p:cNvSpPr>
            <p:nvPr/>
          </p:nvSpPr>
          <p:spPr bwMode="auto">
            <a:xfrm>
              <a:off x="4848448" y="2986510"/>
              <a:ext cx="221158" cy="217062"/>
            </a:xfrm>
            <a:custGeom>
              <a:avLst/>
              <a:gdLst>
                <a:gd name="T0" fmla="*/ 66 w 108"/>
                <a:gd name="T1" fmla="*/ 10 h 106"/>
                <a:gd name="T2" fmla="*/ 44 w 108"/>
                <a:gd name="T3" fmla="*/ 10 h 106"/>
                <a:gd name="T4" fmla="*/ 18 w 108"/>
                <a:gd name="T5" fmla="*/ 20 h 106"/>
                <a:gd name="T6" fmla="*/ 12 w 108"/>
                <a:gd name="T7" fmla="*/ 44 h 106"/>
                <a:gd name="T8" fmla="*/ 28 w 108"/>
                <a:gd name="T9" fmla="*/ 58 h 106"/>
                <a:gd name="T10" fmla="*/ 40 w 108"/>
                <a:gd name="T11" fmla="*/ 62 h 106"/>
                <a:gd name="T12" fmla="*/ 20 w 108"/>
                <a:gd name="T13" fmla="*/ 62 h 106"/>
                <a:gd name="T14" fmla="*/ 32 w 108"/>
                <a:gd name="T15" fmla="*/ 80 h 106"/>
                <a:gd name="T16" fmla="*/ 38 w 108"/>
                <a:gd name="T17" fmla="*/ 82 h 106"/>
                <a:gd name="T18" fmla="*/ 40 w 108"/>
                <a:gd name="T19" fmla="*/ 70 h 106"/>
                <a:gd name="T20" fmla="*/ 48 w 108"/>
                <a:gd name="T21" fmla="*/ 70 h 106"/>
                <a:gd name="T22" fmla="*/ 52 w 108"/>
                <a:gd name="T23" fmla="*/ 64 h 106"/>
                <a:gd name="T24" fmla="*/ 44 w 108"/>
                <a:gd name="T25" fmla="*/ 52 h 106"/>
                <a:gd name="T26" fmla="*/ 40 w 108"/>
                <a:gd name="T27" fmla="*/ 42 h 106"/>
                <a:gd name="T28" fmla="*/ 40 w 108"/>
                <a:gd name="T29" fmla="*/ 36 h 106"/>
                <a:gd name="T30" fmla="*/ 38 w 108"/>
                <a:gd name="T31" fmla="*/ 24 h 106"/>
                <a:gd name="T32" fmla="*/ 48 w 108"/>
                <a:gd name="T33" fmla="*/ 28 h 106"/>
                <a:gd name="T34" fmla="*/ 56 w 108"/>
                <a:gd name="T35" fmla="*/ 26 h 106"/>
                <a:gd name="T36" fmla="*/ 60 w 108"/>
                <a:gd name="T37" fmla="*/ 18 h 106"/>
                <a:gd name="T38" fmla="*/ 80 w 108"/>
                <a:gd name="T39" fmla="*/ 14 h 106"/>
                <a:gd name="T40" fmla="*/ 52 w 108"/>
                <a:gd name="T41" fmla="*/ 98 h 106"/>
                <a:gd name="T42" fmla="*/ 66 w 108"/>
                <a:gd name="T43" fmla="*/ 106 h 106"/>
                <a:gd name="T44" fmla="*/ 86 w 108"/>
                <a:gd name="T45" fmla="*/ 98 h 106"/>
                <a:gd name="T46" fmla="*/ 78 w 108"/>
                <a:gd name="T47" fmla="*/ 98 h 106"/>
                <a:gd name="T48" fmla="*/ 60 w 108"/>
                <a:gd name="T49" fmla="*/ 98 h 106"/>
                <a:gd name="T50" fmla="*/ 54 w 108"/>
                <a:gd name="T51" fmla="*/ 96 h 106"/>
                <a:gd name="T52" fmla="*/ 6 w 108"/>
                <a:gd name="T53" fmla="*/ 40 h 106"/>
                <a:gd name="T54" fmla="*/ 12 w 108"/>
                <a:gd name="T55" fmla="*/ 52 h 106"/>
                <a:gd name="T56" fmla="*/ 14 w 108"/>
                <a:gd name="T57" fmla="*/ 56 h 106"/>
                <a:gd name="T58" fmla="*/ 14 w 108"/>
                <a:gd name="T59" fmla="*/ 62 h 106"/>
                <a:gd name="T60" fmla="*/ 14 w 108"/>
                <a:gd name="T61" fmla="*/ 56 h 106"/>
                <a:gd name="T62" fmla="*/ 14 w 108"/>
                <a:gd name="T63" fmla="*/ 64 h 106"/>
                <a:gd name="T64" fmla="*/ 96 w 108"/>
                <a:gd name="T65" fmla="*/ 94 h 106"/>
                <a:gd name="T66" fmla="*/ 96 w 108"/>
                <a:gd name="T67" fmla="*/ 100 h 106"/>
                <a:gd name="T68" fmla="*/ 108 w 108"/>
                <a:gd name="T69" fmla="*/ 86 h 106"/>
                <a:gd name="T70" fmla="*/ 102 w 108"/>
                <a:gd name="T71" fmla="*/ 92 h 106"/>
                <a:gd name="T72" fmla="*/ 84 w 108"/>
                <a:gd name="T73" fmla="*/ 84 h 106"/>
                <a:gd name="T74" fmla="*/ 90 w 108"/>
                <a:gd name="T75" fmla="*/ 68 h 106"/>
                <a:gd name="T76" fmla="*/ 80 w 108"/>
                <a:gd name="T77" fmla="*/ 58 h 106"/>
                <a:gd name="T78" fmla="*/ 80 w 108"/>
                <a:gd name="T79" fmla="*/ 52 h 106"/>
                <a:gd name="T80" fmla="*/ 84 w 108"/>
                <a:gd name="T81" fmla="*/ 40 h 106"/>
                <a:gd name="T82" fmla="*/ 82 w 108"/>
                <a:gd name="T83" fmla="*/ 42 h 106"/>
                <a:gd name="T84" fmla="*/ 72 w 108"/>
                <a:gd name="T85" fmla="*/ 22 h 106"/>
                <a:gd name="T86" fmla="*/ 70 w 108"/>
                <a:gd name="T87" fmla="*/ 28 h 106"/>
                <a:gd name="T88" fmla="*/ 66 w 108"/>
                <a:gd name="T89" fmla="*/ 30 h 106"/>
                <a:gd name="T90" fmla="*/ 60 w 108"/>
                <a:gd name="T91" fmla="*/ 18 h 106"/>
                <a:gd name="T92" fmla="*/ 46 w 108"/>
                <a:gd name="T93" fmla="*/ 44 h 106"/>
                <a:gd name="T94" fmla="*/ 64 w 108"/>
                <a:gd name="T95" fmla="*/ 50 h 106"/>
                <a:gd name="T96" fmla="*/ 82 w 108"/>
                <a:gd name="T97" fmla="*/ 68 h 106"/>
                <a:gd name="T98" fmla="*/ 60 w 108"/>
                <a:gd name="T99" fmla="*/ 84 h 106"/>
                <a:gd name="T100" fmla="*/ 62 w 108"/>
                <a:gd name="T101" fmla="*/ 72 h 106"/>
                <a:gd name="T102" fmla="*/ 58 w 108"/>
                <a:gd name="T103" fmla="*/ 70 h 106"/>
                <a:gd name="T104" fmla="*/ 74 w 108"/>
                <a:gd name="T105" fmla="*/ 78 h 106"/>
                <a:gd name="T106" fmla="*/ 72 w 108"/>
                <a:gd name="T107" fmla="*/ 70 h 106"/>
                <a:gd name="T108" fmla="*/ 68 w 108"/>
                <a:gd name="T109" fmla="*/ 68 h 106"/>
                <a:gd name="T110" fmla="*/ 62 w 108"/>
                <a:gd name="T111" fmla="*/ 64 h 106"/>
                <a:gd name="T112" fmla="*/ 52 w 108"/>
                <a:gd name="T113" fmla="*/ 50 h 106"/>
                <a:gd name="T114" fmla="*/ 60 w 108"/>
                <a:gd name="T115" fmla="*/ 60 h 106"/>
                <a:gd name="T116" fmla="*/ 54 w 108"/>
                <a:gd name="T117" fmla="*/ 56 h 106"/>
                <a:gd name="T118" fmla="*/ 44 w 108"/>
                <a:gd name="T119" fmla="*/ 48 h 106"/>
                <a:gd name="T120" fmla="*/ 44 w 108"/>
                <a:gd name="T121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8" h="106">
                  <a:moveTo>
                    <a:pt x="82" y="0"/>
                  </a:moveTo>
                  <a:lnTo>
                    <a:pt x="80" y="0"/>
                  </a:lnTo>
                  <a:lnTo>
                    <a:pt x="76" y="4"/>
                  </a:lnTo>
                  <a:lnTo>
                    <a:pt x="76" y="6"/>
                  </a:lnTo>
                  <a:lnTo>
                    <a:pt x="78" y="8"/>
                  </a:lnTo>
                  <a:lnTo>
                    <a:pt x="76" y="10"/>
                  </a:lnTo>
                  <a:lnTo>
                    <a:pt x="70" y="10"/>
                  </a:lnTo>
                  <a:lnTo>
                    <a:pt x="68" y="10"/>
                  </a:lnTo>
                  <a:lnTo>
                    <a:pt x="66" y="10"/>
                  </a:lnTo>
                  <a:lnTo>
                    <a:pt x="64" y="10"/>
                  </a:lnTo>
                  <a:lnTo>
                    <a:pt x="62" y="10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56" y="8"/>
                  </a:lnTo>
                  <a:lnTo>
                    <a:pt x="52" y="8"/>
                  </a:lnTo>
                  <a:lnTo>
                    <a:pt x="50" y="10"/>
                  </a:lnTo>
                  <a:lnTo>
                    <a:pt x="48" y="10"/>
                  </a:lnTo>
                  <a:lnTo>
                    <a:pt x="44" y="10"/>
                  </a:lnTo>
                  <a:lnTo>
                    <a:pt x="42" y="10"/>
                  </a:lnTo>
                  <a:lnTo>
                    <a:pt x="40" y="12"/>
                  </a:lnTo>
                  <a:lnTo>
                    <a:pt x="38" y="12"/>
                  </a:lnTo>
                  <a:lnTo>
                    <a:pt x="36" y="14"/>
                  </a:lnTo>
                  <a:lnTo>
                    <a:pt x="30" y="14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22" y="16"/>
                  </a:lnTo>
                  <a:lnTo>
                    <a:pt x="18" y="20"/>
                  </a:lnTo>
                  <a:lnTo>
                    <a:pt x="18" y="24"/>
                  </a:lnTo>
                  <a:lnTo>
                    <a:pt x="16" y="28"/>
                  </a:lnTo>
                  <a:lnTo>
                    <a:pt x="10" y="28"/>
                  </a:lnTo>
                  <a:lnTo>
                    <a:pt x="10" y="32"/>
                  </a:lnTo>
                  <a:lnTo>
                    <a:pt x="8" y="36"/>
                  </a:lnTo>
                  <a:lnTo>
                    <a:pt x="6" y="36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12" y="44"/>
                  </a:lnTo>
                  <a:lnTo>
                    <a:pt x="14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8" y="54"/>
                  </a:lnTo>
                  <a:lnTo>
                    <a:pt x="20" y="56"/>
                  </a:lnTo>
                  <a:lnTo>
                    <a:pt x="22" y="58"/>
                  </a:lnTo>
                  <a:lnTo>
                    <a:pt x="24" y="54"/>
                  </a:lnTo>
                  <a:lnTo>
                    <a:pt x="26" y="58"/>
                  </a:lnTo>
                  <a:lnTo>
                    <a:pt x="28" y="58"/>
                  </a:lnTo>
                  <a:lnTo>
                    <a:pt x="30" y="56"/>
                  </a:lnTo>
                  <a:lnTo>
                    <a:pt x="32" y="56"/>
                  </a:lnTo>
                  <a:lnTo>
                    <a:pt x="34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40" y="60"/>
                  </a:lnTo>
                  <a:lnTo>
                    <a:pt x="42" y="60"/>
                  </a:lnTo>
                  <a:lnTo>
                    <a:pt x="40" y="62"/>
                  </a:lnTo>
                  <a:lnTo>
                    <a:pt x="40" y="64"/>
                  </a:lnTo>
                  <a:lnTo>
                    <a:pt x="38" y="62"/>
                  </a:lnTo>
                  <a:lnTo>
                    <a:pt x="36" y="62"/>
                  </a:lnTo>
                  <a:lnTo>
                    <a:pt x="30" y="58"/>
                  </a:lnTo>
                  <a:lnTo>
                    <a:pt x="28" y="58"/>
                  </a:lnTo>
                  <a:lnTo>
                    <a:pt x="26" y="60"/>
                  </a:lnTo>
                  <a:lnTo>
                    <a:pt x="24" y="58"/>
                  </a:lnTo>
                  <a:lnTo>
                    <a:pt x="22" y="62"/>
                  </a:lnTo>
                  <a:lnTo>
                    <a:pt x="20" y="62"/>
                  </a:lnTo>
                  <a:lnTo>
                    <a:pt x="20" y="64"/>
                  </a:lnTo>
                  <a:lnTo>
                    <a:pt x="22" y="66"/>
                  </a:lnTo>
                  <a:lnTo>
                    <a:pt x="26" y="68"/>
                  </a:lnTo>
                  <a:lnTo>
                    <a:pt x="28" y="70"/>
                  </a:lnTo>
                  <a:lnTo>
                    <a:pt x="28" y="72"/>
                  </a:lnTo>
                  <a:lnTo>
                    <a:pt x="28" y="74"/>
                  </a:lnTo>
                  <a:lnTo>
                    <a:pt x="28" y="76"/>
                  </a:lnTo>
                  <a:lnTo>
                    <a:pt x="30" y="78"/>
                  </a:lnTo>
                  <a:lnTo>
                    <a:pt x="32" y="80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6"/>
                  </a:lnTo>
                  <a:lnTo>
                    <a:pt x="34" y="78"/>
                  </a:lnTo>
                  <a:lnTo>
                    <a:pt x="36" y="80"/>
                  </a:lnTo>
                  <a:lnTo>
                    <a:pt x="38" y="82"/>
                  </a:lnTo>
                  <a:lnTo>
                    <a:pt x="36" y="84"/>
                  </a:lnTo>
                  <a:lnTo>
                    <a:pt x="38" y="86"/>
                  </a:lnTo>
                  <a:lnTo>
                    <a:pt x="38" y="82"/>
                  </a:lnTo>
                  <a:lnTo>
                    <a:pt x="40" y="78"/>
                  </a:lnTo>
                  <a:lnTo>
                    <a:pt x="42" y="78"/>
                  </a:lnTo>
                  <a:lnTo>
                    <a:pt x="42" y="82"/>
                  </a:lnTo>
                  <a:lnTo>
                    <a:pt x="46" y="84"/>
                  </a:lnTo>
                  <a:lnTo>
                    <a:pt x="44" y="82"/>
                  </a:lnTo>
                  <a:lnTo>
                    <a:pt x="44" y="80"/>
                  </a:lnTo>
                  <a:lnTo>
                    <a:pt x="44" y="76"/>
                  </a:lnTo>
                  <a:lnTo>
                    <a:pt x="42" y="72"/>
                  </a:lnTo>
                  <a:lnTo>
                    <a:pt x="40" y="70"/>
                  </a:lnTo>
                  <a:lnTo>
                    <a:pt x="40" y="70"/>
                  </a:lnTo>
                  <a:lnTo>
                    <a:pt x="42" y="70"/>
                  </a:lnTo>
                  <a:lnTo>
                    <a:pt x="44" y="70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6" y="72"/>
                  </a:lnTo>
                  <a:lnTo>
                    <a:pt x="50" y="72"/>
                  </a:lnTo>
                  <a:lnTo>
                    <a:pt x="50" y="72"/>
                  </a:lnTo>
                  <a:lnTo>
                    <a:pt x="48" y="70"/>
                  </a:lnTo>
                  <a:lnTo>
                    <a:pt x="48" y="70"/>
                  </a:lnTo>
                  <a:lnTo>
                    <a:pt x="46" y="70"/>
                  </a:lnTo>
                  <a:lnTo>
                    <a:pt x="44" y="68"/>
                  </a:lnTo>
                  <a:lnTo>
                    <a:pt x="44" y="66"/>
                  </a:lnTo>
                  <a:lnTo>
                    <a:pt x="42" y="64"/>
                  </a:lnTo>
                  <a:lnTo>
                    <a:pt x="44" y="64"/>
                  </a:lnTo>
                  <a:lnTo>
                    <a:pt x="46" y="64"/>
                  </a:lnTo>
                  <a:lnTo>
                    <a:pt x="48" y="62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6" y="64"/>
                  </a:lnTo>
                  <a:lnTo>
                    <a:pt x="54" y="62"/>
                  </a:lnTo>
                  <a:lnTo>
                    <a:pt x="54" y="58"/>
                  </a:lnTo>
                  <a:lnTo>
                    <a:pt x="52" y="58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4" y="52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0" y="50"/>
                  </a:lnTo>
                  <a:lnTo>
                    <a:pt x="36" y="48"/>
                  </a:lnTo>
                  <a:lnTo>
                    <a:pt x="40" y="48"/>
                  </a:lnTo>
                  <a:lnTo>
                    <a:pt x="40" y="46"/>
                  </a:lnTo>
                  <a:lnTo>
                    <a:pt x="40" y="44"/>
                  </a:lnTo>
                  <a:lnTo>
                    <a:pt x="38" y="44"/>
                  </a:lnTo>
                  <a:lnTo>
                    <a:pt x="40" y="42"/>
                  </a:lnTo>
                  <a:lnTo>
                    <a:pt x="40" y="40"/>
                  </a:lnTo>
                  <a:lnTo>
                    <a:pt x="42" y="42"/>
                  </a:lnTo>
                  <a:lnTo>
                    <a:pt x="44" y="42"/>
                  </a:lnTo>
                  <a:lnTo>
                    <a:pt x="42" y="44"/>
                  </a:lnTo>
                  <a:lnTo>
                    <a:pt x="42" y="46"/>
                  </a:lnTo>
                  <a:lnTo>
                    <a:pt x="44" y="46"/>
                  </a:lnTo>
                  <a:lnTo>
                    <a:pt x="44" y="42"/>
                  </a:lnTo>
                  <a:lnTo>
                    <a:pt x="44" y="40"/>
                  </a:lnTo>
                  <a:lnTo>
                    <a:pt x="40" y="36"/>
                  </a:lnTo>
                  <a:lnTo>
                    <a:pt x="38" y="34"/>
                  </a:lnTo>
                  <a:lnTo>
                    <a:pt x="38" y="32"/>
                  </a:lnTo>
                  <a:lnTo>
                    <a:pt x="34" y="30"/>
                  </a:lnTo>
                  <a:lnTo>
                    <a:pt x="36" y="28"/>
                  </a:lnTo>
                  <a:lnTo>
                    <a:pt x="34" y="24"/>
                  </a:lnTo>
                  <a:lnTo>
                    <a:pt x="36" y="22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42" y="26"/>
                  </a:lnTo>
                  <a:lnTo>
                    <a:pt x="44" y="30"/>
                  </a:lnTo>
                  <a:lnTo>
                    <a:pt x="46" y="32"/>
                  </a:lnTo>
                  <a:lnTo>
                    <a:pt x="48" y="32"/>
                  </a:lnTo>
                  <a:lnTo>
                    <a:pt x="46" y="30"/>
                  </a:lnTo>
                  <a:lnTo>
                    <a:pt x="46" y="28"/>
                  </a:lnTo>
                  <a:lnTo>
                    <a:pt x="46" y="26"/>
                  </a:lnTo>
                  <a:lnTo>
                    <a:pt x="48" y="28"/>
                  </a:lnTo>
                  <a:lnTo>
                    <a:pt x="50" y="30"/>
                  </a:lnTo>
                  <a:lnTo>
                    <a:pt x="52" y="30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54" y="26"/>
                  </a:lnTo>
                  <a:lnTo>
                    <a:pt x="56" y="28"/>
                  </a:lnTo>
                  <a:lnTo>
                    <a:pt x="56" y="26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48" y="20"/>
                  </a:lnTo>
                  <a:lnTo>
                    <a:pt x="50" y="20"/>
                  </a:lnTo>
                  <a:lnTo>
                    <a:pt x="52" y="20"/>
                  </a:lnTo>
                  <a:lnTo>
                    <a:pt x="54" y="18"/>
                  </a:lnTo>
                  <a:lnTo>
                    <a:pt x="56" y="16"/>
                  </a:lnTo>
                  <a:lnTo>
                    <a:pt x="58" y="14"/>
                  </a:lnTo>
                  <a:lnTo>
                    <a:pt x="60" y="18"/>
                  </a:lnTo>
                  <a:lnTo>
                    <a:pt x="62" y="18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6" y="14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0" y="14"/>
                  </a:lnTo>
                  <a:lnTo>
                    <a:pt x="80" y="10"/>
                  </a:lnTo>
                  <a:lnTo>
                    <a:pt x="84" y="8"/>
                  </a:lnTo>
                  <a:lnTo>
                    <a:pt x="84" y="6"/>
                  </a:lnTo>
                  <a:lnTo>
                    <a:pt x="80" y="4"/>
                  </a:lnTo>
                  <a:lnTo>
                    <a:pt x="82" y="0"/>
                  </a:lnTo>
                  <a:lnTo>
                    <a:pt x="82" y="0"/>
                  </a:lnTo>
                  <a:close/>
                  <a:moveTo>
                    <a:pt x="54" y="98"/>
                  </a:moveTo>
                  <a:lnTo>
                    <a:pt x="52" y="96"/>
                  </a:lnTo>
                  <a:lnTo>
                    <a:pt x="52" y="98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4" y="102"/>
                  </a:lnTo>
                  <a:lnTo>
                    <a:pt x="58" y="102"/>
                  </a:lnTo>
                  <a:lnTo>
                    <a:pt x="60" y="102"/>
                  </a:lnTo>
                  <a:lnTo>
                    <a:pt x="62" y="102"/>
                  </a:lnTo>
                  <a:lnTo>
                    <a:pt x="64" y="102"/>
                  </a:lnTo>
                  <a:lnTo>
                    <a:pt x="66" y="104"/>
                  </a:lnTo>
                  <a:lnTo>
                    <a:pt x="66" y="106"/>
                  </a:lnTo>
                  <a:lnTo>
                    <a:pt x="70" y="106"/>
                  </a:lnTo>
                  <a:lnTo>
                    <a:pt x="72" y="104"/>
                  </a:lnTo>
                  <a:lnTo>
                    <a:pt x="76" y="104"/>
                  </a:lnTo>
                  <a:lnTo>
                    <a:pt x="80" y="104"/>
                  </a:lnTo>
                  <a:lnTo>
                    <a:pt x="84" y="104"/>
                  </a:lnTo>
                  <a:lnTo>
                    <a:pt x="86" y="104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6" y="98"/>
                  </a:lnTo>
                  <a:lnTo>
                    <a:pt x="84" y="100"/>
                  </a:lnTo>
                  <a:lnTo>
                    <a:pt x="84" y="102"/>
                  </a:lnTo>
                  <a:lnTo>
                    <a:pt x="84" y="102"/>
                  </a:lnTo>
                  <a:lnTo>
                    <a:pt x="82" y="102"/>
                  </a:lnTo>
                  <a:lnTo>
                    <a:pt x="80" y="102"/>
                  </a:lnTo>
                  <a:lnTo>
                    <a:pt x="80" y="102"/>
                  </a:lnTo>
                  <a:lnTo>
                    <a:pt x="80" y="100"/>
                  </a:lnTo>
                  <a:lnTo>
                    <a:pt x="78" y="98"/>
                  </a:lnTo>
                  <a:lnTo>
                    <a:pt x="78" y="98"/>
                  </a:lnTo>
                  <a:lnTo>
                    <a:pt x="74" y="98"/>
                  </a:lnTo>
                  <a:lnTo>
                    <a:pt x="72" y="98"/>
                  </a:lnTo>
                  <a:lnTo>
                    <a:pt x="68" y="98"/>
                  </a:lnTo>
                  <a:lnTo>
                    <a:pt x="66" y="100"/>
                  </a:lnTo>
                  <a:lnTo>
                    <a:pt x="62" y="100"/>
                  </a:lnTo>
                  <a:lnTo>
                    <a:pt x="62" y="98"/>
                  </a:lnTo>
                  <a:lnTo>
                    <a:pt x="60" y="98"/>
                  </a:lnTo>
                  <a:lnTo>
                    <a:pt x="58" y="98"/>
                  </a:lnTo>
                  <a:lnTo>
                    <a:pt x="60" y="98"/>
                  </a:lnTo>
                  <a:lnTo>
                    <a:pt x="58" y="96"/>
                  </a:lnTo>
                  <a:lnTo>
                    <a:pt x="56" y="96"/>
                  </a:lnTo>
                  <a:lnTo>
                    <a:pt x="58" y="96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6" y="98"/>
                  </a:lnTo>
                  <a:lnTo>
                    <a:pt x="54" y="96"/>
                  </a:lnTo>
                  <a:lnTo>
                    <a:pt x="54" y="96"/>
                  </a:lnTo>
                  <a:lnTo>
                    <a:pt x="54" y="96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98"/>
                  </a:lnTo>
                  <a:close/>
                  <a:moveTo>
                    <a:pt x="4" y="34"/>
                  </a:moveTo>
                  <a:lnTo>
                    <a:pt x="4" y="38"/>
                  </a:lnTo>
                  <a:lnTo>
                    <a:pt x="4" y="38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4" y="40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34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6" y="52"/>
                  </a:lnTo>
                  <a:lnTo>
                    <a:pt x="14" y="52"/>
                  </a:lnTo>
                  <a:lnTo>
                    <a:pt x="14" y="54"/>
                  </a:lnTo>
                  <a:lnTo>
                    <a:pt x="12" y="52"/>
                  </a:lnTo>
                  <a:lnTo>
                    <a:pt x="12" y="52"/>
                  </a:lnTo>
                  <a:close/>
                  <a:moveTo>
                    <a:pt x="14" y="56"/>
                  </a:moveTo>
                  <a:lnTo>
                    <a:pt x="14" y="54"/>
                  </a:lnTo>
                  <a:lnTo>
                    <a:pt x="14" y="54"/>
                  </a:lnTo>
                  <a:lnTo>
                    <a:pt x="16" y="56"/>
                  </a:lnTo>
                  <a:lnTo>
                    <a:pt x="14" y="58"/>
                  </a:lnTo>
                  <a:lnTo>
                    <a:pt x="16" y="58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2"/>
                  </a:lnTo>
                  <a:lnTo>
                    <a:pt x="14" y="62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58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12" y="56"/>
                  </a:lnTo>
                  <a:lnTo>
                    <a:pt x="14" y="56"/>
                  </a:lnTo>
                  <a:lnTo>
                    <a:pt x="14" y="56"/>
                  </a:lnTo>
                  <a:close/>
                  <a:moveTo>
                    <a:pt x="18" y="66"/>
                  </a:moveTo>
                  <a:lnTo>
                    <a:pt x="18" y="66"/>
                  </a:lnTo>
                  <a:lnTo>
                    <a:pt x="18" y="66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4" y="66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6" y="64"/>
                  </a:lnTo>
                  <a:lnTo>
                    <a:pt x="18" y="66"/>
                  </a:lnTo>
                  <a:lnTo>
                    <a:pt x="18" y="66"/>
                  </a:lnTo>
                  <a:close/>
                  <a:moveTo>
                    <a:pt x="96" y="94"/>
                  </a:moveTo>
                  <a:lnTo>
                    <a:pt x="96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4"/>
                  </a:lnTo>
                  <a:lnTo>
                    <a:pt x="96" y="94"/>
                  </a:lnTo>
                  <a:close/>
                  <a:moveTo>
                    <a:pt x="96" y="100"/>
                  </a:moveTo>
                  <a:lnTo>
                    <a:pt x="94" y="98"/>
                  </a:lnTo>
                  <a:lnTo>
                    <a:pt x="94" y="96"/>
                  </a:lnTo>
                  <a:lnTo>
                    <a:pt x="96" y="94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100"/>
                  </a:lnTo>
                  <a:lnTo>
                    <a:pt x="96" y="100"/>
                  </a:lnTo>
                  <a:lnTo>
                    <a:pt x="96" y="100"/>
                  </a:lnTo>
                  <a:close/>
                  <a:moveTo>
                    <a:pt x="102" y="92"/>
                  </a:moveTo>
                  <a:lnTo>
                    <a:pt x="100" y="92"/>
                  </a:lnTo>
                  <a:lnTo>
                    <a:pt x="102" y="90"/>
                  </a:lnTo>
                  <a:lnTo>
                    <a:pt x="102" y="90"/>
                  </a:lnTo>
                  <a:lnTo>
                    <a:pt x="102" y="88"/>
                  </a:lnTo>
                  <a:lnTo>
                    <a:pt x="104" y="86"/>
                  </a:lnTo>
                  <a:lnTo>
                    <a:pt x="106" y="84"/>
                  </a:lnTo>
                  <a:lnTo>
                    <a:pt x="108" y="84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08" y="88"/>
                  </a:lnTo>
                  <a:lnTo>
                    <a:pt x="106" y="88"/>
                  </a:lnTo>
                  <a:lnTo>
                    <a:pt x="106" y="90"/>
                  </a:lnTo>
                  <a:lnTo>
                    <a:pt x="106" y="90"/>
                  </a:lnTo>
                  <a:lnTo>
                    <a:pt x="104" y="90"/>
                  </a:lnTo>
                  <a:lnTo>
                    <a:pt x="102" y="92"/>
                  </a:lnTo>
                  <a:lnTo>
                    <a:pt x="102" y="92"/>
                  </a:lnTo>
                  <a:lnTo>
                    <a:pt x="102" y="92"/>
                  </a:lnTo>
                  <a:close/>
                  <a:moveTo>
                    <a:pt x="84" y="84"/>
                  </a:moveTo>
                  <a:lnTo>
                    <a:pt x="84" y="84"/>
                  </a:lnTo>
                  <a:lnTo>
                    <a:pt x="84" y="82"/>
                  </a:lnTo>
                  <a:lnTo>
                    <a:pt x="86" y="82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6" y="84"/>
                  </a:lnTo>
                  <a:lnTo>
                    <a:pt x="84" y="84"/>
                  </a:lnTo>
                  <a:lnTo>
                    <a:pt x="84" y="84"/>
                  </a:lnTo>
                  <a:close/>
                  <a:moveTo>
                    <a:pt x="84" y="66"/>
                  </a:moveTo>
                  <a:lnTo>
                    <a:pt x="86" y="64"/>
                  </a:lnTo>
                  <a:lnTo>
                    <a:pt x="88" y="64"/>
                  </a:lnTo>
                  <a:lnTo>
                    <a:pt x="90" y="66"/>
                  </a:lnTo>
                  <a:lnTo>
                    <a:pt x="90" y="66"/>
                  </a:lnTo>
                  <a:lnTo>
                    <a:pt x="90" y="66"/>
                  </a:lnTo>
                  <a:lnTo>
                    <a:pt x="92" y="66"/>
                  </a:lnTo>
                  <a:lnTo>
                    <a:pt x="90" y="68"/>
                  </a:lnTo>
                  <a:lnTo>
                    <a:pt x="90" y="68"/>
                  </a:lnTo>
                  <a:lnTo>
                    <a:pt x="88" y="68"/>
                  </a:lnTo>
                  <a:lnTo>
                    <a:pt x="86" y="66"/>
                  </a:lnTo>
                  <a:lnTo>
                    <a:pt x="86" y="66"/>
                  </a:lnTo>
                  <a:lnTo>
                    <a:pt x="84" y="68"/>
                  </a:lnTo>
                  <a:lnTo>
                    <a:pt x="84" y="66"/>
                  </a:lnTo>
                  <a:lnTo>
                    <a:pt x="84" y="66"/>
                  </a:lnTo>
                  <a:close/>
                  <a:moveTo>
                    <a:pt x="80" y="52"/>
                  </a:moveTo>
                  <a:lnTo>
                    <a:pt x="80" y="56"/>
                  </a:lnTo>
                  <a:lnTo>
                    <a:pt x="80" y="58"/>
                  </a:lnTo>
                  <a:lnTo>
                    <a:pt x="78" y="58"/>
                  </a:lnTo>
                  <a:lnTo>
                    <a:pt x="78" y="58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8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close/>
                  <a:moveTo>
                    <a:pt x="78" y="46"/>
                  </a:moveTo>
                  <a:lnTo>
                    <a:pt x="76" y="44"/>
                  </a:lnTo>
                  <a:lnTo>
                    <a:pt x="76" y="42"/>
                  </a:lnTo>
                  <a:lnTo>
                    <a:pt x="80" y="42"/>
                  </a:lnTo>
                  <a:lnTo>
                    <a:pt x="80" y="40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44"/>
                  </a:lnTo>
                  <a:lnTo>
                    <a:pt x="84" y="46"/>
                  </a:lnTo>
                  <a:lnTo>
                    <a:pt x="82" y="46"/>
                  </a:lnTo>
                  <a:lnTo>
                    <a:pt x="80" y="46"/>
                  </a:lnTo>
                  <a:lnTo>
                    <a:pt x="80" y="44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0" y="42"/>
                  </a:lnTo>
                  <a:lnTo>
                    <a:pt x="80" y="44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78" y="46"/>
                  </a:lnTo>
                  <a:close/>
                  <a:moveTo>
                    <a:pt x="70" y="22"/>
                  </a:moveTo>
                  <a:lnTo>
                    <a:pt x="72" y="22"/>
                  </a:lnTo>
                  <a:lnTo>
                    <a:pt x="72" y="22"/>
                  </a:lnTo>
                  <a:lnTo>
                    <a:pt x="74" y="22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0" y="22"/>
                  </a:lnTo>
                  <a:lnTo>
                    <a:pt x="70" y="22"/>
                  </a:lnTo>
                  <a:close/>
                  <a:moveTo>
                    <a:pt x="66" y="30"/>
                  </a:moveTo>
                  <a:lnTo>
                    <a:pt x="68" y="30"/>
                  </a:lnTo>
                  <a:lnTo>
                    <a:pt x="68" y="30"/>
                  </a:lnTo>
                  <a:lnTo>
                    <a:pt x="70" y="28"/>
                  </a:lnTo>
                  <a:lnTo>
                    <a:pt x="70" y="30"/>
                  </a:lnTo>
                  <a:lnTo>
                    <a:pt x="70" y="32"/>
                  </a:lnTo>
                  <a:lnTo>
                    <a:pt x="68" y="34"/>
                  </a:lnTo>
                  <a:lnTo>
                    <a:pt x="68" y="32"/>
                  </a:lnTo>
                  <a:lnTo>
                    <a:pt x="66" y="34"/>
                  </a:lnTo>
                  <a:lnTo>
                    <a:pt x="66" y="32"/>
                  </a:lnTo>
                  <a:lnTo>
                    <a:pt x="64" y="30"/>
                  </a:lnTo>
                  <a:lnTo>
                    <a:pt x="66" y="30"/>
                  </a:lnTo>
                  <a:lnTo>
                    <a:pt x="66" y="30"/>
                  </a:lnTo>
                  <a:close/>
                  <a:moveTo>
                    <a:pt x="60" y="18"/>
                  </a:moveTo>
                  <a:lnTo>
                    <a:pt x="60" y="18"/>
                  </a:lnTo>
                  <a:lnTo>
                    <a:pt x="62" y="18"/>
                  </a:lnTo>
                  <a:lnTo>
                    <a:pt x="62" y="20"/>
                  </a:lnTo>
                  <a:lnTo>
                    <a:pt x="60" y="22"/>
                  </a:lnTo>
                  <a:lnTo>
                    <a:pt x="60" y="20"/>
                  </a:lnTo>
                  <a:lnTo>
                    <a:pt x="58" y="20"/>
                  </a:lnTo>
                  <a:lnTo>
                    <a:pt x="60" y="18"/>
                  </a:lnTo>
                  <a:lnTo>
                    <a:pt x="60" y="18"/>
                  </a:lnTo>
                  <a:close/>
                  <a:moveTo>
                    <a:pt x="48" y="44"/>
                  </a:moveTo>
                  <a:lnTo>
                    <a:pt x="48" y="44"/>
                  </a:lnTo>
                  <a:lnTo>
                    <a:pt x="50" y="44"/>
                  </a:lnTo>
                  <a:lnTo>
                    <a:pt x="50" y="46"/>
                  </a:lnTo>
                  <a:lnTo>
                    <a:pt x="50" y="46"/>
                  </a:lnTo>
                  <a:lnTo>
                    <a:pt x="48" y="44"/>
                  </a:lnTo>
                  <a:lnTo>
                    <a:pt x="48" y="44"/>
                  </a:lnTo>
                  <a:close/>
                  <a:moveTo>
                    <a:pt x="46" y="44"/>
                  </a:moveTo>
                  <a:lnTo>
                    <a:pt x="46" y="44"/>
                  </a:lnTo>
                  <a:lnTo>
                    <a:pt x="48" y="44"/>
                  </a:lnTo>
                  <a:lnTo>
                    <a:pt x="46" y="44"/>
                  </a:lnTo>
                  <a:lnTo>
                    <a:pt x="46" y="44"/>
                  </a:lnTo>
                  <a:lnTo>
                    <a:pt x="46" y="44"/>
                  </a:lnTo>
                  <a:close/>
                  <a:moveTo>
                    <a:pt x="60" y="46"/>
                  </a:moveTo>
                  <a:lnTo>
                    <a:pt x="60" y="46"/>
                  </a:lnTo>
                  <a:lnTo>
                    <a:pt x="62" y="48"/>
                  </a:lnTo>
                  <a:lnTo>
                    <a:pt x="64" y="48"/>
                  </a:lnTo>
                  <a:lnTo>
                    <a:pt x="64" y="50"/>
                  </a:lnTo>
                  <a:lnTo>
                    <a:pt x="62" y="50"/>
                  </a:lnTo>
                  <a:lnTo>
                    <a:pt x="62" y="48"/>
                  </a:lnTo>
                  <a:lnTo>
                    <a:pt x="62" y="48"/>
                  </a:lnTo>
                  <a:lnTo>
                    <a:pt x="60" y="46"/>
                  </a:lnTo>
                  <a:lnTo>
                    <a:pt x="60" y="46"/>
                  </a:lnTo>
                  <a:close/>
                  <a:moveTo>
                    <a:pt x="80" y="70"/>
                  </a:moveTo>
                  <a:lnTo>
                    <a:pt x="80" y="70"/>
                  </a:lnTo>
                  <a:lnTo>
                    <a:pt x="80" y="68"/>
                  </a:lnTo>
                  <a:lnTo>
                    <a:pt x="82" y="68"/>
                  </a:lnTo>
                  <a:lnTo>
                    <a:pt x="82" y="68"/>
                  </a:lnTo>
                  <a:lnTo>
                    <a:pt x="80" y="70"/>
                  </a:lnTo>
                  <a:lnTo>
                    <a:pt x="80" y="70"/>
                  </a:lnTo>
                  <a:close/>
                  <a:moveTo>
                    <a:pt x="60" y="84"/>
                  </a:moveTo>
                  <a:lnTo>
                    <a:pt x="60" y="82"/>
                  </a:lnTo>
                  <a:lnTo>
                    <a:pt x="62" y="82"/>
                  </a:lnTo>
                  <a:lnTo>
                    <a:pt x="62" y="82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4"/>
                  </a:lnTo>
                  <a:close/>
                  <a:moveTo>
                    <a:pt x="60" y="76"/>
                  </a:moveTo>
                  <a:lnTo>
                    <a:pt x="62" y="74"/>
                  </a:lnTo>
                  <a:lnTo>
                    <a:pt x="62" y="76"/>
                  </a:lnTo>
                  <a:lnTo>
                    <a:pt x="60" y="76"/>
                  </a:lnTo>
                  <a:lnTo>
                    <a:pt x="60" y="76"/>
                  </a:lnTo>
                  <a:close/>
                  <a:moveTo>
                    <a:pt x="60" y="74"/>
                  </a:moveTo>
                  <a:lnTo>
                    <a:pt x="60" y="72"/>
                  </a:lnTo>
                  <a:lnTo>
                    <a:pt x="62" y="72"/>
                  </a:lnTo>
                  <a:lnTo>
                    <a:pt x="62" y="72"/>
                  </a:lnTo>
                  <a:lnTo>
                    <a:pt x="62" y="72"/>
                  </a:lnTo>
                  <a:lnTo>
                    <a:pt x="60" y="74"/>
                  </a:lnTo>
                  <a:lnTo>
                    <a:pt x="60" y="74"/>
                  </a:lnTo>
                  <a:close/>
                  <a:moveTo>
                    <a:pt x="58" y="70"/>
                  </a:moveTo>
                  <a:lnTo>
                    <a:pt x="58" y="70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58" y="70"/>
                  </a:lnTo>
                  <a:lnTo>
                    <a:pt x="58" y="70"/>
                  </a:lnTo>
                  <a:close/>
                  <a:moveTo>
                    <a:pt x="70" y="78"/>
                  </a:moveTo>
                  <a:lnTo>
                    <a:pt x="70" y="76"/>
                  </a:lnTo>
                  <a:lnTo>
                    <a:pt x="70" y="74"/>
                  </a:lnTo>
                  <a:lnTo>
                    <a:pt x="70" y="74"/>
                  </a:lnTo>
                  <a:lnTo>
                    <a:pt x="72" y="76"/>
                  </a:lnTo>
                  <a:lnTo>
                    <a:pt x="70" y="78"/>
                  </a:lnTo>
                  <a:lnTo>
                    <a:pt x="70" y="78"/>
                  </a:lnTo>
                  <a:close/>
                  <a:moveTo>
                    <a:pt x="74" y="78"/>
                  </a:moveTo>
                  <a:lnTo>
                    <a:pt x="72" y="76"/>
                  </a:lnTo>
                  <a:lnTo>
                    <a:pt x="74" y="74"/>
                  </a:lnTo>
                  <a:lnTo>
                    <a:pt x="76" y="74"/>
                  </a:lnTo>
                  <a:lnTo>
                    <a:pt x="76" y="76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74" y="78"/>
                  </a:lnTo>
                  <a:close/>
                  <a:moveTo>
                    <a:pt x="72" y="72"/>
                  </a:moveTo>
                  <a:lnTo>
                    <a:pt x="72" y="70"/>
                  </a:lnTo>
                  <a:lnTo>
                    <a:pt x="74" y="70"/>
                  </a:lnTo>
                  <a:lnTo>
                    <a:pt x="72" y="72"/>
                  </a:lnTo>
                  <a:lnTo>
                    <a:pt x="72" y="72"/>
                  </a:lnTo>
                  <a:close/>
                  <a:moveTo>
                    <a:pt x="68" y="68"/>
                  </a:moveTo>
                  <a:lnTo>
                    <a:pt x="70" y="68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0" y="70"/>
                  </a:ln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4" y="64"/>
                  </a:moveTo>
                  <a:lnTo>
                    <a:pt x="64" y="64"/>
                  </a:lnTo>
                  <a:lnTo>
                    <a:pt x="66" y="64"/>
                  </a:lnTo>
                  <a:lnTo>
                    <a:pt x="68" y="66"/>
                  </a:lnTo>
                  <a:lnTo>
                    <a:pt x="68" y="68"/>
                  </a:lnTo>
                  <a:lnTo>
                    <a:pt x="66" y="68"/>
                  </a:lnTo>
                  <a:lnTo>
                    <a:pt x="64" y="66"/>
                  </a:lnTo>
                  <a:lnTo>
                    <a:pt x="62" y="64"/>
                  </a:ln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40" y="48"/>
                  </a:moveTo>
                  <a:lnTo>
                    <a:pt x="42" y="46"/>
                  </a:lnTo>
                  <a:lnTo>
                    <a:pt x="44" y="46"/>
                  </a:lnTo>
                  <a:lnTo>
                    <a:pt x="46" y="48"/>
                  </a:lnTo>
                  <a:lnTo>
                    <a:pt x="50" y="50"/>
                  </a:lnTo>
                  <a:lnTo>
                    <a:pt x="52" y="50"/>
                  </a:lnTo>
                  <a:lnTo>
                    <a:pt x="52" y="50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56" y="54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8"/>
                  </a:lnTo>
                  <a:lnTo>
                    <a:pt x="58" y="60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2" y="64"/>
                  </a:lnTo>
                  <a:lnTo>
                    <a:pt x="60" y="62"/>
                  </a:lnTo>
                  <a:lnTo>
                    <a:pt x="60" y="64"/>
                  </a:lnTo>
                  <a:lnTo>
                    <a:pt x="58" y="62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58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2" y="56"/>
                  </a:lnTo>
                  <a:lnTo>
                    <a:pt x="50" y="54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6" y="50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4" y="48"/>
                  </a:lnTo>
                  <a:lnTo>
                    <a:pt x="42" y="48"/>
                  </a:lnTo>
                  <a:lnTo>
                    <a:pt x="40" y="48"/>
                  </a:lnTo>
                  <a:lnTo>
                    <a:pt x="40" y="48"/>
                  </a:lnTo>
                  <a:close/>
                  <a:moveTo>
                    <a:pt x="44" y="86"/>
                  </a:moveTo>
                  <a:lnTo>
                    <a:pt x="44" y="84"/>
                  </a:lnTo>
                  <a:lnTo>
                    <a:pt x="44" y="86"/>
                  </a:lnTo>
                  <a:lnTo>
                    <a:pt x="46" y="88"/>
                  </a:lnTo>
                  <a:lnTo>
                    <a:pt x="44" y="90"/>
                  </a:lnTo>
                  <a:lnTo>
                    <a:pt x="44" y="90"/>
                  </a:lnTo>
                  <a:lnTo>
                    <a:pt x="44" y="88"/>
                  </a:lnTo>
                  <a:lnTo>
                    <a:pt x="42" y="86"/>
                  </a:lnTo>
                  <a:lnTo>
                    <a:pt x="44" y="86"/>
                  </a:lnTo>
                  <a:lnTo>
                    <a:pt x="44" y="86"/>
                  </a:lnTo>
                  <a:close/>
                  <a:moveTo>
                    <a:pt x="44" y="84"/>
                  </a:moveTo>
                  <a:lnTo>
                    <a:pt x="44" y="84"/>
                  </a:lnTo>
                  <a:lnTo>
                    <a:pt x="44" y="84"/>
                  </a:lnTo>
                  <a:lnTo>
                    <a:pt x="44" y="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5" name="Country : Germany"/>
            <p:cNvSpPr>
              <a:spLocks/>
            </p:cNvSpPr>
            <p:nvPr/>
          </p:nvSpPr>
          <p:spPr bwMode="auto">
            <a:xfrm>
              <a:off x="4500329" y="2556480"/>
              <a:ext cx="217062" cy="258018"/>
            </a:xfrm>
            <a:custGeom>
              <a:avLst/>
              <a:gdLst>
                <a:gd name="T0" fmla="*/ 38 w 106"/>
                <a:gd name="T1" fmla="*/ 2 h 126"/>
                <a:gd name="T2" fmla="*/ 44 w 106"/>
                <a:gd name="T3" fmla="*/ 8 h 126"/>
                <a:gd name="T4" fmla="*/ 46 w 106"/>
                <a:gd name="T5" fmla="*/ 14 h 126"/>
                <a:gd name="T6" fmla="*/ 52 w 106"/>
                <a:gd name="T7" fmla="*/ 12 h 126"/>
                <a:gd name="T8" fmla="*/ 58 w 106"/>
                <a:gd name="T9" fmla="*/ 12 h 126"/>
                <a:gd name="T10" fmla="*/ 54 w 106"/>
                <a:gd name="T11" fmla="*/ 16 h 126"/>
                <a:gd name="T12" fmla="*/ 60 w 106"/>
                <a:gd name="T13" fmla="*/ 18 h 126"/>
                <a:gd name="T14" fmla="*/ 70 w 106"/>
                <a:gd name="T15" fmla="*/ 14 h 126"/>
                <a:gd name="T16" fmla="*/ 74 w 106"/>
                <a:gd name="T17" fmla="*/ 10 h 126"/>
                <a:gd name="T18" fmla="*/ 74 w 106"/>
                <a:gd name="T19" fmla="*/ 12 h 126"/>
                <a:gd name="T20" fmla="*/ 78 w 106"/>
                <a:gd name="T21" fmla="*/ 12 h 126"/>
                <a:gd name="T22" fmla="*/ 86 w 106"/>
                <a:gd name="T23" fmla="*/ 16 h 126"/>
                <a:gd name="T24" fmla="*/ 92 w 106"/>
                <a:gd name="T25" fmla="*/ 22 h 126"/>
                <a:gd name="T26" fmla="*/ 98 w 106"/>
                <a:gd name="T27" fmla="*/ 28 h 126"/>
                <a:gd name="T28" fmla="*/ 98 w 106"/>
                <a:gd name="T29" fmla="*/ 40 h 126"/>
                <a:gd name="T30" fmla="*/ 100 w 106"/>
                <a:gd name="T31" fmla="*/ 50 h 126"/>
                <a:gd name="T32" fmla="*/ 106 w 106"/>
                <a:gd name="T33" fmla="*/ 60 h 126"/>
                <a:gd name="T34" fmla="*/ 100 w 106"/>
                <a:gd name="T35" fmla="*/ 68 h 126"/>
                <a:gd name="T36" fmla="*/ 94 w 106"/>
                <a:gd name="T37" fmla="*/ 70 h 126"/>
                <a:gd name="T38" fmla="*/ 82 w 106"/>
                <a:gd name="T39" fmla="*/ 76 h 126"/>
                <a:gd name="T40" fmla="*/ 72 w 106"/>
                <a:gd name="T41" fmla="*/ 78 h 126"/>
                <a:gd name="T42" fmla="*/ 78 w 106"/>
                <a:gd name="T43" fmla="*/ 86 h 126"/>
                <a:gd name="T44" fmla="*/ 84 w 106"/>
                <a:gd name="T45" fmla="*/ 96 h 126"/>
                <a:gd name="T46" fmla="*/ 92 w 106"/>
                <a:gd name="T47" fmla="*/ 108 h 126"/>
                <a:gd name="T48" fmla="*/ 82 w 106"/>
                <a:gd name="T49" fmla="*/ 116 h 126"/>
                <a:gd name="T50" fmla="*/ 84 w 106"/>
                <a:gd name="T51" fmla="*/ 122 h 126"/>
                <a:gd name="T52" fmla="*/ 74 w 106"/>
                <a:gd name="T53" fmla="*/ 122 h 126"/>
                <a:gd name="T54" fmla="*/ 64 w 106"/>
                <a:gd name="T55" fmla="*/ 124 h 126"/>
                <a:gd name="T56" fmla="*/ 56 w 106"/>
                <a:gd name="T57" fmla="*/ 126 h 126"/>
                <a:gd name="T58" fmla="*/ 48 w 106"/>
                <a:gd name="T59" fmla="*/ 124 h 126"/>
                <a:gd name="T60" fmla="*/ 40 w 106"/>
                <a:gd name="T61" fmla="*/ 122 h 126"/>
                <a:gd name="T62" fmla="*/ 36 w 106"/>
                <a:gd name="T63" fmla="*/ 120 h 126"/>
                <a:gd name="T64" fmla="*/ 28 w 106"/>
                <a:gd name="T65" fmla="*/ 122 h 126"/>
                <a:gd name="T66" fmla="*/ 24 w 106"/>
                <a:gd name="T67" fmla="*/ 120 h 126"/>
                <a:gd name="T68" fmla="*/ 24 w 106"/>
                <a:gd name="T69" fmla="*/ 110 h 126"/>
                <a:gd name="T70" fmla="*/ 26 w 106"/>
                <a:gd name="T71" fmla="*/ 100 h 126"/>
                <a:gd name="T72" fmla="*/ 16 w 106"/>
                <a:gd name="T73" fmla="*/ 98 h 126"/>
                <a:gd name="T74" fmla="*/ 10 w 106"/>
                <a:gd name="T75" fmla="*/ 96 h 126"/>
                <a:gd name="T76" fmla="*/ 6 w 106"/>
                <a:gd name="T77" fmla="*/ 88 h 126"/>
                <a:gd name="T78" fmla="*/ 4 w 106"/>
                <a:gd name="T79" fmla="*/ 78 h 126"/>
                <a:gd name="T80" fmla="*/ 2 w 106"/>
                <a:gd name="T81" fmla="*/ 70 h 126"/>
                <a:gd name="T82" fmla="*/ 2 w 106"/>
                <a:gd name="T83" fmla="*/ 58 h 126"/>
                <a:gd name="T84" fmla="*/ 12 w 106"/>
                <a:gd name="T85" fmla="*/ 54 h 126"/>
                <a:gd name="T86" fmla="*/ 14 w 106"/>
                <a:gd name="T87" fmla="*/ 46 h 126"/>
                <a:gd name="T88" fmla="*/ 10 w 106"/>
                <a:gd name="T89" fmla="*/ 42 h 126"/>
                <a:gd name="T90" fmla="*/ 16 w 106"/>
                <a:gd name="T91" fmla="*/ 38 h 126"/>
                <a:gd name="T92" fmla="*/ 18 w 106"/>
                <a:gd name="T93" fmla="*/ 32 h 126"/>
                <a:gd name="T94" fmla="*/ 14 w 106"/>
                <a:gd name="T95" fmla="*/ 28 h 126"/>
                <a:gd name="T96" fmla="*/ 24 w 106"/>
                <a:gd name="T97" fmla="*/ 24 h 126"/>
                <a:gd name="T98" fmla="*/ 26 w 106"/>
                <a:gd name="T99" fmla="*/ 26 h 126"/>
                <a:gd name="T100" fmla="*/ 28 w 106"/>
                <a:gd name="T101" fmla="*/ 28 h 126"/>
                <a:gd name="T102" fmla="*/ 30 w 106"/>
                <a:gd name="T103" fmla="*/ 24 h 126"/>
                <a:gd name="T104" fmla="*/ 38 w 106"/>
                <a:gd name="T105" fmla="*/ 20 h 126"/>
                <a:gd name="T106" fmla="*/ 38 w 106"/>
                <a:gd name="T107" fmla="*/ 20 h 126"/>
                <a:gd name="T108" fmla="*/ 36 w 106"/>
                <a:gd name="T109" fmla="*/ 16 h 126"/>
                <a:gd name="T110" fmla="*/ 30 w 106"/>
                <a:gd name="T111" fmla="*/ 10 h 126"/>
                <a:gd name="T112" fmla="*/ 32 w 106"/>
                <a:gd name="T113" fmla="*/ 4 h 126"/>
                <a:gd name="T114" fmla="*/ 30 w 106"/>
                <a:gd name="T11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6" h="126">
                  <a:moveTo>
                    <a:pt x="30" y="0"/>
                  </a:moveTo>
                  <a:lnTo>
                    <a:pt x="32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2" y="2"/>
                  </a:lnTo>
                  <a:lnTo>
                    <a:pt x="44" y="4"/>
                  </a:lnTo>
                  <a:lnTo>
                    <a:pt x="46" y="4"/>
                  </a:lnTo>
                  <a:lnTo>
                    <a:pt x="44" y="8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8" y="12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2" y="12"/>
                  </a:lnTo>
                  <a:lnTo>
                    <a:pt x="54" y="14"/>
                  </a:lnTo>
                  <a:lnTo>
                    <a:pt x="56" y="12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4" y="16"/>
                  </a:lnTo>
                  <a:lnTo>
                    <a:pt x="56" y="18"/>
                  </a:lnTo>
                  <a:lnTo>
                    <a:pt x="58" y="18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4" y="18"/>
                  </a:lnTo>
                  <a:lnTo>
                    <a:pt x="64" y="16"/>
                  </a:lnTo>
                  <a:lnTo>
                    <a:pt x="66" y="14"/>
                  </a:lnTo>
                  <a:lnTo>
                    <a:pt x="70" y="14"/>
                  </a:lnTo>
                  <a:lnTo>
                    <a:pt x="70" y="12"/>
                  </a:lnTo>
                  <a:lnTo>
                    <a:pt x="72" y="12"/>
                  </a:lnTo>
                  <a:lnTo>
                    <a:pt x="72" y="10"/>
                  </a:lnTo>
                  <a:lnTo>
                    <a:pt x="74" y="10"/>
                  </a:lnTo>
                  <a:lnTo>
                    <a:pt x="78" y="10"/>
                  </a:lnTo>
                  <a:lnTo>
                    <a:pt x="74" y="10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6" y="12"/>
                  </a:lnTo>
                  <a:lnTo>
                    <a:pt x="78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2" y="12"/>
                  </a:lnTo>
                  <a:lnTo>
                    <a:pt x="86" y="16"/>
                  </a:lnTo>
                  <a:lnTo>
                    <a:pt x="88" y="16"/>
                  </a:lnTo>
                  <a:lnTo>
                    <a:pt x="90" y="18"/>
                  </a:lnTo>
                  <a:lnTo>
                    <a:pt x="88" y="20"/>
                  </a:lnTo>
                  <a:lnTo>
                    <a:pt x="92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8" y="22"/>
                  </a:lnTo>
                  <a:lnTo>
                    <a:pt x="98" y="28"/>
                  </a:lnTo>
                  <a:lnTo>
                    <a:pt x="98" y="32"/>
                  </a:lnTo>
                  <a:lnTo>
                    <a:pt x="94" y="34"/>
                  </a:lnTo>
                  <a:lnTo>
                    <a:pt x="94" y="36"/>
                  </a:lnTo>
                  <a:lnTo>
                    <a:pt x="98" y="40"/>
                  </a:lnTo>
                  <a:lnTo>
                    <a:pt x="98" y="42"/>
                  </a:lnTo>
                  <a:lnTo>
                    <a:pt x="100" y="46"/>
                  </a:lnTo>
                  <a:lnTo>
                    <a:pt x="100" y="48"/>
                  </a:lnTo>
                  <a:lnTo>
                    <a:pt x="100" y="50"/>
                  </a:lnTo>
                  <a:lnTo>
                    <a:pt x="100" y="52"/>
                  </a:lnTo>
                  <a:lnTo>
                    <a:pt x="102" y="56"/>
                  </a:lnTo>
                  <a:lnTo>
                    <a:pt x="104" y="58"/>
                  </a:lnTo>
                  <a:lnTo>
                    <a:pt x="106" y="60"/>
                  </a:lnTo>
                  <a:lnTo>
                    <a:pt x="106" y="66"/>
                  </a:lnTo>
                  <a:lnTo>
                    <a:pt x="104" y="68"/>
                  </a:lnTo>
                  <a:lnTo>
                    <a:pt x="102" y="68"/>
                  </a:lnTo>
                  <a:lnTo>
                    <a:pt x="100" y="68"/>
                  </a:lnTo>
                  <a:lnTo>
                    <a:pt x="96" y="68"/>
                  </a:lnTo>
                  <a:lnTo>
                    <a:pt x="96" y="70"/>
                  </a:lnTo>
                  <a:lnTo>
                    <a:pt x="94" y="72"/>
                  </a:lnTo>
                  <a:lnTo>
                    <a:pt x="94" y="70"/>
                  </a:lnTo>
                  <a:lnTo>
                    <a:pt x="88" y="70"/>
                  </a:lnTo>
                  <a:lnTo>
                    <a:pt x="88" y="72"/>
                  </a:lnTo>
                  <a:lnTo>
                    <a:pt x="84" y="72"/>
                  </a:lnTo>
                  <a:lnTo>
                    <a:pt x="82" y="76"/>
                  </a:lnTo>
                  <a:lnTo>
                    <a:pt x="80" y="76"/>
                  </a:lnTo>
                  <a:lnTo>
                    <a:pt x="76" y="80"/>
                  </a:lnTo>
                  <a:lnTo>
                    <a:pt x="74" y="80"/>
                  </a:lnTo>
                  <a:lnTo>
                    <a:pt x="72" y="78"/>
                  </a:lnTo>
                  <a:lnTo>
                    <a:pt x="72" y="78"/>
                  </a:lnTo>
                  <a:lnTo>
                    <a:pt x="72" y="80"/>
                  </a:lnTo>
                  <a:lnTo>
                    <a:pt x="74" y="82"/>
                  </a:lnTo>
                  <a:lnTo>
                    <a:pt x="78" y="86"/>
                  </a:lnTo>
                  <a:lnTo>
                    <a:pt x="78" y="90"/>
                  </a:lnTo>
                  <a:lnTo>
                    <a:pt x="78" y="92"/>
                  </a:lnTo>
                  <a:lnTo>
                    <a:pt x="80" y="94"/>
                  </a:lnTo>
                  <a:lnTo>
                    <a:pt x="84" y="96"/>
                  </a:lnTo>
                  <a:lnTo>
                    <a:pt x="88" y="98"/>
                  </a:lnTo>
                  <a:lnTo>
                    <a:pt x="92" y="104"/>
                  </a:lnTo>
                  <a:lnTo>
                    <a:pt x="92" y="106"/>
                  </a:lnTo>
                  <a:lnTo>
                    <a:pt x="92" y="108"/>
                  </a:lnTo>
                  <a:lnTo>
                    <a:pt x="90" y="108"/>
                  </a:lnTo>
                  <a:lnTo>
                    <a:pt x="88" y="110"/>
                  </a:lnTo>
                  <a:lnTo>
                    <a:pt x="86" y="112"/>
                  </a:lnTo>
                  <a:lnTo>
                    <a:pt x="82" y="116"/>
                  </a:lnTo>
                  <a:lnTo>
                    <a:pt x="82" y="118"/>
                  </a:lnTo>
                  <a:lnTo>
                    <a:pt x="86" y="120"/>
                  </a:lnTo>
                  <a:lnTo>
                    <a:pt x="86" y="122"/>
                  </a:lnTo>
                  <a:lnTo>
                    <a:pt x="84" y="122"/>
                  </a:lnTo>
                  <a:lnTo>
                    <a:pt x="82" y="122"/>
                  </a:lnTo>
                  <a:lnTo>
                    <a:pt x="78" y="122"/>
                  </a:lnTo>
                  <a:lnTo>
                    <a:pt x="76" y="122"/>
                  </a:lnTo>
                  <a:lnTo>
                    <a:pt x="74" y="122"/>
                  </a:lnTo>
                  <a:lnTo>
                    <a:pt x="70" y="124"/>
                  </a:lnTo>
                  <a:lnTo>
                    <a:pt x="68" y="124"/>
                  </a:lnTo>
                  <a:lnTo>
                    <a:pt x="66" y="124"/>
                  </a:lnTo>
                  <a:lnTo>
                    <a:pt x="64" y="124"/>
                  </a:lnTo>
                  <a:lnTo>
                    <a:pt x="62" y="124"/>
                  </a:lnTo>
                  <a:lnTo>
                    <a:pt x="58" y="122"/>
                  </a:lnTo>
                  <a:lnTo>
                    <a:pt x="54" y="124"/>
                  </a:lnTo>
                  <a:lnTo>
                    <a:pt x="56" y="126"/>
                  </a:lnTo>
                  <a:lnTo>
                    <a:pt x="54" y="126"/>
                  </a:lnTo>
                  <a:lnTo>
                    <a:pt x="52" y="126"/>
                  </a:lnTo>
                  <a:lnTo>
                    <a:pt x="50" y="124"/>
                  </a:lnTo>
                  <a:lnTo>
                    <a:pt x="48" y="124"/>
                  </a:lnTo>
                  <a:lnTo>
                    <a:pt x="46" y="124"/>
                  </a:lnTo>
                  <a:lnTo>
                    <a:pt x="46" y="124"/>
                  </a:lnTo>
                  <a:lnTo>
                    <a:pt x="44" y="124"/>
                  </a:lnTo>
                  <a:lnTo>
                    <a:pt x="40" y="122"/>
                  </a:lnTo>
                  <a:lnTo>
                    <a:pt x="38" y="122"/>
                  </a:lnTo>
                  <a:lnTo>
                    <a:pt x="38" y="122"/>
                  </a:lnTo>
                  <a:lnTo>
                    <a:pt x="36" y="122"/>
                  </a:lnTo>
                  <a:lnTo>
                    <a:pt x="36" y="120"/>
                  </a:lnTo>
                  <a:lnTo>
                    <a:pt x="32" y="120"/>
                  </a:lnTo>
                  <a:lnTo>
                    <a:pt x="32" y="122"/>
                  </a:lnTo>
                  <a:lnTo>
                    <a:pt x="32" y="124"/>
                  </a:lnTo>
                  <a:lnTo>
                    <a:pt x="28" y="122"/>
                  </a:lnTo>
                  <a:lnTo>
                    <a:pt x="26" y="124"/>
                  </a:lnTo>
                  <a:lnTo>
                    <a:pt x="24" y="124"/>
                  </a:lnTo>
                  <a:lnTo>
                    <a:pt x="24" y="124"/>
                  </a:lnTo>
                  <a:lnTo>
                    <a:pt x="24" y="120"/>
                  </a:lnTo>
                  <a:lnTo>
                    <a:pt x="22" y="120"/>
                  </a:lnTo>
                  <a:lnTo>
                    <a:pt x="22" y="116"/>
                  </a:lnTo>
                  <a:lnTo>
                    <a:pt x="22" y="112"/>
                  </a:lnTo>
                  <a:lnTo>
                    <a:pt x="24" y="110"/>
                  </a:lnTo>
                  <a:lnTo>
                    <a:pt x="24" y="108"/>
                  </a:lnTo>
                  <a:lnTo>
                    <a:pt x="26" y="104"/>
                  </a:lnTo>
                  <a:lnTo>
                    <a:pt x="28" y="102"/>
                  </a:lnTo>
                  <a:lnTo>
                    <a:pt x="26" y="100"/>
                  </a:lnTo>
                  <a:lnTo>
                    <a:pt x="24" y="100"/>
                  </a:lnTo>
                  <a:lnTo>
                    <a:pt x="20" y="98"/>
                  </a:lnTo>
                  <a:lnTo>
                    <a:pt x="18" y="98"/>
                  </a:lnTo>
                  <a:lnTo>
                    <a:pt x="16" y="98"/>
                  </a:lnTo>
                  <a:lnTo>
                    <a:pt x="14" y="98"/>
                  </a:lnTo>
                  <a:lnTo>
                    <a:pt x="12" y="100"/>
                  </a:lnTo>
                  <a:lnTo>
                    <a:pt x="10" y="98"/>
                  </a:lnTo>
                  <a:lnTo>
                    <a:pt x="10" y="96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8" y="90"/>
                  </a:lnTo>
                  <a:lnTo>
                    <a:pt x="6" y="88"/>
                  </a:lnTo>
                  <a:lnTo>
                    <a:pt x="6" y="86"/>
                  </a:lnTo>
                  <a:lnTo>
                    <a:pt x="4" y="82"/>
                  </a:lnTo>
                  <a:lnTo>
                    <a:pt x="2" y="82"/>
                  </a:lnTo>
                  <a:lnTo>
                    <a:pt x="4" y="78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0" y="72"/>
                  </a:lnTo>
                  <a:lnTo>
                    <a:pt x="2" y="70"/>
                  </a:lnTo>
                  <a:lnTo>
                    <a:pt x="0" y="70"/>
                  </a:lnTo>
                  <a:lnTo>
                    <a:pt x="2" y="66"/>
                  </a:lnTo>
                  <a:lnTo>
                    <a:pt x="2" y="62"/>
                  </a:lnTo>
                  <a:lnTo>
                    <a:pt x="2" y="58"/>
                  </a:lnTo>
                  <a:lnTo>
                    <a:pt x="4" y="56"/>
                  </a:lnTo>
                  <a:lnTo>
                    <a:pt x="6" y="54"/>
                  </a:lnTo>
                  <a:lnTo>
                    <a:pt x="8" y="54"/>
                  </a:lnTo>
                  <a:lnTo>
                    <a:pt x="12" y="54"/>
                  </a:lnTo>
                  <a:lnTo>
                    <a:pt x="14" y="52"/>
                  </a:lnTo>
                  <a:lnTo>
                    <a:pt x="12" y="50"/>
                  </a:lnTo>
                  <a:lnTo>
                    <a:pt x="14" y="50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4" y="44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12" y="40"/>
                  </a:lnTo>
                  <a:lnTo>
                    <a:pt x="14" y="42"/>
                  </a:lnTo>
                  <a:lnTo>
                    <a:pt x="16" y="40"/>
                  </a:lnTo>
                  <a:lnTo>
                    <a:pt x="16" y="38"/>
                  </a:lnTo>
                  <a:lnTo>
                    <a:pt x="16" y="36"/>
                  </a:lnTo>
                  <a:lnTo>
                    <a:pt x="16" y="34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0"/>
                  </a:lnTo>
                  <a:lnTo>
                    <a:pt x="14" y="30"/>
                  </a:lnTo>
                  <a:lnTo>
                    <a:pt x="14" y="28"/>
                  </a:lnTo>
                  <a:lnTo>
                    <a:pt x="14" y="24"/>
                  </a:lnTo>
                  <a:lnTo>
                    <a:pt x="20" y="24"/>
                  </a:lnTo>
                  <a:lnTo>
                    <a:pt x="20" y="22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6" y="30"/>
                  </a:lnTo>
                  <a:lnTo>
                    <a:pt x="28" y="28"/>
                  </a:lnTo>
                  <a:lnTo>
                    <a:pt x="26" y="26"/>
                  </a:lnTo>
                  <a:lnTo>
                    <a:pt x="26" y="24"/>
                  </a:lnTo>
                  <a:lnTo>
                    <a:pt x="28" y="24"/>
                  </a:lnTo>
                  <a:lnTo>
                    <a:pt x="28" y="26"/>
                  </a:lnTo>
                  <a:lnTo>
                    <a:pt x="28" y="28"/>
                  </a:lnTo>
                  <a:lnTo>
                    <a:pt x="32" y="32"/>
                  </a:lnTo>
                  <a:lnTo>
                    <a:pt x="30" y="30"/>
                  </a:lnTo>
                  <a:lnTo>
                    <a:pt x="30" y="26"/>
                  </a:lnTo>
                  <a:lnTo>
                    <a:pt x="30" y="24"/>
                  </a:lnTo>
                  <a:lnTo>
                    <a:pt x="32" y="22"/>
                  </a:lnTo>
                  <a:lnTo>
                    <a:pt x="34" y="20"/>
                  </a:lnTo>
                  <a:lnTo>
                    <a:pt x="36" y="22"/>
                  </a:lnTo>
                  <a:lnTo>
                    <a:pt x="38" y="20"/>
                  </a:lnTo>
                  <a:lnTo>
                    <a:pt x="42" y="26"/>
                  </a:lnTo>
                  <a:lnTo>
                    <a:pt x="48" y="26"/>
                  </a:lnTo>
                  <a:lnTo>
                    <a:pt x="42" y="24"/>
                  </a:lnTo>
                  <a:lnTo>
                    <a:pt x="38" y="20"/>
                  </a:lnTo>
                  <a:lnTo>
                    <a:pt x="36" y="20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0" y="12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6" y="8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4" name="Country : France"/>
            <p:cNvSpPr>
              <a:spLocks noEditPoints="1"/>
            </p:cNvSpPr>
            <p:nvPr/>
          </p:nvSpPr>
          <p:spPr bwMode="auto">
            <a:xfrm>
              <a:off x="4262789" y="2695728"/>
              <a:ext cx="335832" cy="311259"/>
            </a:xfrm>
            <a:custGeom>
              <a:avLst/>
              <a:gdLst>
                <a:gd name="T0" fmla="*/ 130 w 164"/>
                <a:gd name="T1" fmla="*/ 74 h 152"/>
                <a:gd name="T2" fmla="*/ 120 w 164"/>
                <a:gd name="T3" fmla="*/ 80 h 152"/>
                <a:gd name="T4" fmla="*/ 122 w 164"/>
                <a:gd name="T5" fmla="*/ 70 h 152"/>
                <a:gd name="T6" fmla="*/ 132 w 164"/>
                <a:gd name="T7" fmla="*/ 58 h 152"/>
                <a:gd name="T8" fmla="*/ 136 w 164"/>
                <a:gd name="T9" fmla="*/ 56 h 152"/>
                <a:gd name="T10" fmla="*/ 138 w 164"/>
                <a:gd name="T11" fmla="*/ 44 h 152"/>
                <a:gd name="T12" fmla="*/ 142 w 164"/>
                <a:gd name="T13" fmla="*/ 32 h 152"/>
                <a:gd name="T14" fmla="*/ 130 w 164"/>
                <a:gd name="T15" fmla="*/ 30 h 152"/>
                <a:gd name="T16" fmla="*/ 122 w 164"/>
                <a:gd name="T17" fmla="*/ 26 h 152"/>
                <a:gd name="T18" fmla="*/ 112 w 164"/>
                <a:gd name="T19" fmla="*/ 22 h 152"/>
                <a:gd name="T20" fmla="*/ 102 w 164"/>
                <a:gd name="T21" fmla="*/ 18 h 152"/>
                <a:gd name="T22" fmla="*/ 94 w 164"/>
                <a:gd name="T23" fmla="*/ 12 h 152"/>
                <a:gd name="T24" fmla="*/ 86 w 164"/>
                <a:gd name="T25" fmla="*/ 0 h 152"/>
                <a:gd name="T26" fmla="*/ 76 w 164"/>
                <a:gd name="T27" fmla="*/ 4 h 152"/>
                <a:gd name="T28" fmla="*/ 70 w 164"/>
                <a:gd name="T29" fmla="*/ 18 h 152"/>
                <a:gd name="T30" fmla="*/ 56 w 164"/>
                <a:gd name="T31" fmla="*/ 24 h 152"/>
                <a:gd name="T32" fmla="*/ 48 w 164"/>
                <a:gd name="T33" fmla="*/ 28 h 152"/>
                <a:gd name="T34" fmla="*/ 42 w 164"/>
                <a:gd name="T35" fmla="*/ 22 h 152"/>
                <a:gd name="T36" fmla="*/ 34 w 164"/>
                <a:gd name="T37" fmla="*/ 24 h 152"/>
                <a:gd name="T38" fmla="*/ 38 w 164"/>
                <a:gd name="T39" fmla="*/ 36 h 152"/>
                <a:gd name="T40" fmla="*/ 32 w 164"/>
                <a:gd name="T41" fmla="*/ 38 h 152"/>
                <a:gd name="T42" fmla="*/ 20 w 164"/>
                <a:gd name="T43" fmla="*/ 36 h 152"/>
                <a:gd name="T44" fmla="*/ 10 w 164"/>
                <a:gd name="T45" fmla="*/ 38 h 152"/>
                <a:gd name="T46" fmla="*/ 2 w 164"/>
                <a:gd name="T47" fmla="*/ 44 h 152"/>
                <a:gd name="T48" fmla="*/ 4 w 164"/>
                <a:gd name="T49" fmla="*/ 44 h 152"/>
                <a:gd name="T50" fmla="*/ 6 w 164"/>
                <a:gd name="T51" fmla="*/ 48 h 152"/>
                <a:gd name="T52" fmla="*/ 6 w 164"/>
                <a:gd name="T53" fmla="*/ 54 h 152"/>
                <a:gd name="T54" fmla="*/ 16 w 164"/>
                <a:gd name="T55" fmla="*/ 54 h 152"/>
                <a:gd name="T56" fmla="*/ 24 w 164"/>
                <a:gd name="T57" fmla="*/ 56 h 152"/>
                <a:gd name="T58" fmla="*/ 28 w 164"/>
                <a:gd name="T59" fmla="*/ 62 h 152"/>
                <a:gd name="T60" fmla="*/ 34 w 164"/>
                <a:gd name="T61" fmla="*/ 62 h 152"/>
                <a:gd name="T62" fmla="*/ 30 w 164"/>
                <a:gd name="T63" fmla="*/ 68 h 152"/>
                <a:gd name="T64" fmla="*/ 42 w 164"/>
                <a:gd name="T65" fmla="*/ 76 h 152"/>
                <a:gd name="T66" fmla="*/ 42 w 164"/>
                <a:gd name="T67" fmla="*/ 86 h 152"/>
                <a:gd name="T68" fmla="*/ 46 w 164"/>
                <a:gd name="T69" fmla="*/ 90 h 152"/>
                <a:gd name="T70" fmla="*/ 44 w 164"/>
                <a:gd name="T71" fmla="*/ 102 h 152"/>
                <a:gd name="T72" fmla="*/ 38 w 164"/>
                <a:gd name="T73" fmla="*/ 122 h 152"/>
                <a:gd name="T74" fmla="*/ 44 w 164"/>
                <a:gd name="T75" fmla="*/ 126 h 152"/>
                <a:gd name="T76" fmla="*/ 60 w 164"/>
                <a:gd name="T77" fmla="*/ 132 h 152"/>
                <a:gd name="T78" fmla="*/ 74 w 164"/>
                <a:gd name="T79" fmla="*/ 132 h 152"/>
                <a:gd name="T80" fmla="*/ 90 w 164"/>
                <a:gd name="T81" fmla="*/ 136 h 152"/>
                <a:gd name="T82" fmla="*/ 98 w 164"/>
                <a:gd name="T83" fmla="*/ 118 h 152"/>
                <a:gd name="T84" fmla="*/ 108 w 164"/>
                <a:gd name="T85" fmla="*/ 122 h 152"/>
                <a:gd name="T86" fmla="*/ 128 w 164"/>
                <a:gd name="T87" fmla="*/ 126 h 152"/>
                <a:gd name="T88" fmla="*/ 140 w 164"/>
                <a:gd name="T89" fmla="*/ 114 h 152"/>
                <a:gd name="T90" fmla="*/ 132 w 164"/>
                <a:gd name="T91" fmla="*/ 98 h 152"/>
                <a:gd name="T92" fmla="*/ 132 w 164"/>
                <a:gd name="T93" fmla="*/ 86 h 152"/>
                <a:gd name="T94" fmla="*/ 160 w 164"/>
                <a:gd name="T95" fmla="*/ 152 h 152"/>
                <a:gd name="T96" fmla="*/ 156 w 164"/>
                <a:gd name="T97" fmla="*/ 146 h 152"/>
                <a:gd name="T98" fmla="*/ 154 w 164"/>
                <a:gd name="T99" fmla="*/ 142 h 152"/>
                <a:gd name="T100" fmla="*/ 154 w 164"/>
                <a:gd name="T101" fmla="*/ 138 h 152"/>
                <a:gd name="T102" fmla="*/ 160 w 164"/>
                <a:gd name="T103" fmla="*/ 132 h 152"/>
                <a:gd name="T104" fmla="*/ 162 w 164"/>
                <a:gd name="T105" fmla="*/ 126 h 152"/>
                <a:gd name="T106" fmla="*/ 164 w 164"/>
                <a:gd name="T107" fmla="*/ 14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4" h="152">
                  <a:moveTo>
                    <a:pt x="134" y="82"/>
                  </a:moveTo>
                  <a:lnTo>
                    <a:pt x="132" y="80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30" y="74"/>
                  </a:lnTo>
                  <a:lnTo>
                    <a:pt x="126" y="74"/>
                  </a:lnTo>
                  <a:lnTo>
                    <a:pt x="124" y="76"/>
                  </a:lnTo>
                  <a:lnTo>
                    <a:pt x="124" y="78"/>
                  </a:lnTo>
                  <a:lnTo>
                    <a:pt x="122" y="80"/>
                  </a:lnTo>
                  <a:lnTo>
                    <a:pt x="120" y="80"/>
                  </a:lnTo>
                  <a:lnTo>
                    <a:pt x="118" y="78"/>
                  </a:lnTo>
                  <a:lnTo>
                    <a:pt x="120" y="76"/>
                  </a:lnTo>
                  <a:lnTo>
                    <a:pt x="122" y="76"/>
                  </a:lnTo>
                  <a:lnTo>
                    <a:pt x="122" y="74"/>
                  </a:lnTo>
                  <a:lnTo>
                    <a:pt x="122" y="70"/>
                  </a:lnTo>
                  <a:lnTo>
                    <a:pt x="126" y="66"/>
                  </a:lnTo>
                  <a:lnTo>
                    <a:pt x="128" y="64"/>
                  </a:lnTo>
                  <a:lnTo>
                    <a:pt x="130" y="62"/>
                  </a:lnTo>
                  <a:lnTo>
                    <a:pt x="132" y="60"/>
                  </a:lnTo>
                  <a:lnTo>
                    <a:pt x="132" y="58"/>
                  </a:lnTo>
                  <a:lnTo>
                    <a:pt x="130" y="56"/>
                  </a:lnTo>
                  <a:lnTo>
                    <a:pt x="130" y="54"/>
                  </a:lnTo>
                  <a:lnTo>
                    <a:pt x="134" y="54"/>
                  </a:lnTo>
                  <a:lnTo>
                    <a:pt x="134" y="56"/>
                  </a:lnTo>
                  <a:lnTo>
                    <a:pt x="136" y="56"/>
                  </a:lnTo>
                  <a:lnTo>
                    <a:pt x="140" y="56"/>
                  </a:lnTo>
                  <a:lnTo>
                    <a:pt x="140" y="52"/>
                  </a:lnTo>
                  <a:lnTo>
                    <a:pt x="138" y="52"/>
                  </a:lnTo>
                  <a:lnTo>
                    <a:pt x="138" y="48"/>
                  </a:lnTo>
                  <a:lnTo>
                    <a:pt x="138" y="44"/>
                  </a:lnTo>
                  <a:lnTo>
                    <a:pt x="140" y="42"/>
                  </a:lnTo>
                  <a:lnTo>
                    <a:pt x="140" y="40"/>
                  </a:lnTo>
                  <a:lnTo>
                    <a:pt x="142" y="36"/>
                  </a:lnTo>
                  <a:lnTo>
                    <a:pt x="144" y="34"/>
                  </a:lnTo>
                  <a:lnTo>
                    <a:pt x="142" y="32"/>
                  </a:lnTo>
                  <a:lnTo>
                    <a:pt x="140" y="32"/>
                  </a:lnTo>
                  <a:lnTo>
                    <a:pt x="136" y="30"/>
                  </a:lnTo>
                  <a:lnTo>
                    <a:pt x="134" y="30"/>
                  </a:lnTo>
                  <a:lnTo>
                    <a:pt x="132" y="30"/>
                  </a:lnTo>
                  <a:lnTo>
                    <a:pt x="130" y="30"/>
                  </a:lnTo>
                  <a:lnTo>
                    <a:pt x="128" y="32"/>
                  </a:lnTo>
                  <a:lnTo>
                    <a:pt x="126" y="30"/>
                  </a:lnTo>
                  <a:lnTo>
                    <a:pt x="126" y="28"/>
                  </a:lnTo>
                  <a:lnTo>
                    <a:pt x="124" y="26"/>
                  </a:lnTo>
                  <a:lnTo>
                    <a:pt x="122" y="26"/>
                  </a:lnTo>
                  <a:lnTo>
                    <a:pt x="118" y="26"/>
                  </a:lnTo>
                  <a:lnTo>
                    <a:pt x="118" y="24"/>
                  </a:lnTo>
                  <a:lnTo>
                    <a:pt x="116" y="24"/>
                  </a:lnTo>
                  <a:lnTo>
                    <a:pt x="114" y="24"/>
                  </a:lnTo>
                  <a:lnTo>
                    <a:pt x="112" y="22"/>
                  </a:lnTo>
                  <a:lnTo>
                    <a:pt x="110" y="22"/>
                  </a:lnTo>
                  <a:lnTo>
                    <a:pt x="106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2" y="18"/>
                  </a:lnTo>
                  <a:lnTo>
                    <a:pt x="100" y="18"/>
                  </a:lnTo>
                  <a:lnTo>
                    <a:pt x="98" y="16"/>
                  </a:lnTo>
                  <a:lnTo>
                    <a:pt x="98" y="14"/>
                  </a:lnTo>
                  <a:lnTo>
                    <a:pt x="96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0" y="8"/>
                  </a:lnTo>
                  <a:lnTo>
                    <a:pt x="90" y="6"/>
                  </a:lnTo>
                  <a:lnTo>
                    <a:pt x="86" y="6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0" y="2"/>
                  </a:lnTo>
                  <a:lnTo>
                    <a:pt x="78" y="2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lnTo>
                    <a:pt x="74" y="14"/>
                  </a:lnTo>
                  <a:lnTo>
                    <a:pt x="70" y="16"/>
                  </a:lnTo>
                  <a:lnTo>
                    <a:pt x="70" y="18"/>
                  </a:lnTo>
                  <a:lnTo>
                    <a:pt x="66" y="20"/>
                  </a:lnTo>
                  <a:lnTo>
                    <a:pt x="64" y="20"/>
                  </a:lnTo>
                  <a:lnTo>
                    <a:pt x="62" y="18"/>
                  </a:lnTo>
                  <a:lnTo>
                    <a:pt x="58" y="22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60" y="26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48" y="28"/>
                  </a:lnTo>
                  <a:lnTo>
                    <a:pt x="46" y="26"/>
                  </a:lnTo>
                  <a:lnTo>
                    <a:pt x="44" y="28"/>
                  </a:lnTo>
                  <a:lnTo>
                    <a:pt x="42" y="26"/>
                  </a:lnTo>
                  <a:lnTo>
                    <a:pt x="42" y="24"/>
                  </a:lnTo>
                  <a:lnTo>
                    <a:pt x="42" y="22"/>
                  </a:lnTo>
                  <a:lnTo>
                    <a:pt x="40" y="22"/>
                  </a:lnTo>
                  <a:lnTo>
                    <a:pt x="38" y="22"/>
                  </a:lnTo>
                  <a:lnTo>
                    <a:pt x="36" y="22"/>
                  </a:lnTo>
                  <a:lnTo>
                    <a:pt x="34" y="22"/>
                  </a:lnTo>
                  <a:lnTo>
                    <a:pt x="34" y="24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38" y="32"/>
                  </a:lnTo>
                  <a:lnTo>
                    <a:pt x="38" y="34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40" y="38"/>
                  </a:lnTo>
                  <a:lnTo>
                    <a:pt x="34" y="38"/>
                  </a:lnTo>
                  <a:lnTo>
                    <a:pt x="32" y="40"/>
                  </a:lnTo>
                  <a:lnTo>
                    <a:pt x="32" y="38"/>
                  </a:lnTo>
                  <a:lnTo>
                    <a:pt x="28" y="40"/>
                  </a:lnTo>
                  <a:lnTo>
                    <a:pt x="28" y="38"/>
                  </a:lnTo>
                  <a:lnTo>
                    <a:pt x="26" y="40"/>
                  </a:lnTo>
                  <a:lnTo>
                    <a:pt x="22" y="36"/>
                  </a:lnTo>
                  <a:lnTo>
                    <a:pt x="20" y="36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2" y="38"/>
                  </a:lnTo>
                  <a:lnTo>
                    <a:pt x="10" y="38"/>
                  </a:lnTo>
                  <a:lnTo>
                    <a:pt x="8" y="38"/>
                  </a:lnTo>
                  <a:lnTo>
                    <a:pt x="6" y="40"/>
                  </a:lnTo>
                  <a:lnTo>
                    <a:pt x="2" y="40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4" y="42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8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6" y="48"/>
                  </a:lnTo>
                  <a:lnTo>
                    <a:pt x="6" y="52"/>
                  </a:lnTo>
                  <a:lnTo>
                    <a:pt x="6" y="54"/>
                  </a:lnTo>
                  <a:lnTo>
                    <a:pt x="8" y="52"/>
                  </a:lnTo>
                  <a:lnTo>
                    <a:pt x="10" y="52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8" y="54"/>
                  </a:lnTo>
                  <a:lnTo>
                    <a:pt x="20" y="56"/>
                  </a:lnTo>
                  <a:lnTo>
                    <a:pt x="22" y="54"/>
                  </a:lnTo>
                  <a:lnTo>
                    <a:pt x="24" y="54"/>
                  </a:lnTo>
                  <a:lnTo>
                    <a:pt x="24" y="56"/>
                  </a:lnTo>
                  <a:lnTo>
                    <a:pt x="24" y="58"/>
                  </a:lnTo>
                  <a:lnTo>
                    <a:pt x="26" y="56"/>
                  </a:lnTo>
                  <a:lnTo>
                    <a:pt x="28" y="58"/>
                  </a:lnTo>
                  <a:lnTo>
                    <a:pt x="26" y="60"/>
                  </a:lnTo>
                  <a:lnTo>
                    <a:pt x="28" y="62"/>
                  </a:lnTo>
                  <a:lnTo>
                    <a:pt x="30" y="62"/>
                  </a:lnTo>
                  <a:lnTo>
                    <a:pt x="32" y="60"/>
                  </a:lnTo>
                  <a:lnTo>
                    <a:pt x="34" y="60"/>
                  </a:lnTo>
                  <a:lnTo>
                    <a:pt x="36" y="62"/>
                  </a:lnTo>
                  <a:lnTo>
                    <a:pt x="34" y="62"/>
                  </a:lnTo>
                  <a:lnTo>
                    <a:pt x="32" y="62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2" y="66"/>
                  </a:lnTo>
                  <a:lnTo>
                    <a:pt x="30" y="68"/>
                  </a:lnTo>
                  <a:lnTo>
                    <a:pt x="32" y="70"/>
                  </a:lnTo>
                  <a:lnTo>
                    <a:pt x="34" y="70"/>
                  </a:lnTo>
                  <a:lnTo>
                    <a:pt x="36" y="74"/>
                  </a:lnTo>
                  <a:lnTo>
                    <a:pt x="40" y="74"/>
                  </a:lnTo>
                  <a:lnTo>
                    <a:pt x="42" y="76"/>
                  </a:lnTo>
                  <a:lnTo>
                    <a:pt x="42" y="78"/>
                  </a:lnTo>
                  <a:lnTo>
                    <a:pt x="44" y="80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42" y="86"/>
                  </a:lnTo>
                  <a:lnTo>
                    <a:pt x="44" y="86"/>
                  </a:lnTo>
                  <a:lnTo>
                    <a:pt x="48" y="88"/>
                  </a:lnTo>
                  <a:lnTo>
                    <a:pt x="50" y="96"/>
                  </a:lnTo>
                  <a:lnTo>
                    <a:pt x="48" y="92"/>
                  </a:lnTo>
                  <a:lnTo>
                    <a:pt x="46" y="90"/>
                  </a:lnTo>
                  <a:lnTo>
                    <a:pt x="44" y="88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42" y="100"/>
                  </a:lnTo>
                  <a:lnTo>
                    <a:pt x="44" y="102"/>
                  </a:lnTo>
                  <a:lnTo>
                    <a:pt x="42" y="102"/>
                  </a:lnTo>
                  <a:lnTo>
                    <a:pt x="40" y="112"/>
                  </a:lnTo>
                  <a:lnTo>
                    <a:pt x="38" y="118"/>
                  </a:lnTo>
                  <a:lnTo>
                    <a:pt x="36" y="120"/>
                  </a:lnTo>
                  <a:lnTo>
                    <a:pt x="38" y="122"/>
                  </a:lnTo>
                  <a:lnTo>
                    <a:pt x="38" y="122"/>
                  </a:lnTo>
                  <a:lnTo>
                    <a:pt x="40" y="122"/>
                  </a:lnTo>
                  <a:lnTo>
                    <a:pt x="40" y="126"/>
                  </a:lnTo>
                  <a:lnTo>
                    <a:pt x="40" y="128"/>
                  </a:lnTo>
                  <a:lnTo>
                    <a:pt x="44" y="126"/>
                  </a:lnTo>
                  <a:lnTo>
                    <a:pt x="48" y="128"/>
                  </a:lnTo>
                  <a:lnTo>
                    <a:pt x="50" y="132"/>
                  </a:lnTo>
                  <a:lnTo>
                    <a:pt x="54" y="130"/>
                  </a:lnTo>
                  <a:lnTo>
                    <a:pt x="56" y="134"/>
                  </a:lnTo>
                  <a:lnTo>
                    <a:pt x="60" y="132"/>
                  </a:lnTo>
                  <a:lnTo>
                    <a:pt x="62" y="134"/>
                  </a:lnTo>
                  <a:lnTo>
                    <a:pt x="64" y="132"/>
                  </a:lnTo>
                  <a:lnTo>
                    <a:pt x="70" y="132"/>
                  </a:lnTo>
                  <a:lnTo>
                    <a:pt x="72" y="132"/>
                  </a:lnTo>
                  <a:lnTo>
                    <a:pt x="74" y="132"/>
                  </a:lnTo>
                  <a:lnTo>
                    <a:pt x="78" y="134"/>
                  </a:lnTo>
                  <a:lnTo>
                    <a:pt x="84" y="134"/>
                  </a:lnTo>
                  <a:lnTo>
                    <a:pt x="88" y="136"/>
                  </a:lnTo>
                  <a:lnTo>
                    <a:pt x="90" y="136"/>
                  </a:lnTo>
                  <a:lnTo>
                    <a:pt x="90" y="136"/>
                  </a:lnTo>
                  <a:lnTo>
                    <a:pt x="90" y="132"/>
                  </a:lnTo>
                  <a:lnTo>
                    <a:pt x="90" y="128"/>
                  </a:lnTo>
                  <a:lnTo>
                    <a:pt x="90" y="126"/>
                  </a:lnTo>
                  <a:lnTo>
                    <a:pt x="94" y="122"/>
                  </a:lnTo>
                  <a:lnTo>
                    <a:pt x="98" y="118"/>
                  </a:lnTo>
                  <a:lnTo>
                    <a:pt x="98" y="118"/>
                  </a:lnTo>
                  <a:lnTo>
                    <a:pt x="100" y="120"/>
                  </a:lnTo>
                  <a:lnTo>
                    <a:pt x="104" y="120"/>
                  </a:lnTo>
                  <a:lnTo>
                    <a:pt x="106" y="122"/>
                  </a:lnTo>
                  <a:lnTo>
                    <a:pt x="108" y="122"/>
                  </a:lnTo>
                  <a:lnTo>
                    <a:pt x="110" y="120"/>
                  </a:lnTo>
                  <a:lnTo>
                    <a:pt x="112" y="120"/>
                  </a:lnTo>
                  <a:lnTo>
                    <a:pt x="120" y="124"/>
                  </a:lnTo>
                  <a:lnTo>
                    <a:pt x="122" y="126"/>
                  </a:lnTo>
                  <a:lnTo>
                    <a:pt x="128" y="126"/>
                  </a:lnTo>
                  <a:lnTo>
                    <a:pt x="130" y="124"/>
                  </a:lnTo>
                  <a:lnTo>
                    <a:pt x="130" y="124"/>
                  </a:lnTo>
                  <a:lnTo>
                    <a:pt x="132" y="120"/>
                  </a:lnTo>
                  <a:lnTo>
                    <a:pt x="140" y="114"/>
                  </a:lnTo>
                  <a:lnTo>
                    <a:pt x="140" y="114"/>
                  </a:lnTo>
                  <a:lnTo>
                    <a:pt x="138" y="112"/>
                  </a:lnTo>
                  <a:lnTo>
                    <a:pt x="140" y="108"/>
                  </a:lnTo>
                  <a:lnTo>
                    <a:pt x="136" y="108"/>
                  </a:lnTo>
                  <a:lnTo>
                    <a:pt x="132" y="106"/>
                  </a:lnTo>
                  <a:lnTo>
                    <a:pt x="132" y="98"/>
                  </a:lnTo>
                  <a:lnTo>
                    <a:pt x="130" y="96"/>
                  </a:lnTo>
                  <a:lnTo>
                    <a:pt x="130" y="94"/>
                  </a:lnTo>
                  <a:lnTo>
                    <a:pt x="134" y="94"/>
                  </a:lnTo>
                  <a:lnTo>
                    <a:pt x="134" y="90"/>
                  </a:lnTo>
                  <a:lnTo>
                    <a:pt x="132" y="86"/>
                  </a:lnTo>
                  <a:lnTo>
                    <a:pt x="132" y="84"/>
                  </a:lnTo>
                  <a:lnTo>
                    <a:pt x="132" y="82"/>
                  </a:lnTo>
                  <a:lnTo>
                    <a:pt x="134" y="82"/>
                  </a:lnTo>
                  <a:lnTo>
                    <a:pt x="134" y="82"/>
                  </a:lnTo>
                  <a:close/>
                  <a:moveTo>
                    <a:pt x="160" y="152"/>
                  </a:moveTo>
                  <a:lnTo>
                    <a:pt x="156" y="150"/>
                  </a:lnTo>
                  <a:lnTo>
                    <a:pt x="154" y="148"/>
                  </a:lnTo>
                  <a:lnTo>
                    <a:pt x="156" y="148"/>
                  </a:lnTo>
                  <a:lnTo>
                    <a:pt x="156" y="148"/>
                  </a:lnTo>
                  <a:lnTo>
                    <a:pt x="156" y="146"/>
                  </a:lnTo>
                  <a:lnTo>
                    <a:pt x="156" y="146"/>
                  </a:lnTo>
                  <a:lnTo>
                    <a:pt x="156" y="144"/>
                  </a:lnTo>
                  <a:lnTo>
                    <a:pt x="154" y="144"/>
                  </a:lnTo>
                  <a:lnTo>
                    <a:pt x="152" y="142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2" y="140"/>
                  </a:lnTo>
                  <a:lnTo>
                    <a:pt x="152" y="138"/>
                  </a:lnTo>
                  <a:lnTo>
                    <a:pt x="152" y="138"/>
                  </a:lnTo>
                  <a:lnTo>
                    <a:pt x="154" y="138"/>
                  </a:lnTo>
                  <a:lnTo>
                    <a:pt x="152" y="136"/>
                  </a:lnTo>
                  <a:lnTo>
                    <a:pt x="154" y="132"/>
                  </a:lnTo>
                  <a:lnTo>
                    <a:pt x="158" y="132"/>
                  </a:lnTo>
                  <a:lnTo>
                    <a:pt x="158" y="130"/>
                  </a:lnTo>
                  <a:lnTo>
                    <a:pt x="160" y="132"/>
                  </a:lnTo>
                  <a:lnTo>
                    <a:pt x="162" y="132"/>
                  </a:lnTo>
                  <a:lnTo>
                    <a:pt x="162" y="130"/>
                  </a:lnTo>
                  <a:lnTo>
                    <a:pt x="162" y="128"/>
                  </a:lnTo>
                  <a:lnTo>
                    <a:pt x="162" y="126"/>
                  </a:lnTo>
                  <a:lnTo>
                    <a:pt x="162" y="126"/>
                  </a:lnTo>
                  <a:lnTo>
                    <a:pt x="164" y="130"/>
                  </a:lnTo>
                  <a:lnTo>
                    <a:pt x="164" y="132"/>
                  </a:lnTo>
                  <a:lnTo>
                    <a:pt x="164" y="138"/>
                  </a:lnTo>
                  <a:lnTo>
                    <a:pt x="162" y="144"/>
                  </a:lnTo>
                  <a:lnTo>
                    <a:pt x="164" y="146"/>
                  </a:lnTo>
                  <a:lnTo>
                    <a:pt x="162" y="150"/>
                  </a:lnTo>
                  <a:lnTo>
                    <a:pt x="160" y="152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4" name="Country : Finland"/>
            <p:cNvSpPr>
              <a:spLocks noEditPoints="1"/>
            </p:cNvSpPr>
            <p:nvPr/>
          </p:nvSpPr>
          <p:spPr bwMode="auto">
            <a:xfrm>
              <a:off x="4782920" y="1905293"/>
              <a:ext cx="258018" cy="462793"/>
            </a:xfrm>
            <a:custGeom>
              <a:avLst/>
              <a:gdLst>
                <a:gd name="T0" fmla="*/ 114 w 126"/>
                <a:gd name="T1" fmla="*/ 186 h 226"/>
                <a:gd name="T2" fmla="*/ 116 w 126"/>
                <a:gd name="T3" fmla="*/ 152 h 226"/>
                <a:gd name="T4" fmla="*/ 108 w 126"/>
                <a:gd name="T5" fmla="*/ 128 h 226"/>
                <a:gd name="T6" fmla="*/ 104 w 126"/>
                <a:gd name="T7" fmla="*/ 112 h 226"/>
                <a:gd name="T8" fmla="*/ 100 w 126"/>
                <a:gd name="T9" fmla="*/ 86 h 226"/>
                <a:gd name="T10" fmla="*/ 96 w 126"/>
                <a:gd name="T11" fmla="*/ 56 h 226"/>
                <a:gd name="T12" fmla="*/ 82 w 126"/>
                <a:gd name="T13" fmla="*/ 44 h 226"/>
                <a:gd name="T14" fmla="*/ 80 w 126"/>
                <a:gd name="T15" fmla="*/ 26 h 226"/>
                <a:gd name="T16" fmla="*/ 82 w 126"/>
                <a:gd name="T17" fmla="*/ 8 h 226"/>
                <a:gd name="T18" fmla="*/ 62 w 126"/>
                <a:gd name="T19" fmla="*/ 0 h 226"/>
                <a:gd name="T20" fmla="*/ 52 w 126"/>
                <a:gd name="T21" fmla="*/ 6 h 226"/>
                <a:gd name="T22" fmla="*/ 50 w 126"/>
                <a:gd name="T23" fmla="*/ 24 h 226"/>
                <a:gd name="T24" fmla="*/ 42 w 126"/>
                <a:gd name="T25" fmla="*/ 32 h 226"/>
                <a:gd name="T26" fmla="*/ 26 w 126"/>
                <a:gd name="T27" fmla="*/ 36 h 226"/>
                <a:gd name="T28" fmla="*/ 6 w 126"/>
                <a:gd name="T29" fmla="*/ 22 h 226"/>
                <a:gd name="T30" fmla="*/ 0 w 126"/>
                <a:gd name="T31" fmla="*/ 26 h 226"/>
                <a:gd name="T32" fmla="*/ 18 w 126"/>
                <a:gd name="T33" fmla="*/ 40 h 226"/>
                <a:gd name="T34" fmla="*/ 28 w 126"/>
                <a:gd name="T35" fmla="*/ 46 h 226"/>
                <a:gd name="T36" fmla="*/ 30 w 126"/>
                <a:gd name="T37" fmla="*/ 60 h 226"/>
                <a:gd name="T38" fmla="*/ 36 w 126"/>
                <a:gd name="T39" fmla="*/ 72 h 226"/>
                <a:gd name="T40" fmla="*/ 38 w 126"/>
                <a:gd name="T41" fmla="*/ 92 h 226"/>
                <a:gd name="T42" fmla="*/ 46 w 126"/>
                <a:gd name="T43" fmla="*/ 102 h 226"/>
                <a:gd name="T44" fmla="*/ 56 w 126"/>
                <a:gd name="T45" fmla="*/ 114 h 226"/>
                <a:gd name="T46" fmla="*/ 58 w 126"/>
                <a:gd name="T47" fmla="*/ 122 h 226"/>
                <a:gd name="T48" fmla="*/ 46 w 126"/>
                <a:gd name="T49" fmla="*/ 128 h 226"/>
                <a:gd name="T50" fmla="*/ 38 w 126"/>
                <a:gd name="T51" fmla="*/ 136 h 226"/>
                <a:gd name="T52" fmla="*/ 36 w 126"/>
                <a:gd name="T53" fmla="*/ 148 h 226"/>
                <a:gd name="T54" fmla="*/ 28 w 126"/>
                <a:gd name="T55" fmla="*/ 150 h 226"/>
                <a:gd name="T56" fmla="*/ 26 w 126"/>
                <a:gd name="T57" fmla="*/ 158 h 226"/>
                <a:gd name="T58" fmla="*/ 20 w 126"/>
                <a:gd name="T59" fmla="*/ 160 h 226"/>
                <a:gd name="T60" fmla="*/ 18 w 126"/>
                <a:gd name="T61" fmla="*/ 170 h 226"/>
                <a:gd name="T62" fmla="*/ 20 w 126"/>
                <a:gd name="T63" fmla="*/ 178 h 226"/>
                <a:gd name="T64" fmla="*/ 26 w 126"/>
                <a:gd name="T65" fmla="*/ 192 h 226"/>
                <a:gd name="T66" fmla="*/ 24 w 126"/>
                <a:gd name="T67" fmla="*/ 208 h 226"/>
                <a:gd name="T68" fmla="*/ 32 w 126"/>
                <a:gd name="T69" fmla="*/ 212 h 226"/>
                <a:gd name="T70" fmla="*/ 40 w 126"/>
                <a:gd name="T71" fmla="*/ 214 h 226"/>
                <a:gd name="T72" fmla="*/ 44 w 126"/>
                <a:gd name="T73" fmla="*/ 226 h 226"/>
                <a:gd name="T74" fmla="*/ 52 w 126"/>
                <a:gd name="T75" fmla="*/ 222 h 226"/>
                <a:gd name="T76" fmla="*/ 70 w 126"/>
                <a:gd name="T77" fmla="*/ 214 h 226"/>
                <a:gd name="T78" fmla="*/ 76 w 126"/>
                <a:gd name="T79" fmla="*/ 212 h 226"/>
                <a:gd name="T80" fmla="*/ 80 w 126"/>
                <a:gd name="T81" fmla="*/ 212 h 226"/>
                <a:gd name="T82" fmla="*/ 88 w 126"/>
                <a:gd name="T83" fmla="*/ 210 h 226"/>
                <a:gd name="T84" fmla="*/ 96 w 126"/>
                <a:gd name="T85" fmla="*/ 208 h 226"/>
                <a:gd name="T86" fmla="*/ 52 w 126"/>
                <a:gd name="T87" fmla="*/ 118 h 226"/>
                <a:gd name="T88" fmla="*/ 54 w 126"/>
                <a:gd name="T89" fmla="*/ 116 h 226"/>
                <a:gd name="T90" fmla="*/ 20 w 126"/>
                <a:gd name="T91" fmla="*/ 152 h 226"/>
                <a:gd name="T92" fmla="*/ 20 w 126"/>
                <a:gd name="T93" fmla="*/ 156 h 226"/>
                <a:gd name="T94" fmla="*/ 42 w 126"/>
                <a:gd name="T95" fmla="*/ 220 h 226"/>
                <a:gd name="T96" fmla="*/ 42 w 126"/>
                <a:gd name="T97" fmla="*/ 220 h 226"/>
                <a:gd name="T98" fmla="*/ 40 w 126"/>
                <a:gd name="T99" fmla="*/ 218 h 226"/>
                <a:gd name="T100" fmla="*/ 34 w 126"/>
                <a:gd name="T101" fmla="*/ 216 h 226"/>
                <a:gd name="T102" fmla="*/ 28 w 126"/>
                <a:gd name="T103" fmla="*/ 212 h 226"/>
                <a:gd name="T104" fmla="*/ 24 w 126"/>
                <a:gd name="T105" fmla="*/ 212 h 226"/>
                <a:gd name="T106" fmla="*/ 8 w 126"/>
                <a:gd name="T107" fmla="*/ 212 h 226"/>
                <a:gd name="T108" fmla="*/ 12 w 126"/>
                <a:gd name="T109" fmla="*/ 220 h 226"/>
                <a:gd name="T110" fmla="*/ 8 w 126"/>
                <a:gd name="T111" fmla="*/ 21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6" h="226">
                  <a:moveTo>
                    <a:pt x="100" y="208"/>
                  </a:moveTo>
                  <a:lnTo>
                    <a:pt x="100" y="206"/>
                  </a:lnTo>
                  <a:lnTo>
                    <a:pt x="106" y="200"/>
                  </a:lnTo>
                  <a:lnTo>
                    <a:pt x="108" y="198"/>
                  </a:lnTo>
                  <a:lnTo>
                    <a:pt x="112" y="192"/>
                  </a:lnTo>
                  <a:lnTo>
                    <a:pt x="114" y="186"/>
                  </a:lnTo>
                  <a:lnTo>
                    <a:pt x="118" y="180"/>
                  </a:lnTo>
                  <a:lnTo>
                    <a:pt x="122" y="172"/>
                  </a:lnTo>
                  <a:lnTo>
                    <a:pt x="126" y="164"/>
                  </a:lnTo>
                  <a:lnTo>
                    <a:pt x="126" y="160"/>
                  </a:lnTo>
                  <a:lnTo>
                    <a:pt x="120" y="154"/>
                  </a:lnTo>
                  <a:lnTo>
                    <a:pt x="116" y="152"/>
                  </a:lnTo>
                  <a:lnTo>
                    <a:pt x="110" y="144"/>
                  </a:lnTo>
                  <a:lnTo>
                    <a:pt x="112" y="140"/>
                  </a:lnTo>
                  <a:lnTo>
                    <a:pt x="114" y="136"/>
                  </a:lnTo>
                  <a:lnTo>
                    <a:pt x="114" y="134"/>
                  </a:lnTo>
                  <a:lnTo>
                    <a:pt x="110" y="130"/>
                  </a:lnTo>
                  <a:lnTo>
                    <a:pt x="108" y="128"/>
                  </a:lnTo>
                  <a:lnTo>
                    <a:pt x="108" y="124"/>
                  </a:lnTo>
                  <a:lnTo>
                    <a:pt x="110" y="122"/>
                  </a:lnTo>
                  <a:lnTo>
                    <a:pt x="108" y="120"/>
                  </a:lnTo>
                  <a:lnTo>
                    <a:pt x="106" y="118"/>
                  </a:lnTo>
                  <a:lnTo>
                    <a:pt x="104" y="116"/>
                  </a:lnTo>
                  <a:lnTo>
                    <a:pt x="104" y="112"/>
                  </a:lnTo>
                  <a:lnTo>
                    <a:pt x="106" y="110"/>
                  </a:lnTo>
                  <a:lnTo>
                    <a:pt x="104" y="110"/>
                  </a:lnTo>
                  <a:lnTo>
                    <a:pt x="104" y="108"/>
                  </a:lnTo>
                  <a:lnTo>
                    <a:pt x="104" y="100"/>
                  </a:lnTo>
                  <a:lnTo>
                    <a:pt x="106" y="98"/>
                  </a:lnTo>
                  <a:lnTo>
                    <a:pt x="100" y="86"/>
                  </a:lnTo>
                  <a:lnTo>
                    <a:pt x="96" y="76"/>
                  </a:lnTo>
                  <a:lnTo>
                    <a:pt x="94" y="72"/>
                  </a:lnTo>
                  <a:lnTo>
                    <a:pt x="92" y="70"/>
                  </a:lnTo>
                  <a:lnTo>
                    <a:pt x="94" y="64"/>
                  </a:lnTo>
                  <a:lnTo>
                    <a:pt x="96" y="60"/>
                  </a:lnTo>
                  <a:lnTo>
                    <a:pt x="96" y="56"/>
                  </a:lnTo>
                  <a:lnTo>
                    <a:pt x="96" y="54"/>
                  </a:lnTo>
                  <a:lnTo>
                    <a:pt x="90" y="50"/>
                  </a:lnTo>
                  <a:lnTo>
                    <a:pt x="88" y="48"/>
                  </a:lnTo>
                  <a:lnTo>
                    <a:pt x="86" y="46"/>
                  </a:lnTo>
                  <a:lnTo>
                    <a:pt x="84" y="44"/>
                  </a:lnTo>
                  <a:lnTo>
                    <a:pt x="82" y="44"/>
                  </a:lnTo>
                  <a:lnTo>
                    <a:pt x="80" y="38"/>
                  </a:lnTo>
                  <a:lnTo>
                    <a:pt x="78" y="36"/>
                  </a:lnTo>
                  <a:lnTo>
                    <a:pt x="78" y="32"/>
                  </a:lnTo>
                  <a:lnTo>
                    <a:pt x="80" y="28"/>
                  </a:lnTo>
                  <a:lnTo>
                    <a:pt x="78" y="28"/>
                  </a:lnTo>
                  <a:lnTo>
                    <a:pt x="80" y="26"/>
                  </a:lnTo>
                  <a:lnTo>
                    <a:pt x="82" y="24"/>
                  </a:lnTo>
                  <a:lnTo>
                    <a:pt x="82" y="20"/>
                  </a:lnTo>
                  <a:lnTo>
                    <a:pt x="84" y="16"/>
                  </a:lnTo>
                  <a:lnTo>
                    <a:pt x="84" y="14"/>
                  </a:lnTo>
                  <a:lnTo>
                    <a:pt x="82" y="10"/>
                  </a:lnTo>
                  <a:lnTo>
                    <a:pt x="82" y="8"/>
                  </a:lnTo>
                  <a:lnTo>
                    <a:pt x="78" y="8"/>
                  </a:lnTo>
                  <a:lnTo>
                    <a:pt x="74" y="8"/>
                  </a:lnTo>
                  <a:lnTo>
                    <a:pt x="72" y="6"/>
                  </a:lnTo>
                  <a:lnTo>
                    <a:pt x="70" y="2"/>
                  </a:lnTo>
                  <a:lnTo>
                    <a:pt x="68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60" y="4"/>
                  </a:lnTo>
                  <a:lnTo>
                    <a:pt x="58" y="4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52" y="6"/>
                  </a:lnTo>
                  <a:lnTo>
                    <a:pt x="50" y="8"/>
                  </a:lnTo>
                  <a:lnTo>
                    <a:pt x="50" y="10"/>
                  </a:lnTo>
                  <a:lnTo>
                    <a:pt x="50" y="12"/>
                  </a:lnTo>
                  <a:lnTo>
                    <a:pt x="50" y="14"/>
                  </a:lnTo>
                  <a:lnTo>
                    <a:pt x="48" y="20"/>
                  </a:lnTo>
                  <a:lnTo>
                    <a:pt x="50" y="24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48" y="28"/>
                  </a:lnTo>
                  <a:lnTo>
                    <a:pt x="46" y="28"/>
                  </a:lnTo>
                  <a:lnTo>
                    <a:pt x="44" y="30"/>
                  </a:lnTo>
                  <a:lnTo>
                    <a:pt x="42" y="32"/>
                  </a:lnTo>
                  <a:lnTo>
                    <a:pt x="40" y="34"/>
                  </a:lnTo>
                  <a:lnTo>
                    <a:pt x="38" y="34"/>
                  </a:lnTo>
                  <a:lnTo>
                    <a:pt x="34" y="30"/>
                  </a:lnTo>
                  <a:lnTo>
                    <a:pt x="32" y="30"/>
                  </a:lnTo>
                  <a:lnTo>
                    <a:pt x="30" y="32"/>
                  </a:lnTo>
                  <a:lnTo>
                    <a:pt x="26" y="36"/>
                  </a:lnTo>
                  <a:lnTo>
                    <a:pt x="20" y="36"/>
                  </a:lnTo>
                  <a:lnTo>
                    <a:pt x="16" y="34"/>
                  </a:lnTo>
                  <a:lnTo>
                    <a:pt x="14" y="32"/>
                  </a:lnTo>
                  <a:lnTo>
                    <a:pt x="14" y="28"/>
                  </a:lnTo>
                  <a:lnTo>
                    <a:pt x="8" y="24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2" y="30"/>
                  </a:lnTo>
                  <a:lnTo>
                    <a:pt x="6" y="32"/>
                  </a:lnTo>
                  <a:lnTo>
                    <a:pt x="10" y="36"/>
                  </a:lnTo>
                  <a:lnTo>
                    <a:pt x="14" y="38"/>
                  </a:lnTo>
                  <a:lnTo>
                    <a:pt x="18" y="40"/>
                  </a:lnTo>
                  <a:lnTo>
                    <a:pt x="20" y="40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8" y="46"/>
                  </a:lnTo>
                  <a:lnTo>
                    <a:pt x="30" y="50"/>
                  </a:lnTo>
                  <a:lnTo>
                    <a:pt x="32" y="50"/>
                  </a:lnTo>
                  <a:lnTo>
                    <a:pt x="32" y="52"/>
                  </a:lnTo>
                  <a:lnTo>
                    <a:pt x="32" y="54"/>
                  </a:lnTo>
                  <a:lnTo>
                    <a:pt x="32" y="56"/>
                  </a:lnTo>
                  <a:lnTo>
                    <a:pt x="30" y="60"/>
                  </a:lnTo>
                  <a:lnTo>
                    <a:pt x="32" y="62"/>
                  </a:lnTo>
                  <a:lnTo>
                    <a:pt x="34" y="62"/>
                  </a:lnTo>
                  <a:lnTo>
                    <a:pt x="36" y="66"/>
                  </a:lnTo>
                  <a:lnTo>
                    <a:pt x="34" y="68"/>
                  </a:lnTo>
                  <a:lnTo>
                    <a:pt x="34" y="70"/>
                  </a:lnTo>
                  <a:lnTo>
                    <a:pt x="36" y="72"/>
                  </a:lnTo>
                  <a:lnTo>
                    <a:pt x="36" y="78"/>
                  </a:lnTo>
                  <a:lnTo>
                    <a:pt x="36" y="80"/>
                  </a:lnTo>
                  <a:lnTo>
                    <a:pt x="36" y="82"/>
                  </a:lnTo>
                  <a:lnTo>
                    <a:pt x="36" y="86"/>
                  </a:lnTo>
                  <a:lnTo>
                    <a:pt x="36" y="88"/>
                  </a:lnTo>
                  <a:lnTo>
                    <a:pt x="38" y="92"/>
                  </a:lnTo>
                  <a:lnTo>
                    <a:pt x="40" y="92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102"/>
                  </a:lnTo>
                  <a:lnTo>
                    <a:pt x="44" y="102"/>
                  </a:lnTo>
                  <a:lnTo>
                    <a:pt x="46" y="102"/>
                  </a:lnTo>
                  <a:lnTo>
                    <a:pt x="48" y="104"/>
                  </a:lnTo>
                  <a:lnTo>
                    <a:pt x="54" y="104"/>
                  </a:lnTo>
                  <a:lnTo>
                    <a:pt x="56" y="108"/>
                  </a:lnTo>
                  <a:lnTo>
                    <a:pt x="54" y="108"/>
                  </a:lnTo>
                  <a:lnTo>
                    <a:pt x="56" y="110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8" y="118"/>
                  </a:lnTo>
                  <a:lnTo>
                    <a:pt x="56" y="118"/>
                  </a:lnTo>
                  <a:lnTo>
                    <a:pt x="56" y="118"/>
                  </a:lnTo>
                  <a:lnTo>
                    <a:pt x="58" y="120"/>
                  </a:lnTo>
                  <a:lnTo>
                    <a:pt x="58" y="122"/>
                  </a:lnTo>
                  <a:lnTo>
                    <a:pt x="54" y="120"/>
                  </a:lnTo>
                  <a:lnTo>
                    <a:pt x="52" y="120"/>
                  </a:lnTo>
                  <a:lnTo>
                    <a:pt x="48" y="122"/>
                  </a:lnTo>
                  <a:lnTo>
                    <a:pt x="48" y="124"/>
                  </a:lnTo>
                  <a:lnTo>
                    <a:pt x="46" y="126"/>
                  </a:lnTo>
                  <a:lnTo>
                    <a:pt x="46" y="128"/>
                  </a:lnTo>
                  <a:lnTo>
                    <a:pt x="44" y="130"/>
                  </a:lnTo>
                  <a:lnTo>
                    <a:pt x="42" y="134"/>
                  </a:lnTo>
                  <a:lnTo>
                    <a:pt x="40" y="138"/>
                  </a:lnTo>
                  <a:lnTo>
                    <a:pt x="40" y="138"/>
                  </a:lnTo>
                  <a:lnTo>
                    <a:pt x="38" y="136"/>
                  </a:lnTo>
                  <a:lnTo>
                    <a:pt x="38" y="136"/>
                  </a:lnTo>
                  <a:lnTo>
                    <a:pt x="38" y="140"/>
                  </a:lnTo>
                  <a:lnTo>
                    <a:pt x="38" y="142"/>
                  </a:lnTo>
                  <a:lnTo>
                    <a:pt x="36" y="142"/>
                  </a:lnTo>
                  <a:lnTo>
                    <a:pt x="34" y="144"/>
                  </a:lnTo>
                  <a:lnTo>
                    <a:pt x="34" y="146"/>
                  </a:lnTo>
                  <a:lnTo>
                    <a:pt x="36" y="148"/>
                  </a:lnTo>
                  <a:lnTo>
                    <a:pt x="34" y="148"/>
                  </a:lnTo>
                  <a:lnTo>
                    <a:pt x="32" y="146"/>
                  </a:lnTo>
                  <a:lnTo>
                    <a:pt x="30" y="146"/>
                  </a:lnTo>
                  <a:lnTo>
                    <a:pt x="30" y="150"/>
                  </a:lnTo>
                  <a:lnTo>
                    <a:pt x="30" y="150"/>
                  </a:lnTo>
                  <a:lnTo>
                    <a:pt x="28" y="150"/>
                  </a:lnTo>
                  <a:lnTo>
                    <a:pt x="28" y="150"/>
                  </a:lnTo>
                  <a:lnTo>
                    <a:pt x="30" y="152"/>
                  </a:lnTo>
                  <a:lnTo>
                    <a:pt x="30" y="154"/>
                  </a:lnTo>
                  <a:lnTo>
                    <a:pt x="28" y="156"/>
                  </a:lnTo>
                  <a:lnTo>
                    <a:pt x="28" y="156"/>
                  </a:lnTo>
                  <a:lnTo>
                    <a:pt x="26" y="158"/>
                  </a:lnTo>
                  <a:lnTo>
                    <a:pt x="24" y="158"/>
                  </a:lnTo>
                  <a:lnTo>
                    <a:pt x="24" y="156"/>
                  </a:lnTo>
                  <a:lnTo>
                    <a:pt x="22" y="156"/>
                  </a:lnTo>
                  <a:lnTo>
                    <a:pt x="20" y="156"/>
                  </a:lnTo>
                  <a:lnTo>
                    <a:pt x="20" y="158"/>
                  </a:lnTo>
                  <a:lnTo>
                    <a:pt x="20" y="160"/>
                  </a:lnTo>
                  <a:lnTo>
                    <a:pt x="20" y="162"/>
                  </a:lnTo>
                  <a:lnTo>
                    <a:pt x="20" y="164"/>
                  </a:lnTo>
                  <a:lnTo>
                    <a:pt x="18" y="164"/>
                  </a:lnTo>
                  <a:lnTo>
                    <a:pt x="18" y="166"/>
                  </a:lnTo>
                  <a:lnTo>
                    <a:pt x="18" y="170"/>
                  </a:lnTo>
                  <a:lnTo>
                    <a:pt x="18" y="170"/>
                  </a:lnTo>
                  <a:lnTo>
                    <a:pt x="18" y="172"/>
                  </a:lnTo>
                  <a:lnTo>
                    <a:pt x="18" y="174"/>
                  </a:lnTo>
                  <a:lnTo>
                    <a:pt x="20" y="174"/>
                  </a:lnTo>
                  <a:lnTo>
                    <a:pt x="22" y="174"/>
                  </a:lnTo>
                  <a:lnTo>
                    <a:pt x="20" y="178"/>
                  </a:lnTo>
                  <a:lnTo>
                    <a:pt x="20" y="178"/>
                  </a:lnTo>
                  <a:lnTo>
                    <a:pt x="22" y="182"/>
                  </a:lnTo>
                  <a:lnTo>
                    <a:pt x="20" y="182"/>
                  </a:lnTo>
                  <a:lnTo>
                    <a:pt x="24" y="186"/>
                  </a:lnTo>
                  <a:lnTo>
                    <a:pt x="24" y="188"/>
                  </a:lnTo>
                  <a:lnTo>
                    <a:pt x="24" y="188"/>
                  </a:lnTo>
                  <a:lnTo>
                    <a:pt x="26" y="192"/>
                  </a:lnTo>
                  <a:lnTo>
                    <a:pt x="24" y="192"/>
                  </a:lnTo>
                  <a:lnTo>
                    <a:pt x="24" y="196"/>
                  </a:lnTo>
                  <a:lnTo>
                    <a:pt x="24" y="198"/>
                  </a:lnTo>
                  <a:lnTo>
                    <a:pt x="22" y="204"/>
                  </a:lnTo>
                  <a:lnTo>
                    <a:pt x="24" y="204"/>
                  </a:lnTo>
                  <a:lnTo>
                    <a:pt x="24" y="208"/>
                  </a:lnTo>
                  <a:lnTo>
                    <a:pt x="24" y="210"/>
                  </a:lnTo>
                  <a:lnTo>
                    <a:pt x="24" y="210"/>
                  </a:lnTo>
                  <a:lnTo>
                    <a:pt x="28" y="210"/>
                  </a:lnTo>
                  <a:lnTo>
                    <a:pt x="28" y="210"/>
                  </a:lnTo>
                  <a:lnTo>
                    <a:pt x="30" y="208"/>
                  </a:lnTo>
                  <a:lnTo>
                    <a:pt x="32" y="212"/>
                  </a:lnTo>
                  <a:lnTo>
                    <a:pt x="34" y="212"/>
                  </a:lnTo>
                  <a:lnTo>
                    <a:pt x="36" y="214"/>
                  </a:lnTo>
                  <a:lnTo>
                    <a:pt x="38" y="212"/>
                  </a:lnTo>
                  <a:lnTo>
                    <a:pt x="40" y="214"/>
                  </a:lnTo>
                  <a:lnTo>
                    <a:pt x="40" y="214"/>
                  </a:lnTo>
                  <a:lnTo>
                    <a:pt x="40" y="214"/>
                  </a:lnTo>
                  <a:lnTo>
                    <a:pt x="44" y="212"/>
                  </a:lnTo>
                  <a:lnTo>
                    <a:pt x="44" y="214"/>
                  </a:lnTo>
                  <a:lnTo>
                    <a:pt x="42" y="216"/>
                  </a:lnTo>
                  <a:lnTo>
                    <a:pt x="46" y="222"/>
                  </a:lnTo>
                  <a:lnTo>
                    <a:pt x="46" y="222"/>
                  </a:lnTo>
                  <a:lnTo>
                    <a:pt x="44" y="226"/>
                  </a:lnTo>
                  <a:lnTo>
                    <a:pt x="46" y="226"/>
                  </a:lnTo>
                  <a:lnTo>
                    <a:pt x="48" y="222"/>
                  </a:lnTo>
                  <a:lnTo>
                    <a:pt x="48" y="222"/>
                  </a:lnTo>
                  <a:lnTo>
                    <a:pt x="48" y="222"/>
                  </a:lnTo>
                  <a:lnTo>
                    <a:pt x="52" y="222"/>
                  </a:lnTo>
                  <a:lnTo>
                    <a:pt x="52" y="222"/>
                  </a:lnTo>
                  <a:lnTo>
                    <a:pt x="56" y="218"/>
                  </a:lnTo>
                  <a:lnTo>
                    <a:pt x="60" y="218"/>
                  </a:lnTo>
                  <a:lnTo>
                    <a:pt x="64" y="216"/>
                  </a:lnTo>
                  <a:lnTo>
                    <a:pt x="64" y="214"/>
                  </a:lnTo>
                  <a:lnTo>
                    <a:pt x="68" y="216"/>
                  </a:lnTo>
                  <a:lnTo>
                    <a:pt x="70" y="214"/>
                  </a:lnTo>
                  <a:lnTo>
                    <a:pt x="72" y="212"/>
                  </a:lnTo>
                  <a:lnTo>
                    <a:pt x="72" y="212"/>
                  </a:lnTo>
                  <a:lnTo>
                    <a:pt x="72" y="214"/>
                  </a:lnTo>
                  <a:lnTo>
                    <a:pt x="72" y="216"/>
                  </a:lnTo>
                  <a:lnTo>
                    <a:pt x="74" y="212"/>
                  </a:lnTo>
                  <a:lnTo>
                    <a:pt x="76" y="212"/>
                  </a:lnTo>
                  <a:lnTo>
                    <a:pt x="74" y="210"/>
                  </a:lnTo>
                  <a:lnTo>
                    <a:pt x="76" y="210"/>
                  </a:lnTo>
                  <a:lnTo>
                    <a:pt x="76" y="212"/>
                  </a:lnTo>
                  <a:lnTo>
                    <a:pt x="78" y="212"/>
                  </a:lnTo>
                  <a:lnTo>
                    <a:pt x="78" y="210"/>
                  </a:lnTo>
                  <a:lnTo>
                    <a:pt x="80" y="212"/>
                  </a:lnTo>
                  <a:lnTo>
                    <a:pt x="82" y="212"/>
                  </a:lnTo>
                  <a:lnTo>
                    <a:pt x="82" y="210"/>
                  </a:lnTo>
                  <a:lnTo>
                    <a:pt x="82" y="210"/>
                  </a:lnTo>
                  <a:lnTo>
                    <a:pt x="84" y="212"/>
                  </a:lnTo>
                  <a:lnTo>
                    <a:pt x="84" y="210"/>
                  </a:lnTo>
                  <a:lnTo>
                    <a:pt x="88" y="210"/>
                  </a:lnTo>
                  <a:lnTo>
                    <a:pt x="90" y="212"/>
                  </a:lnTo>
                  <a:lnTo>
                    <a:pt x="94" y="212"/>
                  </a:lnTo>
                  <a:lnTo>
                    <a:pt x="94" y="210"/>
                  </a:lnTo>
                  <a:lnTo>
                    <a:pt x="94" y="208"/>
                  </a:lnTo>
                  <a:lnTo>
                    <a:pt x="94" y="208"/>
                  </a:lnTo>
                  <a:lnTo>
                    <a:pt x="96" y="208"/>
                  </a:lnTo>
                  <a:lnTo>
                    <a:pt x="96" y="210"/>
                  </a:lnTo>
                  <a:lnTo>
                    <a:pt x="98" y="210"/>
                  </a:lnTo>
                  <a:lnTo>
                    <a:pt x="98" y="210"/>
                  </a:lnTo>
                  <a:lnTo>
                    <a:pt x="100" y="208"/>
                  </a:lnTo>
                  <a:lnTo>
                    <a:pt x="100" y="208"/>
                  </a:lnTo>
                  <a:close/>
                  <a:moveTo>
                    <a:pt x="52" y="118"/>
                  </a:moveTo>
                  <a:lnTo>
                    <a:pt x="52" y="118"/>
                  </a:lnTo>
                  <a:lnTo>
                    <a:pt x="50" y="118"/>
                  </a:lnTo>
                  <a:lnTo>
                    <a:pt x="48" y="116"/>
                  </a:lnTo>
                  <a:lnTo>
                    <a:pt x="50" y="114"/>
                  </a:lnTo>
                  <a:lnTo>
                    <a:pt x="54" y="114"/>
                  </a:lnTo>
                  <a:lnTo>
                    <a:pt x="54" y="116"/>
                  </a:lnTo>
                  <a:lnTo>
                    <a:pt x="52" y="116"/>
                  </a:lnTo>
                  <a:lnTo>
                    <a:pt x="52" y="118"/>
                  </a:lnTo>
                  <a:lnTo>
                    <a:pt x="52" y="118"/>
                  </a:lnTo>
                  <a:close/>
                  <a:moveTo>
                    <a:pt x="18" y="154"/>
                  </a:moveTo>
                  <a:lnTo>
                    <a:pt x="18" y="152"/>
                  </a:lnTo>
                  <a:lnTo>
                    <a:pt x="20" y="152"/>
                  </a:lnTo>
                  <a:lnTo>
                    <a:pt x="18" y="154"/>
                  </a:lnTo>
                  <a:lnTo>
                    <a:pt x="18" y="154"/>
                  </a:lnTo>
                  <a:lnTo>
                    <a:pt x="18" y="154"/>
                  </a:lnTo>
                  <a:close/>
                  <a:moveTo>
                    <a:pt x="16" y="154"/>
                  </a:moveTo>
                  <a:lnTo>
                    <a:pt x="18" y="156"/>
                  </a:lnTo>
                  <a:lnTo>
                    <a:pt x="20" y="156"/>
                  </a:lnTo>
                  <a:lnTo>
                    <a:pt x="20" y="158"/>
                  </a:lnTo>
                  <a:lnTo>
                    <a:pt x="18" y="158"/>
                  </a:lnTo>
                  <a:lnTo>
                    <a:pt x="16" y="156"/>
                  </a:lnTo>
                  <a:lnTo>
                    <a:pt x="16" y="154"/>
                  </a:lnTo>
                  <a:lnTo>
                    <a:pt x="16" y="154"/>
                  </a:lnTo>
                  <a:close/>
                  <a:moveTo>
                    <a:pt x="42" y="220"/>
                  </a:moveTo>
                  <a:lnTo>
                    <a:pt x="42" y="222"/>
                  </a:lnTo>
                  <a:lnTo>
                    <a:pt x="42" y="224"/>
                  </a:lnTo>
                  <a:lnTo>
                    <a:pt x="40" y="222"/>
                  </a:lnTo>
                  <a:lnTo>
                    <a:pt x="42" y="222"/>
                  </a:lnTo>
                  <a:lnTo>
                    <a:pt x="42" y="220"/>
                  </a:lnTo>
                  <a:lnTo>
                    <a:pt x="42" y="220"/>
                  </a:lnTo>
                  <a:close/>
                  <a:moveTo>
                    <a:pt x="40" y="218"/>
                  </a:moveTo>
                  <a:lnTo>
                    <a:pt x="40" y="218"/>
                  </a:lnTo>
                  <a:lnTo>
                    <a:pt x="40" y="220"/>
                  </a:lnTo>
                  <a:lnTo>
                    <a:pt x="38" y="220"/>
                  </a:lnTo>
                  <a:lnTo>
                    <a:pt x="40" y="218"/>
                  </a:lnTo>
                  <a:lnTo>
                    <a:pt x="40" y="218"/>
                  </a:lnTo>
                  <a:close/>
                  <a:moveTo>
                    <a:pt x="34" y="216"/>
                  </a:moveTo>
                  <a:lnTo>
                    <a:pt x="38" y="214"/>
                  </a:lnTo>
                  <a:lnTo>
                    <a:pt x="38" y="216"/>
                  </a:lnTo>
                  <a:lnTo>
                    <a:pt x="36" y="218"/>
                  </a:lnTo>
                  <a:lnTo>
                    <a:pt x="34" y="216"/>
                  </a:lnTo>
                  <a:lnTo>
                    <a:pt x="34" y="216"/>
                  </a:lnTo>
                  <a:lnTo>
                    <a:pt x="34" y="216"/>
                  </a:lnTo>
                  <a:close/>
                  <a:moveTo>
                    <a:pt x="28" y="212"/>
                  </a:moveTo>
                  <a:lnTo>
                    <a:pt x="32" y="214"/>
                  </a:lnTo>
                  <a:lnTo>
                    <a:pt x="30" y="214"/>
                  </a:lnTo>
                  <a:lnTo>
                    <a:pt x="28" y="214"/>
                  </a:lnTo>
                  <a:lnTo>
                    <a:pt x="28" y="212"/>
                  </a:lnTo>
                  <a:lnTo>
                    <a:pt x="28" y="212"/>
                  </a:lnTo>
                  <a:close/>
                  <a:moveTo>
                    <a:pt x="24" y="212"/>
                  </a:moveTo>
                  <a:lnTo>
                    <a:pt x="26" y="212"/>
                  </a:lnTo>
                  <a:lnTo>
                    <a:pt x="24" y="214"/>
                  </a:lnTo>
                  <a:lnTo>
                    <a:pt x="24" y="214"/>
                  </a:lnTo>
                  <a:lnTo>
                    <a:pt x="24" y="212"/>
                  </a:lnTo>
                  <a:lnTo>
                    <a:pt x="24" y="212"/>
                  </a:lnTo>
                  <a:close/>
                  <a:moveTo>
                    <a:pt x="6" y="216"/>
                  </a:moveTo>
                  <a:lnTo>
                    <a:pt x="10" y="216"/>
                  </a:lnTo>
                  <a:lnTo>
                    <a:pt x="10" y="216"/>
                  </a:lnTo>
                  <a:lnTo>
                    <a:pt x="8" y="214"/>
                  </a:lnTo>
                  <a:lnTo>
                    <a:pt x="8" y="212"/>
                  </a:lnTo>
                  <a:lnTo>
                    <a:pt x="10" y="212"/>
                  </a:lnTo>
                  <a:lnTo>
                    <a:pt x="14" y="214"/>
                  </a:lnTo>
                  <a:lnTo>
                    <a:pt x="14" y="216"/>
                  </a:lnTo>
                  <a:lnTo>
                    <a:pt x="12" y="216"/>
                  </a:lnTo>
                  <a:lnTo>
                    <a:pt x="12" y="218"/>
                  </a:lnTo>
                  <a:lnTo>
                    <a:pt x="12" y="220"/>
                  </a:lnTo>
                  <a:lnTo>
                    <a:pt x="14" y="220"/>
                  </a:lnTo>
                  <a:lnTo>
                    <a:pt x="14" y="222"/>
                  </a:lnTo>
                  <a:lnTo>
                    <a:pt x="14" y="222"/>
                  </a:lnTo>
                  <a:lnTo>
                    <a:pt x="10" y="220"/>
                  </a:lnTo>
                  <a:lnTo>
                    <a:pt x="8" y="220"/>
                  </a:lnTo>
                  <a:lnTo>
                    <a:pt x="8" y="218"/>
                  </a:lnTo>
                  <a:lnTo>
                    <a:pt x="6" y="218"/>
                  </a:lnTo>
                  <a:lnTo>
                    <a:pt x="6" y="21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1" name="Country : Faroe Islands"/>
            <p:cNvSpPr>
              <a:spLocks noEditPoints="1"/>
            </p:cNvSpPr>
            <p:nvPr/>
          </p:nvSpPr>
          <p:spPr bwMode="auto">
            <a:xfrm>
              <a:off x="4213643" y="2269794"/>
              <a:ext cx="16382" cy="40955"/>
            </a:xfrm>
            <a:custGeom>
              <a:avLst/>
              <a:gdLst>
                <a:gd name="T0" fmla="*/ 4 w 8"/>
                <a:gd name="T1" fmla="*/ 16 h 20"/>
                <a:gd name="T2" fmla="*/ 6 w 8"/>
                <a:gd name="T3" fmla="*/ 20 h 20"/>
                <a:gd name="T4" fmla="*/ 6 w 8"/>
                <a:gd name="T5" fmla="*/ 18 h 20"/>
                <a:gd name="T6" fmla="*/ 6 w 8"/>
                <a:gd name="T7" fmla="*/ 16 h 20"/>
                <a:gd name="T8" fmla="*/ 4 w 8"/>
                <a:gd name="T9" fmla="*/ 16 h 20"/>
                <a:gd name="T10" fmla="*/ 4 w 8"/>
                <a:gd name="T11" fmla="*/ 16 h 20"/>
                <a:gd name="T12" fmla="*/ 6 w 8"/>
                <a:gd name="T13" fmla="*/ 10 h 20"/>
                <a:gd name="T14" fmla="*/ 4 w 8"/>
                <a:gd name="T15" fmla="*/ 10 h 20"/>
                <a:gd name="T16" fmla="*/ 6 w 8"/>
                <a:gd name="T17" fmla="*/ 12 h 20"/>
                <a:gd name="T18" fmla="*/ 6 w 8"/>
                <a:gd name="T19" fmla="*/ 10 h 20"/>
                <a:gd name="T20" fmla="*/ 6 w 8"/>
                <a:gd name="T21" fmla="*/ 10 h 20"/>
                <a:gd name="T22" fmla="*/ 6 w 8"/>
                <a:gd name="T23" fmla="*/ 10 h 20"/>
                <a:gd name="T24" fmla="*/ 0 w 8"/>
                <a:gd name="T25" fmla="*/ 2 h 20"/>
                <a:gd name="T26" fmla="*/ 0 w 8"/>
                <a:gd name="T27" fmla="*/ 4 h 20"/>
                <a:gd name="T28" fmla="*/ 2 w 8"/>
                <a:gd name="T29" fmla="*/ 6 h 20"/>
                <a:gd name="T30" fmla="*/ 0 w 8"/>
                <a:gd name="T31" fmla="*/ 2 h 20"/>
                <a:gd name="T32" fmla="*/ 0 w 8"/>
                <a:gd name="T33" fmla="*/ 2 h 20"/>
                <a:gd name="T34" fmla="*/ 6 w 8"/>
                <a:gd name="T35" fmla="*/ 0 h 20"/>
                <a:gd name="T36" fmla="*/ 8 w 8"/>
                <a:gd name="T37" fmla="*/ 2 h 20"/>
                <a:gd name="T38" fmla="*/ 8 w 8"/>
                <a:gd name="T39" fmla="*/ 0 h 20"/>
                <a:gd name="T40" fmla="*/ 6 w 8"/>
                <a:gd name="T41" fmla="*/ 0 h 20"/>
                <a:gd name="T42" fmla="*/ 6 w 8"/>
                <a:gd name="T43" fmla="*/ 0 h 20"/>
                <a:gd name="T44" fmla="*/ 2 w 8"/>
                <a:gd name="T45" fmla="*/ 0 h 20"/>
                <a:gd name="T46" fmla="*/ 2 w 8"/>
                <a:gd name="T47" fmla="*/ 0 h 20"/>
                <a:gd name="T48" fmla="*/ 4 w 8"/>
                <a:gd name="T49" fmla="*/ 0 h 20"/>
                <a:gd name="T50" fmla="*/ 6 w 8"/>
                <a:gd name="T51" fmla="*/ 2 h 20"/>
                <a:gd name="T52" fmla="*/ 6 w 8"/>
                <a:gd name="T53" fmla="*/ 4 h 20"/>
                <a:gd name="T54" fmla="*/ 4 w 8"/>
                <a:gd name="T55" fmla="*/ 2 h 20"/>
                <a:gd name="T56" fmla="*/ 2 w 8"/>
                <a:gd name="T57" fmla="*/ 0 h 20"/>
                <a:gd name="T58" fmla="*/ 2 w 8"/>
                <a:gd name="T59" fmla="*/ 0 h 20"/>
                <a:gd name="T60" fmla="*/ 2 w 8"/>
                <a:gd name="T61" fmla="*/ 0 h 20"/>
                <a:gd name="T62" fmla="*/ 6 w 8"/>
                <a:gd name="T63" fmla="*/ 6 h 20"/>
                <a:gd name="T64" fmla="*/ 8 w 8"/>
                <a:gd name="T65" fmla="*/ 8 h 20"/>
                <a:gd name="T66" fmla="*/ 6 w 8"/>
                <a:gd name="T67" fmla="*/ 8 h 20"/>
                <a:gd name="T68" fmla="*/ 2 w 8"/>
                <a:gd name="T69" fmla="*/ 4 h 20"/>
                <a:gd name="T70" fmla="*/ 2 w 8"/>
                <a:gd name="T71" fmla="*/ 2 h 20"/>
                <a:gd name="T72" fmla="*/ 2 w 8"/>
                <a:gd name="T7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" h="20">
                  <a:moveTo>
                    <a:pt x="4" y="16"/>
                  </a:move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4" y="16"/>
                  </a:lnTo>
                  <a:close/>
                  <a:moveTo>
                    <a:pt x="6" y="10"/>
                  </a:moveTo>
                  <a:lnTo>
                    <a:pt x="4" y="10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close/>
                  <a:moveTo>
                    <a:pt x="0" y="2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6" y="0"/>
                  </a:moveTo>
                  <a:lnTo>
                    <a:pt x="8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close/>
                  <a:moveTo>
                    <a:pt x="2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close/>
                  <a:moveTo>
                    <a:pt x="2" y="0"/>
                  </a:moveTo>
                  <a:lnTo>
                    <a:pt x="6" y="6"/>
                  </a:lnTo>
                  <a:lnTo>
                    <a:pt x="8" y="8"/>
                  </a:lnTo>
                  <a:lnTo>
                    <a:pt x="6" y="8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5" name="Country : Estonia"/>
            <p:cNvSpPr>
              <a:spLocks noEditPoints="1"/>
            </p:cNvSpPr>
            <p:nvPr/>
          </p:nvSpPr>
          <p:spPr bwMode="auto">
            <a:xfrm>
              <a:off x="4852543" y="2368086"/>
              <a:ext cx="139248" cy="94197"/>
            </a:xfrm>
            <a:custGeom>
              <a:avLst/>
              <a:gdLst>
                <a:gd name="T0" fmla="*/ 66 w 68"/>
                <a:gd name="T1" fmla="*/ 42 h 46"/>
                <a:gd name="T2" fmla="*/ 68 w 68"/>
                <a:gd name="T3" fmla="*/ 38 h 46"/>
                <a:gd name="T4" fmla="*/ 62 w 68"/>
                <a:gd name="T5" fmla="*/ 26 h 46"/>
                <a:gd name="T6" fmla="*/ 64 w 68"/>
                <a:gd name="T7" fmla="*/ 16 h 46"/>
                <a:gd name="T8" fmla="*/ 66 w 68"/>
                <a:gd name="T9" fmla="*/ 8 h 46"/>
                <a:gd name="T10" fmla="*/ 68 w 68"/>
                <a:gd name="T11" fmla="*/ 8 h 46"/>
                <a:gd name="T12" fmla="*/ 66 w 68"/>
                <a:gd name="T13" fmla="*/ 6 h 46"/>
                <a:gd name="T14" fmla="*/ 52 w 68"/>
                <a:gd name="T15" fmla="*/ 4 h 46"/>
                <a:gd name="T16" fmla="*/ 44 w 68"/>
                <a:gd name="T17" fmla="*/ 2 h 46"/>
                <a:gd name="T18" fmla="*/ 40 w 68"/>
                <a:gd name="T19" fmla="*/ 0 h 46"/>
                <a:gd name="T20" fmla="*/ 38 w 68"/>
                <a:gd name="T21" fmla="*/ 2 h 46"/>
                <a:gd name="T22" fmla="*/ 38 w 68"/>
                <a:gd name="T23" fmla="*/ 4 h 46"/>
                <a:gd name="T24" fmla="*/ 36 w 68"/>
                <a:gd name="T25" fmla="*/ 6 h 46"/>
                <a:gd name="T26" fmla="*/ 30 w 68"/>
                <a:gd name="T27" fmla="*/ 4 h 46"/>
                <a:gd name="T28" fmla="*/ 28 w 68"/>
                <a:gd name="T29" fmla="*/ 6 h 46"/>
                <a:gd name="T30" fmla="*/ 24 w 68"/>
                <a:gd name="T31" fmla="*/ 10 h 46"/>
                <a:gd name="T32" fmla="*/ 18 w 68"/>
                <a:gd name="T33" fmla="*/ 10 h 46"/>
                <a:gd name="T34" fmla="*/ 18 w 68"/>
                <a:gd name="T35" fmla="*/ 20 h 46"/>
                <a:gd name="T36" fmla="*/ 20 w 68"/>
                <a:gd name="T37" fmla="*/ 20 h 46"/>
                <a:gd name="T38" fmla="*/ 22 w 68"/>
                <a:gd name="T39" fmla="*/ 22 h 46"/>
                <a:gd name="T40" fmla="*/ 20 w 68"/>
                <a:gd name="T41" fmla="*/ 26 h 46"/>
                <a:gd name="T42" fmla="*/ 26 w 68"/>
                <a:gd name="T43" fmla="*/ 32 h 46"/>
                <a:gd name="T44" fmla="*/ 26 w 68"/>
                <a:gd name="T45" fmla="*/ 30 h 46"/>
                <a:gd name="T46" fmla="*/ 30 w 68"/>
                <a:gd name="T47" fmla="*/ 30 h 46"/>
                <a:gd name="T48" fmla="*/ 28 w 68"/>
                <a:gd name="T49" fmla="*/ 38 h 46"/>
                <a:gd name="T50" fmla="*/ 34 w 68"/>
                <a:gd name="T51" fmla="*/ 34 h 46"/>
                <a:gd name="T52" fmla="*/ 40 w 68"/>
                <a:gd name="T53" fmla="*/ 36 h 46"/>
                <a:gd name="T54" fmla="*/ 42 w 68"/>
                <a:gd name="T55" fmla="*/ 34 h 46"/>
                <a:gd name="T56" fmla="*/ 44 w 68"/>
                <a:gd name="T57" fmla="*/ 38 h 46"/>
                <a:gd name="T58" fmla="*/ 50 w 68"/>
                <a:gd name="T59" fmla="*/ 40 h 46"/>
                <a:gd name="T60" fmla="*/ 54 w 68"/>
                <a:gd name="T61" fmla="*/ 44 h 46"/>
                <a:gd name="T62" fmla="*/ 60 w 68"/>
                <a:gd name="T63" fmla="*/ 44 h 46"/>
                <a:gd name="T64" fmla="*/ 64 w 68"/>
                <a:gd name="T65" fmla="*/ 46 h 46"/>
                <a:gd name="T66" fmla="*/ 16 w 68"/>
                <a:gd name="T67" fmla="*/ 16 h 46"/>
                <a:gd name="T68" fmla="*/ 14 w 68"/>
                <a:gd name="T69" fmla="*/ 18 h 46"/>
                <a:gd name="T70" fmla="*/ 14 w 68"/>
                <a:gd name="T71" fmla="*/ 16 h 46"/>
                <a:gd name="T72" fmla="*/ 8 w 68"/>
                <a:gd name="T73" fmla="*/ 20 h 46"/>
                <a:gd name="T74" fmla="*/ 2 w 68"/>
                <a:gd name="T75" fmla="*/ 20 h 46"/>
                <a:gd name="T76" fmla="*/ 6 w 68"/>
                <a:gd name="T77" fmla="*/ 18 h 46"/>
                <a:gd name="T78" fmla="*/ 8 w 68"/>
                <a:gd name="T79" fmla="*/ 16 h 46"/>
                <a:gd name="T80" fmla="*/ 10 w 68"/>
                <a:gd name="T81" fmla="*/ 16 h 46"/>
                <a:gd name="T82" fmla="*/ 14 w 68"/>
                <a:gd name="T83" fmla="*/ 20 h 46"/>
                <a:gd name="T84" fmla="*/ 10 w 68"/>
                <a:gd name="T85" fmla="*/ 20 h 46"/>
                <a:gd name="T86" fmla="*/ 8 w 68"/>
                <a:gd name="T87" fmla="*/ 22 h 46"/>
                <a:gd name="T88" fmla="*/ 14 w 68"/>
                <a:gd name="T89" fmla="*/ 22 h 46"/>
                <a:gd name="T90" fmla="*/ 18 w 68"/>
                <a:gd name="T91" fmla="*/ 26 h 46"/>
                <a:gd name="T92" fmla="*/ 14 w 68"/>
                <a:gd name="T93" fmla="*/ 24 h 46"/>
                <a:gd name="T94" fmla="*/ 2 w 68"/>
                <a:gd name="T95" fmla="*/ 38 h 46"/>
                <a:gd name="T96" fmla="*/ 6 w 68"/>
                <a:gd name="T97" fmla="*/ 36 h 46"/>
                <a:gd name="T98" fmla="*/ 6 w 68"/>
                <a:gd name="T99" fmla="*/ 32 h 46"/>
                <a:gd name="T100" fmla="*/ 12 w 68"/>
                <a:gd name="T101" fmla="*/ 30 h 46"/>
                <a:gd name="T102" fmla="*/ 14 w 68"/>
                <a:gd name="T103" fmla="*/ 28 h 46"/>
                <a:gd name="T104" fmla="*/ 14 w 68"/>
                <a:gd name="T105" fmla="*/ 26 h 46"/>
                <a:gd name="T106" fmla="*/ 12 w 68"/>
                <a:gd name="T107" fmla="*/ 24 h 46"/>
                <a:gd name="T108" fmla="*/ 6 w 68"/>
                <a:gd name="T109" fmla="*/ 24 h 46"/>
                <a:gd name="T110" fmla="*/ 4 w 68"/>
                <a:gd name="T111" fmla="*/ 26 h 46"/>
                <a:gd name="T112" fmla="*/ 4 w 68"/>
                <a:gd name="T113" fmla="*/ 26 h 46"/>
                <a:gd name="T114" fmla="*/ 2 w 68"/>
                <a:gd name="T115" fmla="*/ 26 h 46"/>
                <a:gd name="T116" fmla="*/ 2 w 68"/>
                <a:gd name="T117" fmla="*/ 28 h 46"/>
                <a:gd name="T118" fmla="*/ 0 w 68"/>
                <a:gd name="T119" fmla="*/ 30 h 46"/>
                <a:gd name="T120" fmla="*/ 2 w 68"/>
                <a:gd name="T121" fmla="*/ 32 h 46"/>
                <a:gd name="T122" fmla="*/ 4 w 68"/>
                <a:gd name="T123" fmla="*/ 36 h 46"/>
                <a:gd name="T124" fmla="*/ 2 w 68"/>
                <a:gd name="T125" fmla="*/ 3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8" h="46">
                  <a:moveTo>
                    <a:pt x="64" y="46"/>
                  </a:moveTo>
                  <a:lnTo>
                    <a:pt x="66" y="42"/>
                  </a:lnTo>
                  <a:lnTo>
                    <a:pt x="66" y="40"/>
                  </a:lnTo>
                  <a:lnTo>
                    <a:pt x="68" y="38"/>
                  </a:lnTo>
                  <a:lnTo>
                    <a:pt x="68" y="36"/>
                  </a:lnTo>
                  <a:lnTo>
                    <a:pt x="62" y="26"/>
                  </a:lnTo>
                  <a:lnTo>
                    <a:pt x="62" y="16"/>
                  </a:lnTo>
                  <a:lnTo>
                    <a:pt x="64" y="16"/>
                  </a:lnTo>
                  <a:lnTo>
                    <a:pt x="64" y="12"/>
                  </a:lnTo>
                  <a:lnTo>
                    <a:pt x="66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6" y="4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0" y="0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4" y="6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8" y="20"/>
                  </a:lnTo>
                  <a:lnTo>
                    <a:pt x="20" y="22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20" y="26"/>
                  </a:lnTo>
                  <a:lnTo>
                    <a:pt x="22" y="28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8" y="28"/>
                  </a:lnTo>
                  <a:lnTo>
                    <a:pt x="30" y="30"/>
                  </a:lnTo>
                  <a:lnTo>
                    <a:pt x="28" y="36"/>
                  </a:lnTo>
                  <a:lnTo>
                    <a:pt x="28" y="38"/>
                  </a:lnTo>
                  <a:lnTo>
                    <a:pt x="30" y="38"/>
                  </a:lnTo>
                  <a:lnTo>
                    <a:pt x="34" y="34"/>
                  </a:lnTo>
                  <a:lnTo>
                    <a:pt x="36" y="34"/>
                  </a:lnTo>
                  <a:lnTo>
                    <a:pt x="40" y="36"/>
                  </a:lnTo>
                  <a:lnTo>
                    <a:pt x="42" y="36"/>
                  </a:lnTo>
                  <a:lnTo>
                    <a:pt x="42" y="34"/>
                  </a:lnTo>
                  <a:lnTo>
                    <a:pt x="44" y="36"/>
                  </a:lnTo>
                  <a:lnTo>
                    <a:pt x="44" y="38"/>
                  </a:lnTo>
                  <a:lnTo>
                    <a:pt x="46" y="38"/>
                  </a:lnTo>
                  <a:lnTo>
                    <a:pt x="50" y="40"/>
                  </a:lnTo>
                  <a:lnTo>
                    <a:pt x="52" y="42"/>
                  </a:lnTo>
                  <a:lnTo>
                    <a:pt x="54" y="44"/>
                  </a:lnTo>
                  <a:lnTo>
                    <a:pt x="56" y="46"/>
                  </a:lnTo>
                  <a:lnTo>
                    <a:pt x="60" y="44"/>
                  </a:lnTo>
                  <a:lnTo>
                    <a:pt x="64" y="46"/>
                  </a:lnTo>
                  <a:lnTo>
                    <a:pt x="64" y="46"/>
                  </a:lnTo>
                  <a:close/>
                  <a:moveTo>
                    <a:pt x="14" y="16"/>
                  </a:moveTo>
                  <a:lnTo>
                    <a:pt x="16" y="16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4" y="16"/>
                  </a:lnTo>
                  <a:lnTo>
                    <a:pt x="14" y="16"/>
                  </a:lnTo>
                  <a:close/>
                  <a:moveTo>
                    <a:pt x="8" y="22"/>
                  </a:moveTo>
                  <a:lnTo>
                    <a:pt x="8" y="20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6" y="18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8" y="22"/>
                  </a:lnTo>
                  <a:close/>
                  <a:moveTo>
                    <a:pt x="14" y="24"/>
                  </a:moveTo>
                  <a:lnTo>
                    <a:pt x="14" y="22"/>
                  </a:lnTo>
                  <a:lnTo>
                    <a:pt x="16" y="22"/>
                  </a:lnTo>
                  <a:lnTo>
                    <a:pt x="18" y="26"/>
                  </a:lnTo>
                  <a:lnTo>
                    <a:pt x="16" y="26"/>
                  </a:lnTo>
                  <a:lnTo>
                    <a:pt x="14" y="24"/>
                  </a:lnTo>
                  <a:lnTo>
                    <a:pt x="14" y="24"/>
                  </a:lnTo>
                  <a:close/>
                  <a:moveTo>
                    <a:pt x="2" y="38"/>
                  </a:moveTo>
                  <a:lnTo>
                    <a:pt x="4" y="38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32"/>
                  </a:lnTo>
                  <a:lnTo>
                    <a:pt x="10" y="32"/>
                  </a:lnTo>
                  <a:lnTo>
                    <a:pt x="12" y="30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6" y="28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26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3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1" name="Country : Denmark"/>
            <p:cNvSpPr>
              <a:spLocks noEditPoints="1"/>
            </p:cNvSpPr>
            <p:nvPr/>
          </p:nvSpPr>
          <p:spPr bwMode="auto">
            <a:xfrm>
              <a:off x="4549475" y="2454092"/>
              <a:ext cx="159725" cy="126961"/>
            </a:xfrm>
            <a:custGeom>
              <a:avLst/>
              <a:gdLst>
                <a:gd name="T0" fmla="*/ 60 w 78"/>
                <a:gd name="T1" fmla="*/ 60 h 62"/>
                <a:gd name="T2" fmla="*/ 62 w 78"/>
                <a:gd name="T3" fmla="*/ 56 h 62"/>
                <a:gd name="T4" fmla="*/ 56 w 78"/>
                <a:gd name="T5" fmla="*/ 56 h 62"/>
                <a:gd name="T6" fmla="*/ 56 w 78"/>
                <a:gd name="T7" fmla="*/ 58 h 62"/>
                <a:gd name="T8" fmla="*/ 74 w 78"/>
                <a:gd name="T9" fmla="*/ 46 h 62"/>
                <a:gd name="T10" fmla="*/ 76 w 78"/>
                <a:gd name="T11" fmla="*/ 44 h 62"/>
                <a:gd name="T12" fmla="*/ 48 w 78"/>
                <a:gd name="T13" fmla="*/ 40 h 62"/>
                <a:gd name="T14" fmla="*/ 44 w 78"/>
                <a:gd name="T15" fmla="*/ 50 h 62"/>
                <a:gd name="T16" fmla="*/ 42 w 78"/>
                <a:gd name="T17" fmla="*/ 46 h 62"/>
                <a:gd name="T18" fmla="*/ 36 w 78"/>
                <a:gd name="T19" fmla="*/ 42 h 62"/>
                <a:gd name="T20" fmla="*/ 36 w 78"/>
                <a:gd name="T21" fmla="*/ 36 h 62"/>
                <a:gd name="T22" fmla="*/ 42 w 78"/>
                <a:gd name="T23" fmla="*/ 38 h 62"/>
                <a:gd name="T24" fmla="*/ 42 w 78"/>
                <a:gd name="T25" fmla="*/ 36 h 62"/>
                <a:gd name="T26" fmla="*/ 48 w 78"/>
                <a:gd name="T27" fmla="*/ 32 h 62"/>
                <a:gd name="T28" fmla="*/ 46 w 78"/>
                <a:gd name="T29" fmla="*/ 40 h 62"/>
                <a:gd name="T30" fmla="*/ 46 w 78"/>
                <a:gd name="T31" fmla="*/ 46 h 62"/>
                <a:gd name="T32" fmla="*/ 44 w 78"/>
                <a:gd name="T33" fmla="*/ 50 h 62"/>
                <a:gd name="T34" fmla="*/ 48 w 78"/>
                <a:gd name="T35" fmla="*/ 50 h 62"/>
                <a:gd name="T36" fmla="*/ 44 w 78"/>
                <a:gd name="T37" fmla="*/ 50 h 62"/>
                <a:gd name="T38" fmla="*/ 40 w 78"/>
                <a:gd name="T39" fmla="*/ 54 h 62"/>
                <a:gd name="T40" fmla="*/ 44 w 78"/>
                <a:gd name="T41" fmla="*/ 52 h 62"/>
                <a:gd name="T42" fmla="*/ 42 w 78"/>
                <a:gd name="T43" fmla="*/ 54 h 62"/>
                <a:gd name="T44" fmla="*/ 32 w 78"/>
                <a:gd name="T45" fmla="*/ 54 h 62"/>
                <a:gd name="T46" fmla="*/ 36 w 78"/>
                <a:gd name="T47" fmla="*/ 50 h 62"/>
                <a:gd name="T48" fmla="*/ 28 w 78"/>
                <a:gd name="T49" fmla="*/ 32 h 62"/>
                <a:gd name="T50" fmla="*/ 26 w 78"/>
                <a:gd name="T51" fmla="*/ 38 h 62"/>
                <a:gd name="T52" fmla="*/ 26 w 78"/>
                <a:gd name="T53" fmla="*/ 52 h 62"/>
                <a:gd name="T54" fmla="*/ 30 w 78"/>
                <a:gd name="T55" fmla="*/ 52 h 62"/>
                <a:gd name="T56" fmla="*/ 32 w 78"/>
                <a:gd name="T57" fmla="*/ 50 h 62"/>
                <a:gd name="T58" fmla="*/ 24 w 78"/>
                <a:gd name="T59" fmla="*/ 40 h 62"/>
                <a:gd name="T60" fmla="*/ 30 w 78"/>
                <a:gd name="T61" fmla="*/ 46 h 62"/>
                <a:gd name="T62" fmla="*/ 22 w 78"/>
                <a:gd name="T63" fmla="*/ 50 h 62"/>
                <a:gd name="T64" fmla="*/ 20 w 78"/>
                <a:gd name="T65" fmla="*/ 40 h 62"/>
                <a:gd name="T66" fmla="*/ 32 w 78"/>
                <a:gd name="T67" fmla="*/ 10 h 62"/>
                <a:gd name="T68" fmla="*/ 6 w 78"/>
                <a:gd name="T69" fmla="*/ 18 h 62"/>
                <a:gd name="T70" fmla="*/ 8 w 78"/>
                <a:gd name="T71" fmla="*/ 20 h 62"/>
                <a:gd name="T72" fmla="*/ 6 w 78"/>
                <a:gd name="T73" fmla="*/ 20 h 62"/>
                <a:gd name="T74" fmla="*/ 14 w 78"/>
                <a:gd name="T75" fmla="*/ 14 h 62"/>
                <a:gd name="T76" fmla="*/ 22 w 78"/>
                <a:gd name="T77" fmla="*/ 16 h 62"/>
                <a:gd name="T78" fmla="*/ 26 w 78"/>
                <a:gd name="T79" fmla="*/ 8 h 62"/>
                <a:gd name="T80" fmla="*/ 24 w 78"/>
                <a:gd name="T81" fmla="*/ 4 h 62"/>
                <a:gd name="T82" fmla="*/ 16 w 78"/>
                <a:gd name="T83" fmla="*/ 10 h 62"/>
                <a:gd name="T84" fmla="*/ 6 w 78"/>
                <a:gd name="T85" fmla="*/ 14 h 62"/>
                <a:gd name="T86" fmla="*/ 2 w 78"/>
                <a:gd name="T87" fmla="*/ 20 h 62"/>
                <a:gd name="T88" fmla="*/ 18 w 78"/>
                <a:gd name="T89" fmla="*/ 52 h 62"/>
                <a:gd name="T90" fmla="*/ 14 w 78"/>
                <a:gd name="T91" fmla="*/ 48 h 62"/>
                <a:gd name="T92" fmla="*/ 16 w 78"/>
                <a:gd name="T93" fmla="*/ 44 h 62"/>
                <a:gd name="T94" fmla="*/ 22 w 78"/>
                <a:gd name="T95" fmla="*/ 36 h 62"/>
                <a:gd name="T96" fmla="*/ 24 w 78"/>
                <a:gd name="T97" fmla="*/ 30 h 62"/>
                <a:gd name="T98" fmla="*/ 30 w 78"/>
                <a:gd name="T99" fmla="*/ 30 h 62"/>
                <a:gd name="T100" fmla="*/ 30 w 78"/>
                <a:gd name="T101" fmla="*/ 24 h 62"/>
                <a:gd name="T102" fmla="*/ 24 w 78"/>
                <a:gd name="T103" fmla="*/ 22 h 62"/>
                <a:gd name="T104" fmla="*/ 20 w 78"/>
                <a:gd name="T105" fmla="*/ 16 h 62"/>
                <a:gd name="T106" fmla="*/ 12 w 78"/>
                <a:gd name="T107" fmla="*/ 18 h 62"/>
                <a:gd name="T108" fmla="*/ 16 w 78"/>
                <a:gd name="T109" fmla="*/ 24 h 62"/>
                <a:gd name="T110" fmla="*/ 12 w 78"/>
                <a:gd name="T111" fmla="*/ 22 h 62"/>
                <a:gd name="T112" fmla="*/ 10 w 78"/>
                <a:gd name="T113" fmla="*/ 24 h 62"/>
                <a:gd name="T114" fmla="*/ 2 w 78"/>
                <a:gd name="T115" fmla="*/ 22 h 62"/>
                <a:gd name="T116" fmla="*/ 2 w 78"/>
                <a:gd name="T117" fmla="*/ 28 h 62"/>
                <a:gd name="T118" fmla="*/ 2 w 78"/>
                <a:gd name="T119" fmla="*/ 36 h 62"/>
                <a:gd name="T120" fmla="*/ 0 w 78"/>
                <a:gd name="T121" fmla="*/ 42 h 62"/>
                <a:gd name="T122" fmla="*/ 6 w 78"/>
                <a:gd name="T123" fmla="*/ 48 h 62"/>
                <a:gd name="T124" fmla="*/ 14 w 78"/>
                <a:gd name="T125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62">
                  <a:moveTo>
                    <a:pt x="56" y="60"/>
                  </a:moveTo>
                  <a:lnTo>
                    <a:pt x="56" y="62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2" y="58"/>
                  </a:lnTo>
                  <a:lnTo>
                    <a:pt x="62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58" y="56"/>
                  </a:lnTo>
                  <a:lnTo>
                    <a:pt x="56" y="56"/>
                  </a:lnTo>
                  <a:lnTo>
                    <a:pt x="56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6" y="58"/>
                  </a:lnTo>
                  <a:lnTo>
                    <a:pt x="56" y="60"/>
                  </a:lnTo>
                  <a:lnTo>
                    <a:pt x="56" y="60"/>
                  </a:lnTo>
                  <a:close/>
                  <a:moveTo>
                    <a:pt x="74" y="44"/>
                  </a:moveTo>
                  <a:lnTo>
                    <a:pt x="74" y="46"/>
                  </a:lnTo>
                  <a:lnTo>
                    <a:pt x="74" y="48"/>
                  </a:lnTo>
                  <a:lnTo>
                    <a:pt x="78" y="50"/>
                  </a:lnTo>
                  <a:lnTo>
                    <a:pt x="78" y="48"/>
                  </a:lnTo>
                  <a:lnTo>
                    <a:pt x="76" y="44"/>
                  </a:lnTo>
                  <a:lnTo>
                    <a:pt x="74" y="44"/>
                  </a:lnTo>
                  <a:lnTo>
                    <a:pt x="74" y="44"/>
                  </a:lnTo>
                  <a:close/>
                  <a:moveTo>
                    <a:pt x="50" y="38"/>
                  </a:moveTo>
                  <a:lnTo>
                    <a:pt x="48" y="40"/>
                  </a:lnTo>
                  <a:lnTo>
                    <a:pt x="50" y="40"/>
                  </a:lnTo>
                  <a:lnTo>
                    <a:pt x="50" y="38"/>
                  </a:lnTo>
                  <a:lnTo>
                    <a:pt x="50" y="38"/>
                  </a:lnTo>
                  <a:close/>
                  <a:moveTo>
                    <a:pt x="44" y="50"/>
                  </a:moveTo>
                  <a:lnTo>
                    <a:pt x="42" y="50"/>
                  </a:lnTo>
                  <a:lnTo>
                    <a:pt x="40" y="48"/>
                  </a:lnTo>
                  <a:lnTo>
                    <a:pt x="42" y="48"/>
                  </a:lnTo>
                  <a:lnTo>
                    <a:pt x="42" y="46"/>
                  </a:lnTo>
                  <a:lnTo>
                    <a:pt x="38" y="46"/>
                  </a:lnTo>
                  <a:lnTo>
                    <a:pt x="36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4" y="40"/>
                  </a:lnTo>
                  <a:lnTo>
                    <a:pt x="34" y="38"/>
                  </a:lnTo>
                  <a:lnTo>
                    <a:pt x="36" y="38"/>
                  </a:lnTo>
                  <a:lnTo>
                    <a:pt x="36" y="36"/>
                  </a:lnTo>
                  <a:lnTo>
                    <a:pt x="38" y="34"/>
                  </a:lnTo>
                  <a:lnTo>
                    <a:pt x="38" y="36"/>
                  </a:lnTo>
                  <a:lnTo>
                    <a:pt x="38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2" y="36"/>
                  </a:lnTo>
                  <a:lnTo>
                    <a:pt x="40" y="34"/>
                  </a:lnTo>
                  <a:lnTo>
                    <a:pt x="42" y="32"/>
                  </a:lnTo>
                  <a:lnTo>
                    <a:pt x="44" y="32"/>
                  </a:lnTo>
                  <a:lnTo>
                    <a:pt x="48" y="32"/>
                  </a:lnTo>
                  <a:lnTo>
                    <a:pt x="48" y="34"/>
                  </a:lnTo>
                  <a:lnTo>
                    <a:pt x="48" y="36"/>
                  </a:lnTo>
                  <a:lnTo>
                    <a:pt x="48" y="40"/>
                  </a:lnTo>
                  <a:lnTo>
                    <a:pt x="46" y="40"/>
                  </a:lnTo>
                  <a:lnTo>
                    <a:pt x="46" y="42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6" y="46"/>
                  </a:lnTo>
                  <a:lnTo>
                    <a:pt x="44" y="46"/>
                  </a:lnTo>
                  <a:lnTo>
                    <a:pt x="44" y="48"/>
                  </a:lnTo>
                  <a:lnTo>
                    <a:pt x="44" y="50"/>
                  </a:lnTo>
                  <a:lnTo>
                    <a:pt x="44" y="50"/>
                  </a:lnTo>
                  <a:close/>
                  <a:moveTo>
                    <a:pt x="44" y="50"/>
                  </a:moveTo>
                  <a:lnTo>
                    <a:pt x="46" y="52"/>
                  </a:lnTo>
                  <a:lnTo>
                    <a:pt x="46" y="50"/>
                  </a:lnTo>
                  <a:lnTo>
                    <a:pt x="48" y="50"/>
                  </a:lnTo>
                  <a:lnTo>
                    <a:pt x="48" y="48"/>
                  </a:lnTo>
                  <a:lnTo>
                    <a:pt x="46" y="50"/>
                  </a:lnTo>
                  <a:lnTo>
                    <a:pt x="44" y="50"/>
                  </a:lnTo>
                  <a:lnTo>
                    <a:pt x="44" y="50"/>
                  </a:lnTo>
                  <a:close/>
                  <a:moveTo>
                    <a:pt x="36" y="50"/>
                  </a:moveTo>
                  <a:lnTo>
                    <a:pt x="38" y="54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42" y="52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2" y="56"/>
                  </a:lnTo>
                  <a:lnTo>
                    <a:pt x="42" y="54"/>
                  </a:lnTo>
                  <a:lnTo>
                    <a:pt x="40" y="56"/>
                  </a:lnTo>
                  <a:lnTo>
                    <a:pt x="38" y="56"/>
                  </a:lnTo>
                  <a:lnTo>
                    <a:pt x="34" y="56"/>
                  </a:lnTo>
                  <a:lnTo>
                    <a:pt x="32" y="54"/>
                  </a:lnTo>
                  <a:lnTo>
                    <a:pt x="34" y="54"/>
                  </a:lnTo>
                  <a:lnTo>
                    <a:pt x="34" y="52"/>
                  </a:lnTo>
                  <a:lnTo>
                    <a:pt x="34" y="50"/>
                  </a:lnTo>
                  <a:lnTo>
                    <a:pt x="36" y="50"/>
                  </a:lnTo>
                  <a:lnTo>
                    <a:pt x="36" y="50"/>
                  </a:lnTo>
                  <a:close/>
                  <a:moveTo>
                    <a:pt x="26" y="38"/>
                  </a:moveTo>
                  <a:lnTo>
                    <a:pt x="28" y="36"/>
                  </a:lnTo>
                  <a:lnTo>
                    <a:pt x="28" y="32"/>
                  </a:lnTo>
                  <a:lnTo>
                    <a:pt x="28" y="36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6" y="38"/>
                  </a:lnTo>
                  <a:close/>
                  <a:moveTo>
                    <a:pt x="26" y="52"/>
                  </a:moveTo>
                  <a:lnTo>
                    <a:pt x="28" y="54"/>
                  </a:lnTo>
                  <a:lnTo>
                    <a:pt x="28" y="52"/>
                  </a:lnTo>
                  <a:lnTo>
                    <a:pt x="26" y="52"/>
                  </a:lnTo>
                  <a:lnTo>
                    <a:pt x="26" y="52"/>
                  </a:lnTo>
                  <a:close/>
                  <a:moveTo>
                    <a:pt x="30" y="48"/>
                  </a:moveTo>
                  <a:lnTo>
                    <a:pt x="30" y="50"/>
                  </a:lnTo>
                  <a:lnTo>
                    <a:pt x="30" y="52"/>
                  </a:lnTo>
                  <a:lnTo>
                    <a:pt x="30" y="54"/>
                  </a:lnTo>
                  <a:lnTo>
                    <a:pt x="32" y="52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0" y="48"/>
                  </a:lnTo>
                  <a:lnTo>
                    <a:pt x="30" y="48"/>
                  </a:lnTo>
                  <a:close/>
                  <a:moveTo>
                    <a:pt x="20" y="40"/>
                  </a:moveTo>
                  <a:lnTo>
                    <a:pt x="24" y="40"/>
                  </a:lnTo>
                  <a:lnTo>
                    <a:pt x="26" y="42"/>
                  </a:lnTo>
                  <a:lnTo>
                    <a:pt x="28" y="42"/>
                  </a:lnTo>
                  <a:lnTo>
                    <a:pt x="30" y="44"/>
                  </a:lnTo>
                  <a:lnTo>
                    <a:pt x="30" y="46"/>
                  </a:lnTo>
                  <a:lnTo>
                    <a:pt x="28" y="50"/>
                  </a:lnTo>
                  <a:lnTo>
                    <a:pt x="26" y="50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0" y="46"/>
                  </a:lnTo>
                  <a:lnTo>
                    <a:pt x="18" y="44"/>
                  </a:lnTo>
                  <a:lnTo>
                    <a:pt x="20" y="40"/>
                  </a:lnTo>
                  <a:lnTo>
                    <a:pt x="20" y="40"/>
                  </a:lnTo>
                  <a:close/>
                  <a:moveTo>
                    <a:pt x="30" y="10"/>
                  </a:moveTo>
                  <a:lnTo>
                    <a:pt x="30" y="8"/>
                  </a:lnTo>
                  <a:lnTo>
                    <a:pt x="34" y="8"/>
                  </a:lnTo>
                  <a:lnTo>
                    <a:pt x="32" y="10"/>
                  </a:lnTo>
                  <a:lnTo>
                    <a:pt x="30" y="10"/>
                  </a:lnTo>
                  <a:lnTo>
                    <a:pt x="30" y="10"/>
                  </a:lnTo>
                  <a:close/>
                  <a:moveTo>
                    <a:pt x="8" y="22"/>
                  </a:moveTo>
                  <a:lnTo>
                    <a:pt x="6" y="18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0" y="18"/>
                  </a:lnTo>
                  <a:lnTo>
                    <a:pt x="8" y="20"/>
                  </a:lnTo>
                  <a:lnTo>
                    <a:pt x="8" y="22"/>
                  </a:lnTo>
                  <a:lnTo>
                    <a:pt x="8" y="22"/>
                  </a:lnTo>
                  <a:close/>
                  <a:moveTo>
                    <a:pt x="6" y="22"/>
                  </a:moveTo>
                  <a:lnTo>
                    <a:pt x="6" y="20"/>
                  </a:lnTo>
                  <a:lnTo>
                    <a:pt x="6" y="18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20" y="14"/>
                  </a:lnTo>
                  <a:lnTo>
                    <a:pt x="22" y="16"/>
                  </a:lnTo>
                  <a:lnTo>
                    <a:pt x="24" y="16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4"/>
                  </a:lnTo>
                  <a:lnTo>
                    <a:pt x="28" y="2"/>
                  </a:lnTo>
                  <a:lnTo>
                    <a:pt x="26" y="0"/>
                  </a:lnTo>
                  <a:lnTo>
                    <a:pt x="24" y="4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6" y="22"/>
                  </a:lnTo>
                  <a:close/>
                  <a:moveTo>
                    <a:pt x="18" y="52"/>
                  </a:moveTo>
                  <a:lnTo>
                    <a:pt x="16" y="52"/>
                  </a:lnTo>
                  <a:lnTo>
                    <a:pt x="18" y="50"/>
                  </a:lnTo>
                  <a:lnTo>
                    <a:pt x="16" y="48"/>
                  </a:lnTo>
                  <a:lnTo>
                    <a:pt x="14" y="48"/>
                  </a:lnTo>
                  <a:lnTo>
                    <a:pt x="16" y="48"/>
                  </a:lnTo>
                  <a:lnTo>
                    <a:pt x="16" y="46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2"/>
                  </a:lnTo>
                  <a:lnTo>
                    <a:pt x="20" y="40"/>
                  </a:lnTo>
                  <a:lnTo>
                    <a:pt x="20" y="38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4" y="36"/>
                  </a:lnTo>
                  <a:lnTo>
                    <a:pt x="24" y="32"/>
                  </a:lnTo>
                  <a:lnTo>
                    <a:pt x="24" y="30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2" y="28"/>
                  </a:lnTo>
                  <a:lnTo>
                    <a:pt x="32" y="26"/>
                  </a:lnTo>
                  <a:lnTo>
                    <a:pt x="30" y="24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4" y="24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2" y="16"/>
                  </a:lnTo>
                  <a:lnTo>
                    <a:pt x="12" y="18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4" y="24"/>
                  </a:lnTo>
                  <a:lnTo>
                    <a:pt x="12" y="24"/>
                  </a:lnTo>
                  <a:lnTo>
                    <a:pt x="10" y="24"/>
                  </a:lnTo>
                  <a:lnTo>
                    <a:pt x="12" y="22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4" y="26"/>
                  </a:lnTo>
                  <a:lnTo>
                    <a:pt x="4" y="30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2" y="36"/>
                  </a:lnTo>
                  <a:lnTo>
                    <a:pt x="4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42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4" name="Country : Czech Republic"/>
            <p:cNvSpPr>
              <a:spLocks/>
            </p:cNvSpPr>
            <p:nvPr/>
          </p:nvSpPr>
          <p:spPr bwMode="auto">
            <a:xfrm>
              <a:off x="4647768" y="2695728"/>
              <a:ext cx="188394" cy="81910"/>
            </a:xfrm>
            <a:custGeom>
              <a:avLst/>
              <a:gdLst>
                <a:gd name="T0" fmla="*/ 34 w 92"/>
                <a:gd name="T1" fmla="*/ 2 h 40"/>
                <a:gd name="T2" fmla="*/ 36 w 92"/>
                <a:gd name="T3" fmla="*/ 0 h 40"/>
                <a:gd name="T4" fmla="*/ 44 w 92"/>
                <a:gd name="T5" fmla="*/ 0 h 40"/>
                <a:gd name="T6" fmla="*/ 46 w 92"/>
                <a:gd name="T7" fmla="*/ 4 h 40"/>
                <a:gd name="T8" fmla="*/ 50 w 92"/>
                <a:gd name="T9" fmla="*/ 6 h 40"/>
                <a:gd name="T10" fmla="*/ 48 w 92"/>
                <a:gd name="T11" fmla="*/ 10 h 40"/>
                <a:gd name="T12" fmla="*/ 50 w 92"/>
                <a:gd name="T13" fmla="*/ 14 h 40"/>
                <a:gd name="T14" fmla="*/ 52 w 92"/>
                <a:gd name="T15" fmla="*/ 12 h 40"/>
                <a:gd name="T16" fmla="*/ 52 w 92"/>
                <a:gd name="T17" fmla="*/ 8 h 40"/>
                <a:gd name="T18" fmla="*/ 58 w 92"/>
                <a:gd name="T19" fmla="*/ 12 h 40"/>
                <a:gd name="T20" fmla="*/ 62 w 92"/>
                <a:gd name="T21" fmla="*/ 12 h 40"/>
                <a:gd name="T22" fmla="*/ 68 w 92"/>
                <a:gd name="T23" fmla="*/ 14 h 40"/>
                <a:gd name="T24" fmla="*/ 80 w 92"/>
                <a:gd name="T25" fmla="*/ 20 h 40"/>
                <a:gd name="T26" fmla="*/ 84 w 92"/>
                <a:gd name="T27" fmla="*/ 24 h 40"/>
                <a:gd name="T28" fmla="*/ 90 w 92"/>
                <a:gd name="T29" fmla="*/ 24 h 40"/>
                <a:gd name="T30" fmla="*/ 92 w 92"/>
                <a:gd name="T31" fmla="*/ 28 h 40"/>
                <a:gd name="T32" fmla="*/ 84 w 92"/>
                <a:gd name="T33" fmla="*/ 30 h 40"/>
                <a:gd name="T34" fmla="*/ 76 w 92"/>
                <a:gd name="T35" fmla="*/ 34 h 40"/>
                <a:gd name="T36" fmla="*/ 68 w 92"/>
                <a:gd name="T37" fmla="*/ 38 h 40"/>
                <a:gd name="T38" fmla="*/ 64 w 92"/>
                <a:gd name="T39" fmla="*/ 36 h 40"/>
                <a:gd name="T40" fmla="*/ 54 w 92"/>
                <a:gd name="T41" fmla="*/ 36 h 40"/>
                <a:gd name="T42" fmla="*/ 50 w 92"/>
                <a:gd name="T43" fmla="*/ 36 h 40"/>
                <a:gd name="T44" fmla="*/ 42 w 92"/>
                <a:gd name="T45" fmla="*/ 34 h 40"/>
                <a:gd name="T46" fmla="*/ 36 w 92"/>
                <a:gd name="T47" fmla="*/ 32 h 40"/>
                <a:gd name="T48" fmla="*/ 34 w 92"/>
                <a:gd name="T49" fmla="*/ 36 h 40"/>
                <a:gd name="T50" fmla="*/ 30 w 92"/>
                <a:gd name="T51" fmla="*/ 38 h 40"/>
                <a:gd name="T52" fmla="*/ 22 w 92"/>
                <a:gd name="T53" fmla="*/ 36 h 40"/>
                <a:gd name="T54" fmla="*/ 20 w 92"/>
                <a:gd name="T55" fmla="*/ 36 h 40"/>
                <a:gd name="T56" fmla="*/ 12 w 92"/>
                <a:gd name="T57" fmla="*/ 28 h 40"/>
                <a:gd name="T58" fmla="*/ 6 w 92"/>
                <a:gd name="T59" fmla="*/ 24 h 40"/>
                <a:gd name="T60" fmla="*/ 6 w 92"/>
                <a:gd name="T61" fmla="*/ 18 h 40"/>
                <a:gd name="T62" fmla="*/ 0 w 92"/>
                <a:gd name="T63" fmla="*/ 12 h 40"/>
                <a:gd name="T64" fmla="*/ 0 w 92"/>
                <a:gd name="T65" fmla="*/ 10 h 40"/>
                <a:gd name="T66" fmla="*/ 4 w 92"/>
                <a:gd name="T67" fmla="*/ 12 h 40"/>
                <a:gd name="T68" fmla="*/ 10 w 92"/>
                <a:gd name="T69" fmla="*/ 8 h 40"/>
                <a:gd name="T70" fmla="*/ 16 w 92"/>
                <a:gd name="T71" fmla="*/ 4 h 40"/>
                <a:gd name="T72" fmla="*/ 22 w 92"/>
                <a:gd name="T73" fmla="*/ 2 h 40"/>
                <a:gd name="T74" fmla="*/ 24 w 92"/>
                <a:gd name="T75" fmla="*/ 2 h 40"/>
                <a:gd name="T76" fmla="*/ 28 w 92"/>
                <a:gd name="T77" fmla="*/ 0 h 40"/>
                <a:gd name="T78" fmla="*/ 32 w 92"/>
                <a:gd name="T7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2" h="40">
                  <a:moveTo>
                    <a:pt x="32" y="0"/>
                  </a:moveTo>
                  <a:lnTo>
                    <a:pt x="34" y="2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4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50" y="6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0" y="14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8" y="12"/>
                  </a:lnTo>
                  <a:lnTo>
                    <a:pt x="62" y="10"/>
                  </a:lnTo>
                  <a:lnTo>
                    <a:pt x="62" y="12"/>
                  </a:lnTo>
                  <a:lnTo>
                    <a:pt x="64" y="16"/>
                  </a:lnTo>
                  <a:lnTo>
                    <a:pt x="68" y="14"/>
                  </a:lnTo>
                  <a:lnTo>
                    <a:pt x="72" y="16"/>
                  </a:lnTo>
                  <a:lnTo>
                    <a:pt x="80" y="20"/>
                  </a:lnTo>
                  <a:lnTo>
                    <a:pt x="82" y="24"/>
                  </a:lnTo>
                  <a:lnTo>
                    <a:pt x="84" y="24"/>
                  </a:lnTo>
                  <a:lnTo>
                    <a:pt x="86" y="24"/>
                  </a:lnTo>
                  <a:lnTo>
                    <a:pt x="90" y="24"/>
                  </a:lnTo>
                  <a:lnTo>
                    <a:pt x="92" y="26"/>
                  </a:lnTo>
                  <a:lnTo>
                    <a:pt x="92" y="28"/>
                  </a:lnTo>
                  <a:lnTo>
                    <a:pt x="86" y="28"/>
                  </a:lnTo>
                  <a:lnTo>
                    <a:pt x="84" y="30"/>
                  </a:lnTo>
                  <a:lnTo>
                    <a:pt x="80" y="32"/>
                  </a:lnTo>
                  <a:lnTo>
                    <a:pt x="76" y="34"/>
                  </a:lnTo>
                  <a:lnTo>
                    <a:pt x="72" y="36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4" y="36"/>
                  </a:lnTo>
                  <a:lnTo>
                    <a:pt x="60" y="38"/>
                  </a:lnTo>
                  <a:lnTo>
                    <a:pt x="54" y="36"/>
                  </a:lnTo>
                  <a:lnTo>
                    <a:pt x="52" y="36"/>
                  </a:lnTo>
                  <a:lnTo>
                    <a:pt x="50" y="36"/>
                  </a:lnTo>
                  <a:lnTo>
                    <a:pt x="46" y="36"/>
                  </a:lnTo>
                  <a:lnTo>
                    <a:pt x="42" y="34"/>
                  </a:lnTo>
                  <a:lnTo>
                    <a:pt x="38" y="34"/>
                  </a:lnTo>
                  <a:lnTo>
                    <a:pt x="36" y="32"/>
                  </a:lnTo>
                  <a:lnTo>
                    <a:pt x="34" y="34"/>
                  </a:lnTo>
                  <a:lnTo>
                    <a:pt x="34" y="36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40"/>
                  </a:lnTo>
                  <a:lnTo>
                    <a:pt x="22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16" y="30"/>
                  </a:lnTo>
                  <a:lnTo>
                    <a:pt x="12" y="28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18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6" name="Country : Cyprus"/>
            <p:cNvSpPr>
              <a:spLocks/>
            </p:cNvSpPr>
            <p:nvPr/>
          </p:nvSpPr>
          <p:spPr bwMode="auto">
            <a:xfrm>
              <a:off x="5171994" y="3178999"/>
              <a:ext cx="57337" cy="32764"/>
            </a:xfrm>
            <a:custGeom>
              <a:avLst/>
              <a:gdLst>
                <a:gd name="T0" fmla="*/ 6 w 28"/>
                <a:gd name="T1" fmla="*/ 16 h 16"/>
                <a:gd name="T2" fmla="*/ 2 w 28"/>
                <a:gd name="T3" fmla="*/ 14 h 16"/>
                <a:gd name="T4" fmla="*/ 0 w 28"/>
                <a:gd name="T5" fmla="*/ 12 h 16"/>
                <a:gd name="T6" fmla="*/ 0 w 28"/>
                <a:gd name="T7" fmla="*/ 8 h 16"/>
                <a:gd name="T8" fmla="*/ 2 w 28"/>
                <a:gd name="T9" fmla="*/ 8 h 16"/>
                <a:gd name="T10" fmla="*/ 4 w 28"/>
                <a:gd name="T11" fmla="*/ 6 h 16"/>
                <a:gd name="T12" fmla="*/ 6 w 28"/>
                <a:gd name="T13" fmla="*/ 8 h 16"/>
                <a:gd name="T14" fmla="*/ 8 w 28"/>
                <a:gd name="T15" fmla="*/ 8 h 16"/>
                <a:gd name="T16" fmla="*/ 8 w 28"/>
                <a:gd name="T17" fmla="*/ 6 h 16"/>
                <a:gd name="T18" fmla="*/ 8 w 28"/>
                <a:gd name="T19" fmla="*/ 4 h 16"/>
                <a:gd name="T20" fmla="*/ 12 w 28"/>
                <a:gd name="T21" fmla="*/ 4 h 16"/>
                <a:gd name="T22" fmla="*/ 14 w 28"/>
                <a:gd name="T23" fmla="*/ 6 h 16"/>
                <a:gd name="T24" fmla="*/ 16 w 28"/>
                <a:gd name="T25" fmla="*/ 4 h 16"/>
                <a:gd name="T26" fmla="*/ 22 w 28"/>
                <a:gd name="T27" fmla="*/ 2 h 16"/>
                <a:gd name="T28" fmla="*/ 26 w 28"/>
                <a:gd name="T29" fmla="*/ 0 h 16"/>
                <a:gd name="T30" fmla="*/ 28 w 28"/>
                <a:gd name="T31" fmla="*/ 0 h 16"/>
                <a:gd name="T32" fmla="*/ 28 w 28"/>
                <a:gd name="T33" fmla="*/ 0 h 16"/>
                <a:gd name="T34" fmla="*/ 28 w 28"/>
                <a:gd name="T35" fmla="*/ 2 h 16"/>
                <a:gd name="T36" fmla="*/ 24 w 28"/>
                <a:gd name="T37" fmla="*/ 4 h 16"/>
                <a:gd name="T38" fmla="*/ 22 w 28"/>
                <a:gd name="T39" fmla="*/ 6 h 16"/>
                <a:gd name="T40" fmla="*/ 22 w 28"/>
                <a:gd name="T41" fmla="*/ 10 h 16"/>
                <a:gd name="T42" fmla="*/ 22 w 28"/>
                <a:gd name="T43" fmla="*/ 12 h 16"/>
                <a:gd name="T44" fmla="*/ 20 w 28"/>
                <a:gd name="T45" fmla="*/ 12 h 16"/>
                <a:gd name="T46" fmla="*/ 18 w 28"/>
                <a:gd name="T47" fmla="*/ 12 h 16"/>
                <a:gd name="T48" fmla="*/ 14 w 28"/>
                <a:gd name="T49" fmla="*/ 14 h 16"/>
                <a:gd name="T50" fmla="*/ 12 w 28"/>
                <a:gd name="T51" fmla="*/ 16 h 16"/>
                <a:gd name="T52" fmla="*/ 10 w 28"/>
                <a:gd name="T53" fmla="*/ 16 h 16"/>
                <a:gd name="T54" fmla="*/ 8 w 28"/>
                <a:gd name="T55" fmla="*/ 16 h 16"/>
                <a:gd name="T56" fmla="*/ 6 w 28"/>
                <a:gd name="T5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16">
                  <a:moveTo>
                    <a:pt x="6" y="16"/>
                  </a:moveTo>
                  <a:lnTo>
                    <a:pt x="2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4" y="6"/>
                  </a:lnTo>
                  <a:lnTo>
                    <a:pt x="16" y="4"/>
                  </a:lnTo>
                  <a:lnTo>
                    <a:pt x="22" y="2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2"/>
                  </a:lnTo>
                  <a:lnTo>
                    <a:pt x="24" y="4"/>
                  </a:lnTo>
                  <a:lnTo>
                    <a:pt x="22" y="6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9" name="Country : Croatia"/>
            <p:cNvSpPr>
              <a:spLocks noEditPoints="1"/>
            </p:cNvSpPr>
            <p:nvPr/>
          </p:nvSpPr>
          <p:spPr bwMode="auto">
            <a:xfrm>
              <a:off x="4692818" y="2851357"/>
              <a:ext cx="139248" cy="106483"/>
            </a:xfrm>
            <a:custGeom>
              <a:avLst/>
              <a:gdLst>
                <a:gd name="T0" fmla="*/ 68 w 68"/>
                <a:gd name="T1" fmla="*/ 18 h 52"/>
                <a:gd name="T2" fmla="*/ 66 w 68"/>
                <a:gd name="T3" fmla="*/ 16 h 52"/>
                <a:gd name="T4" fmla="*/ 62 w 68"/>
                <a:gd name="T5" fmla="*/ 8 h 52"/>
                <a:gd name="T6" fmla="*/ 54 w 68"/>
                <a:gd name="T7" fmla="*/ 8 h 52"/>
                <a:gd name="T8" fmla="*/ 42 w 68"/>
                <a:gd name="T9" fmla="*/ 4 h 52"/>
                <a:gd name="T10" fmla="*/ 36 w 68"/>
                <a:gd name="T11" fmla="*/ 0 h 52"/>
                <a:gd name="T12" fmla="*/ 22 w 68"/>
                <a:gd name="T13" fmla="*/ 8 h 52"/>
                <a:gd name="T14" fmla="*/ 14 w 68"/>
                <a:gd name="T15" fmla="*/ 14 h 52"/>
                <a:gd name="T16" fmla="*/ 4 w 68"/>
                <a:gd name="T17" fmla="*/ 14 h 52"/>
                <a:gd name="T18" fmla="*/ 0 w 68"/>
                <a:gd name="T19" fmla="*/ 20 h 52"/>
                <a:gd name="T20" fmla="*/ 4 w 68"/>
                <a:gd name="T21" fmla="*/ 24 h 52"/>
                <a:gd name="T22" fmla="*/ 10 w 68"/>
                <a:gd name="T23" fmla="*/ 16 h 52"/>
                <a:gd name="T24" fmla="*/ 16 w 68"/>
                <a:gd name="T25" fmla="*/ 20 h 52"/>
                <a:gd name="T26" fmla="*/ 22 w 68"/>
                <a:gd name="T27" fmla="*/ 30 h 52"/>
                <a:gd name="T28" fmla="*/ 24 w 68"/>
                <a:gd name="T29" fmla="*/ 32 h 52"/>
                <a:gd name="T30" fmla="*/ 22 w 68"/>
                <a:gd name="T31" fmla="*/ 36 h 52"/>
                <a:gd name="T32" fmla="*/ 30 w 68"/>
                <a:gd name="T33" fmla="*/ 40 h 52"/>
                <a:gd name="T34" fmla="*/ 34 w 68"/>
                <a:gd name="T35" fmla="*/ 44 h 52"/>
                <a:gd name="T36" fmla="*/ 50 w 68"/>
                <a:gd name="T37" fmla="*/ 52 h 52"/>
                <a:gd name="T38" fmla="*/ 46 w 68"/>
                <a:gd name="T39" fmla="*/ 52 h 52"/>
                <a:gd name="T40" fmla="*/ 50 w 68"/>
                <a:gd name="T41" fmla="*/ 50 h 52"/>
                <a:gd name="T42" fmla="*/ 30 w 68"/>
                <a:gd name="T43" fmla="*/ 30 h 52"/>
                <a:gd name="T44" fmla="*/ 30 w 68"/>
                <a:gd name="T45" fmla="*/ 26 h 52"/>
                <a:gd name="T46" fmla="*/ 26 w 68"/>
                <a:gd name="T47" fmla="*/ 20 h 52"/>
                <a:gd name="T48" fmla="*/ 28 w 68"/>
                <a:gd name="T49" fmla="*/ 16 h 52"/>
                <a:gd name="T50" fmla="*/ 32 w 68"/>
                <a:gd name="T51" fmla="*/ 20 h 52"/>
                <a:gd name="T52" fmla="*/ 36 w 68"/>
                <a:gd name="T53" fmla="*/ 18 h 52"/>
                <a:gd name="T54" fmla="*/ 42 w 68"/>
                <a:gd name="T55" fmla="*/ 16 h 52"/>
                <a:gd name="T56" fmla="*/ 46 w 68"/>
                <a:gd name="T57" fmla="*/ 18 h 52"/>
                <a:gd name="T58" fmla="*/ 52 w 68"/>
                <a:gd name="T59" fmla="*/ 18 h 52"/>
                <a:gd name="T60" fmla="*/ 58 w 68"/>
                <a:gd name="T61" fmla="*/ 18 h 52"/>
                <a:gd name="T62" fmla="*/ 64 w 68"/>
                <a:gd name="T63" fmla="*/ 22 h 52"/>
                <a:gd name="T64" fmla="*/ 38 w 68"/>
                <a:gd name="T65" fmla="*/ 50 h 52"/>
                <a:gd name="T66" fmla="*/ 40 w 68"/>
                <a:gd name="T67" fmla="*/ 52 h 52"/>
                <a:gd name="T68" fmla="*/ 36 w 68"/>
                <a:gd name="T69" fmla="*/ 48 h 52"/>
                <a:gd name="T70" fmla="*/ 36 w 68"/>
                <a:gd name="T71" fmla="*/ 48 h 52"/>
                <a:gd name="T72" fmla="*/ 40 w 68"/>
                <a:gd name="T73" fmla="*/ 46 h 52"/>
                <a:gd name="T74" fmla="*/ 38 w 68"/>
                <a:gd name="T75" fmla="*/ 46 h 52"/>
                <a:gd name="T76" fmla="*/ 18 w 68"/>
                <a:gd name="T77" fmla="*/ 30 h 52"/>
                <a:gd name="T78" fmla="*/ 20 w 68"/>
                <a:gd name="T79" fmla="*/ 32 h 52"/>
                <a:gd name="T80" fmla="*/ 16 w 68"/>
                <a:gd name="T81" fmla="*/ 26 h 52"/>
                <a:gd name="T82" fmla="*/ 16 w 68"/>
                <a:gd name="T83" fmla="*/ 26 h 52"/>
                <a:gd name="T84" fmla="*/ 20 w 68"/>
                <a:gd name="T85" fmla="*/ 36 h 52"/>
                <a:gd name="T86" fmla="*/ 16 w 68"/>
                <a:gd name="T87" fmla="*/ 34 h 52"/>
                <a:gd name="T88" fmla="*/ 16 w 68"/>
                <a:gd name="T89" fmla="*/ 32 h 52"/>
                <a:gd name="T90" fmla="*/ 10 w 68"/>
                <a:gd name="T91" fmla="*/ 22 h 52"/>
                <a:gd name="T92" fmla="*/ 12 w 68"/>
                <a:gd name="T93" fmla="*/ 28 h 52"/>
                <a:gd name="T94" fmla="*/ 10 w 68"/>
                <a:gd name="T95" fmla="*/ 22 h 52"/>
                <a:gd name="T96" fmla="*/ 14 w 68"/>
                <a:gd name="T97" fmla="*/ 22 h 52"/>
                <a:gd name="T98" fmla="*/ 10 w 68"/>
                <a:gd name="T99" fmla="*/ 22 h 52"/>
                <a:gd name="T100" fmla="*/ 12 w 68"/>
                <a:gd name="T101" fmla="*/ 1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8" h="52">
                  <a:moveTo>
                    <a:pt x="64" y="22"/>
                  </a:moveTo>
                  <a:lnTo>
                    <a:pt x="64" y="20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6" y="16"/>
                  </a:lnTo>
                  <a:lnTo>
                    <a:pt x="64" y="16"/>
                  </a:lnTo>
                  <a:lnTo>
                    <a:pt x="64" y="12"/>
                  </a:lnTo>
                  <a:lnTo>
                    <a:pt x="62" y="8"/>
                  </a:lnTo>
                  <a:lnTo>
                    <a:pt x="60" y="8"/>
                  </a:lnTo>
                  <a:lnTo>
                    <a:pt x="58" y="10"/>
                  </a:lnTo>
                  <a:lnTo>
                    <a:pt x="54" y="8"/>
                  </a:lnTo>
                  <a:lnTo>
                    <a:pt x="48" y="8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2" y="4"/>
                  </a:lnTo>
                  <a:lnTo>
                    <a:pt x="22" y="8"/>
                  </a:lnTo>
                  <a:lnTo>
                    <a:pt x="18" y="10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4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4" y="18"/>
                  </a:lnTo>
                  <a:lnTo>
                    <a:pt x="16" y="20"/>
                  </a:lnTo>
                  <a:lnTo>
                    <a:pt x="16" y="24"/>
                  </a:lnTo>
                  <a:lnTo>
                    <a:pt x="18" y="26"/>
                  </a:lnTo>
                  <a:lnTo>
                    <a:pt x="22" y="30"/>
                  </a:lnTo>
                  <a:lnTo>
                    <a:pt x="24" y="30"/>
                  </a:lnTo>
                  <a:lnTo>
                    <a:pt x="26" y="32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4"/>
                  </a:lnTo>
                  <a:lnTo>
                    <a:pt x="22" y="36"/>
                  </a:lnTo>
                  <a:lnTo>
                    <a:pt x="24" y="36"/>
                  </a:lnTo>
                  <a:lnTo>
                    <a:pt x="28" y="40"/>
                  </a:lnTo>
                  <a:lnTo>
                    <a:pt x="30" y="40"/>
                  </a:lnTo>
                  <a:lnTo>
                    <a:pt x="30" y="42"/>
                  </a:lnTo>
                  <a:lnTo>
                    <a:pt x="32" y="44"/>
                  </a:lnTo>
                  <a:lnTo>
                    <a:pt x="34" y="44"/>
                  </a:lnTo>
                  <a:lnTo>
                    <a:pt x="40" y="44"/>
                  </a:lnTo>
                  <a:lnTo>
                    <a:pt x="44" y="46"/>
                  </a:lnTo>
                  <a:lnTo>
                    <a:pt x="50" y="52"/>
                  </a:lnTo>
                  <a:lnTo>
                    <a:pt x="48" y="52"/>
                  </a:lnTo>
                  <a:lnTo>
                    <a:pt x="44" y="50"/>
                  </a:lnTo>
                  <a:lnTo>
                    <a:pt x="46" y="52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50" y="50"/>
                  </a:lnTo>
                  <a:lnTo>
                    <a:pt x="42" y="40"/>
                  </a:lnTo>
                  <a:lnTo>
                    <a:pt x="32" y="32"/>
                  </a:lnTo>
                  <a:lnTo>
                    <a:pt x="30" y="30"/>
                  </a:lnTo>
                  <a:lnTo>
                    <a:pt x="32" y="30"/>
                  </a:lnTo>
                  <a:lnTo>
                    <a:pt x="30" y="28"/>
                  </a:lnTo>
                  <a:lnTo>
                    <a:pt x="30" y="26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16"/>
                  </a:lnTo>
                  <a:lnTo>
                    <a:pt x="28" y="16"/>
                  </a:lnTo>
                  <a:lnTo>
                    <a:pt x="30" y="18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18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2" y="16"/>
                  </a:lnTo>
                  <a:lnTo>
                    <a:pt x="44" y="16"/>
                  </a:lnTo>
                  <a:lnTo>
                    <a:pt x="44" y="18"/>
                  </a:lnTo>
                  <a:lnTo>
                    <a:pt x="46" y="18"/>
                  </a:lnTo>
                  <a:lnTo>
                    <a:pt x="48" y="18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4" y="18"/>
                  </a:lnTo>
                  <a:lnTo>
                    <a:pt x="56" y="18"/>
                  </a:lnTo>
                  <a:lnTo>
                    <a:pt x="58" y="18"/>
                  </a:lnTo>
                  <a:lnTo>
                    <a:pt x="62" y="20"/>
                  </a:lnTo>
                  <a:lnTo>
                    <a:pt x="64" y="20"/>
                  </a:lnTo>
                  <a:lnTo>
                    <a:pt x="64" y="22"/>
                  </a:lnTo>
                  <a:lnTo>
                    <a:pt x="64" y="22"/>
                  </a:lnTo>
                  <a:close/>
                  <a:moveTo>
                    <a:pt x="38" y="50"/>
                  </a:moveTo>
                  <a:lnTo>
                    <a:pt x="38" y="50"/>
                  </a:lnTo>
                  <a:lnTo>
                    <a:pt x="44" y="50"/>
                  </a:lnTo>
                  <a:lnTo>
                    <a:pt x="44" y="52"/>
                  </a:lnTo>
                  <a:lnTo>
                    <a:pt x="40" y="52"/>
                  </a:lnTo>
                  <a:lnTo>
                    <a:pt x="38" y="50"/>
                  </a:lnTo>
                  <a:lnTo>
                    <a:pt x="38" y="50"/>
                  </a:lnTo>
                  <a:close/>
                  <a:moveTo>
                    <a:pt x="36" y="48"/>
                  </a:moveTo>
                  <a:lnTo>
                    <a:pt x="42" y="48"/>
                  </a:lnTo>
                  <a:lnTo>
                    <a:pt x="40" y="50"/>
                  </a:lnTo>
                  <a:lnTo>
                    <a:pt x="36" y="48"/>
                  </a:lnTo>
                  <a:lnTo>
                    <a:pt x="36" y="48"/>
                  </a:lnTo>
                  <a:close/>
                  <a:moveTo>
                    <a:pt x="36" y="46"/>
                  </a:moveTo>
                  <a:lnTo>
                    <a:pt x="40" y="46"/>
                  </a:lnTo>
                  <a:lnTo>
                    <a:pt x="42" y="46"/>
                  </a:lnTo>
                  <a:lnTo>
                    <a:pt x="40" y="48"/>
                  </a:lnTo>
                  <a:lnTo>
                    <a:pt x="38" y="46"/>
                  </a:lnTo>
                  <a:lnTo>
                    <a:pt x="36" y="46"/>
                  </a:lnTo>
                  <a:lnTo>
                    <a:pt x="36" y="46"/>
                  </a:lnTo>
                  <a:close/>
                  <a:moveTo>
                    <a:pt x="18" y="30"/>
                  </a:moveTo>
                  <a:lnTo>
                    <a:pt x="20" y="30"/>
                  </a:lnTo>
                  <a:lnTo>
                    <a:pt x="22" y="32"/>
                  </a:lnTo>
                  <a:lnTo>
                    <a:pt x="20" y="32"/>
                  </a:lnTo>
                  <a:lnTo>
                    <a:pt x="18" y="30"/>
                  </a:lnTo>
                  <a:lnTo>
                    <a:pt x="18" y="30"/>
                  </a:lnTo>
                  <a:close/>
                  <a:moveTo>
                    <a:pt x="16" y="26"/>
                  </a:moveTo>
                  <a:lnTo>
                    <a:pt x="18" y="28"/>
                  </a:lnTo>
                  <a:lnTo>
                    <a:pt x="16" y="28"/>
                  </a:lnTo>
                  <a:lnTo>
                    <a:pt x="16" y="26"/>
                  </a:lnTo>
                  <a:lnTo>
                    <a:pt x="16" y="26"/>
                  </a:lnTo>
                  <a:close/>
                  <a:moveTo>
                    <a:pt x="16" y="34"/>
                  </a:moveTo>
                  <a:lnTo>
                    <a:pt x="20" y="36"/>
                  </a:lnTo>
                  <a:lnTo>
                    <a:pt x="20" y="38"/>
                  </a:lnTo>
                  <a:lnTo>
                    <a:pt x="16" y="34"/>
                  </a:lnTo>
                  <a:lnTo>
                    <a:pt x="16" y="34"/>
                  </a:lnTo>
                  <a:close/>
                  <a:moveTo>
                    <a:pt x="14" y="30"/>
                  </a:moveTo>
                  <a:lnTo>
                    <a:pt x="16" y="30"/>
                  </a:lnTo>
                  <a:lnTo>
                    <a:pt x="16" y="32"/>
                  </a:lnTo>
                  <a:lnTo>
                    <a:pt x="14" y="30"/>
                  </a:lnTo>
                  <a:lnTo>
                    <a:pt x="14" y="30"/>
                  </a:lnTo>
                  <a:close/>
                  <a:moveTo>
                    <a:pt x="10" y="22"/>
                  </a:moveTo>
                  <a:lnTo>
                    <a:pt x="12" y="24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2"/>
                  </a:lnTo>
                  <a:lnTo>
                    <a:pt x="10" y="22"/>
                  </a:lnTo>
                  <a:close/>
                  <a:moveTo>
                    <a:pt x="12" y="18"/>
                  </a:moveTo>
                  <a:lnTo>
                    <a:pt x="14" y="22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8" name="Country : Canary Islands (Spain)"/>
            <p:cNvSpPr>
              <a:spLocks noEditPoints="1"/>
            </p:cNvSpPr>
            <p:nvPr/>
          </p:nvSpPr>
          <p:spPr bwMode="auto">
            <a:xfrm>
              <a:off x="3926957" y="3371488"/>
              <a:ext cx="118770" cy="40955"/>
            </a:xfrm>
            <a:custGeom>
              <a:avLst/>
              <a:gdLst>
                <a:gd name="T0" fmla="*/ 10 w 58"/>
                <a:gd name="T1" fmla="*/ 14 h 20"/>
                <a:gd name="T2" fmla="*/ 10 w 58"/>
                <a:gd name="T3" fmla="*/ 14 h 20"/>
                <a:gd name="T4" fmla="*/ 10 w 58"/>
                <a:gd name="T5" fmla="*/ 12 h 20"/>
                <a:gd name="T6" fmla="*/ 10 w 58"/>
                <a:gd name="T7" fmla="*/ 12 h 20"/>
                <a:gd name="T8" fmla="*/ 10 w 58"/>
                <a:gd name="T9" fmla="*/ 14 h 20"/>
                <a:gd name="T10" fmla="*/ 10 w 58"/>
                <a:gd name="T11" fmla="*/ 14 h 20"/>
                <a:gd name="T12" fmla="*/ 10 w 58"/>
                <a:gd name="T13" fmla="*/ 14 h 20"/>
                <a:gd name="T14" fmla="*/ 10 w 58"/>
                <a:gd name="T15" fmla="*/ 14 h 20"/>
                <a:gd name="T16" fmla="*/ 2 w 58"/>
                <a:gd name="T17" fmla="*/ 20 h 20"/>
                <a:gd name="T18" fmla="*/ 0 w 58"/>
                <a:gd name="T19" fmla="*/ 18 h 20"/>
                <a:gd name="T20" fmla="*/ 2 w 58"/>
                <a:gd name="T21" fmla="*/ 18 h 20"/>
                <a:gd name="T22" fmla="*/ 2 w 58"/>
                <a:gd name="T23" fmla="*/ 18 h 20"/>
                <a:gd name="T24" fmla="*/ 2 w 58"/>
                <a:gd name="T25" fmla="*/ 18 h 20"/>
                <a:gd name="T26" fmla="*/ 2 w 58"/>
                <a:gd name="T27" fmla="*/ 20 h 20"/>
                <a:gd name="T28" fmla="*/ 2 w 58"/>
                <a:gd name="T29" fmla="*/ 20 h 20"/>
                <a:gd name="T30" fmla="*/ 2 w 58"/>
                <a:gd name="T31" fmla="*/ 20 h 20"/>
                <a:gd name="T32" fmla="*/ 4 w 58"/>
                <a:gd name="T33" fmla="*/ 8 h 20"/>
                <a:gd name="T34" fmla="*/ 4 w 58"/>
                <a:gd name="T35" fmla="*/ 6 h 20"/>
                <a:gd name="T36" fmla="*/ 2 w 58"/>
                <a:gd name="T37" fmla="*/ 4 h 20"/>
                <a:gd name="T38" fmla="*/ 2 w 58"/>
                <a:gd name="T39" fmla="*/ 4 h 20"/>
                <a:gd name="T40" fmla="*/ 4 w 58"/>
                <a:gd name="T41" fmla="*/ 2 h 20"/>
                <a:gd name="T42" fmla="*/ 4 w 58"/>
                <a:gd name="T43" fmla="*/ 2 h 20"/>
                <a:gd name="T44" fmla="*/ 6 w 58"/>
                <a:gd name="T45" fmla="*/ 4 h 20"/>
                <a:gd name="T46" fmla="*/ 6 w 58"/>
                <a:gd name="T47" fmla="*/ 8 h 20"/>
                <a:gd name="T48" fmla="*/ 6 w 58"/>
                <a:gd name="T49" fmla="*/ 8 h 20"/>
                <a:gd name="T50" fmla="*/ 4 w 58"/>
                <a:gd name="T51" fmla="*/ 8 h 20"/>
                <a:gd name="T52" fmla="*/ 4 w 58"/>
                <a:gd name="T53" fmla="*/ 8 h 20"/>
                <a:gd name="T54" fmla="*/ 24 w 58"/>
                <a:gd name="T55" fmla="*/ 12 h 20"/>
                <a:gd name="T56" fmla="*/ 20 w 58"/>
                <a:gd name="T57" fmla="*/ 12 h 20"/>
                <a:gd name="T58" fmla="*/ 16 w 58"/>
                <a:gd name="T59" fmla="*/ 14 h 20"/>
                <a:gd name="T60" fmla="*/ 14 w 58"/>
                <a:gd name="T61" fmla="*/ 14 h 20"/>
                <a:gd name="T62" fmla="*/ 14 w 58"/>
                <a:gd name="T63" fmla="*/ 12 h 20"/>
                <a:gd name="T64" fmla="*/ 16 w 58"/>
                <a:gd name="T65" fmla="*/ 10 h 20"/>
                <a:gd name="T66" fmla="*/ 18 w 58"/>
                <a:gd name="T67" fmla="*/ 10 h 20"/>
                <a:gd name="T68" fmla="*/ 20 w 58"/>
                <a:gd name="T69" fmla="*/ 10 h 20"/>
                <a:gd name="T70" fmla="*/ 22 w 58"/>
                <a:gd name="T71" fmla="*/ 8 h 20"/>
                <a:gd name="T72" fmla="*/ 24 w 58"/>
                <a:gd name="T73" fmla="*/ 8 h 20"/>
                <a:gd name="T74" fmla="*/ 24 w 58"/>
                <a:gd name="T75" fmla="*/ 12 h 20"/>
                <a:gd name="T76" fmla="*/ 24 w 58"/>
                <a:gd name="T77" fmla="*/ 12 h 20"/>
                <a:gd name="T78" fmla="*/ 28 w 58"/>
                <a:gd name="T79" fmla="*/ 12 h 20"/>
                <a:gd name="T80" fmla="*/ 28 w 58"/>
                <a:gd name="T81" fmla="*/ 16 h 20"/>
                <a:gd name="T82" fmla="*/ 30 w 58"/>
                <a:gd name="T83" fmla="*/ 18 h 20"/>
                <a:gd name="T84" fmla="*/ 32 w 58"/>
                <a:gd name="T85" fmla="*/ 16 h 20"/>
                <a:gd name="T86" fmla="*/ 34 w 58"/>
                <a:gd name="T87" fmla="*/ 16 h 20"/>
                <a:gd name="T88" fmla="*/ 32 w 58"/>
                <a:gd name="T89" fmla="*/ 14 h 20"/>
                <a:gd name="T90" fmla="*/ 30 w 58"/>
                <a:gd name="T91" fmla="*/ 12 h 20"/>
                <a:gd name="T92" fmla="*/ 28 w 58"/>
                <a:gd name="T93" fmla="*/ 12 h 20"/>
                <a:gd name="T94" fmla="*/ 28 w 58"/>
                <a:gd name="T95" fmla="*/ 12 h 20"/>
                <a:gd name="T96" fmla="*/ 52 w 58"/>
                <a:gd name="T97" fmla="*/ 4 h 20"/>
                <a:gd name="T98" fmla="*/ 54 w 58"/>
                <a:gd name="T99" fmla="*/ 0 h 20"/>
                <a:gd name="T100" fmla="*/ 56 w 58"/>
                <a:gd name="T101" fmla="*/ 0 h 20"/>
                <a:gd name="T102" fmla="*/ 58 w 58"/>
                <a:gd name="T103" fmla="*/ 2 h 20"/>
                <a:gd name="T104" fmla="*/ 54 w 58"/>
                <a:gd name="T105" fmla="*/ 2 h 20"/>
                <a:gd name="T106" fmla="*/ 52 w 58"/>
                <a:gd name="T107" fmla="*/ 4 h 20"/>
                <a:gd name="T108" fmla="*/ 52 w 58"/>
                <a:gd name="T109" fmla="*/ 4 h 20"/>
                <a:gd name="T110" fmla="*/ 44 w 58"/>
                <a:gd name="T111" fmla="*/ 14 h 20"/>
                <a:gd name="T112" fmla="*/ 48 w 58"/>
                <a:gd name="T113" fmla="*/ 10 h 20"/>
                <a:gd name="T114" fmla="*/ 48 w 58"/>
                <a:gd name="T115" fmla="*/ 8 h 20"/>
                <a:gd name="T116" fmla="*/ 52 w 58"/>
                <a:gd name="T117" fmla="*/ 6 h 20"/>
                <a:gd name="T118" fmla="*/ 52 w 58"/>
                <a:gd name="T119" fmla="*/ 10 h 20"/>
                <a:gd name="T120" fmla="*/ 48 w 58"/>
                <a:gd name="T121" fmla="*/ 14 h 20"/>
                <a:gd name="T122" fmla="*/ 46 w 58"/>
                <a:gd name="T123" fmla="*/ 14 h 20"/>
                <a:gd name="T124" fmla="*/ 44 w 58"/>
                <a:gd name="T12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" h="20">
                  <a:moveTo>
                    <a:pt x="10" y="14"/>
                  </a:moveTo>
                  <a:lnTo>
                    <a:pt x="10" y="14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close/>
                  <a:moveTo>
                    <a:pt x="2" y="20"/>
                  </a:moveTo>
                  <a:lnTo>
                    <a:pt x="0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close/>
                  <a:moveTo>
                    <a:pt x="4" y="8"/>
                  </a:moveTo>
                  <a:lnTo>
                    <a:pt x="4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4" y="8"/>
                  </a:lnTo>
                  <a:close/>
                  <a:moveTo>
                    <a:pt x="24" y="12"/>
                  </a:moveTo>
                  <a:lnTo>
                    <a:pt x="20" y="12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4" y="12"/>
                  </a:lnTo>
                  <a:close/>
                  <a:moveTo>
                    <a:pt x="28" y="12"/>
                  </a:moveTo>
                  <a:lnTo>
                    <a:pt x="28" y="16"/>
                  </a:lnTo>
                  <a:lnTo>
                    <a:pt x="30" y="18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2" y="14"/>
                  </a:lnTo>
                  <a:lnTo>
                    <a:pt x="30" y="12"/>
                  </a:lnTo>
                  <a:lnTo>
                    <a:pt x="28" y="12"/>
                  </a:lnTo>
                  <a:lnTo>
                    <a:pt x="28" y="12"/>
                  </a:lnTo>
                  <a:close/>
                  <a:moveTo>
                    <a:pt x="52" y="4"/>
                  </a:moveTo>
                  <a:lnTo>
                    <a:pt x="54" y="0"/>
                  </a:lnTo>
                  <a:lnTo>
                    <a:pt x="56" y="0"/>
                  </a:lnTo>
                  <a:lnTo>
                    <a:pt x="58" y="2"/>
                  </a:lnTo>
                  <a:lnTo>
                    <a:pt x="54" y="2"/>
                  </a:lnTo>
                  <a:lnTo>
                    <a:pt x="52" y="4"/>
                  </a:lnTo>
                  <a:lnTo>
                    <a:pt x="52" y="4"/>
                  </a:lnTo>
                  <a:close/>
                  <a:moveTo>
                    <a:pt x="44" y="14"/>
                  </a:moveTo>
                  <a:lnTo>
                    <a:pt x="48" y="10"/>
                  </a:lnTo>
                  <a:lnTo>
                    <a:pt x="48" y="8"/>
                  </a:lnTo>
                  <a:lnTo>
                    <a:pt x="52" y="6"/>
                  </a:lnTo>
                  <a:lnTo>
                    <a:pt x="52" y="10"/>
                  </a:lnTo>
                  <a:lnTo>
                    <a:pt x="48" y="14"/>
                  </a:lnTo>
                  <a:lnTo>
                    <a:pt x="46" y="14"/>
                  </a:lnTo>
                  <a:lnTo>
                    <a:pt x="44" y="1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0" name="Country : Bosnia and Herzegovina"/>
            <p:cNvSpPr>
              <a:spLocks/>
            </p:cNvSpPr>
            <p:nvPr/>
          </p:nvSpPr>
          <p:spPr bwMode="auto">
            <a:xfrm>
              <a:off x="4746060" y="2884122"/>
              <a:ext cx="94197" cy="81910"/>
            </a:xfrm>
            <a:custGeom>
              <a:avLst/>
              <a:gdLst>
                <a:gd name="T0" fmla="*/ 24 w 46"/>
                <a:gd name="T1" fmla="*/ 34 h 40"/>
                <a:gd name="T2" fmla="*/ 6 w 46"/>
                <a:gd name="T3" fmla="*/ 16 h 40"/>
                <a:gd name="T4" fmla="*/ 6 w 46"/>
                <a:gd name="T5" fmla="*/ 14 h 40"/>
                <a:gd name="T6" fmla="*/ 4 w 46"/>
                <a:gd name="T7" fmla="*/ 10 h 40"/>
                <a:gd name="T8" fmla="*/ 0 w 46"/>
                <a:gd name="T9" fmla="*/ 6 h 40"/>
                <a:gd name="T10" fmla="*/ 0 w 46"/>
                <a:gd name="T11" fmla="*/ 4 h 40"/>
                <a:gd name="T12" fmla="*/ 2 w 46"/>
                <a:gd name="T13" fmla="*/ 0 h 40"/>
                <a:gd name="T14" fmla="*/ 6 w 46"/>
                <a:gd name="T15" fmla="*/ 4 h 40"/>
                <a:gd name="T16" fmla="*/ 6 w 46"/>
                <a:gd name="T17" fmla="*/ 2 h 40"/>
                <a:gd name="T18" fmla="*/ 10 w 46"/>
                <a:gd name="T19" fmla="*/ 2 h 40"/>
                <a:gd name="T20" fmla="*/ 14 w 46"/>
                <a:gd name="T21" fmla="*/ 0 h 40"/>
                <a:gd name="T22" fmla="*/ 18 w 46"/>
                <a:gd name="T23" fmla="*/ 0 h 40"/>
                <a:gd name="T24" fmla="*/ 20 w 46"/>
                <a:gd name="T25" fmla="*/ 2 h 40"/>
                <a:gd name="T26" fmla="*/ 24 w 46"/>
                <a:gd name="T27" fmla="*/ 2 h 40"/>
                <a:gd name="T28" fmla="*/ 28 w 46"/>
                <a:gd name="T29" fmla="*/ 2 h 40"/>
                <a:gd name="T30" fmla="*/ 32 w 46"/>
                <a:gd name="T31" fmla="*/ 2 h 40"/>
                <a:gd name="T32" fmla="*/ 38 w 46"/>
                <a:gd name="T33" fmla="*/ 4 h 40"/>
                <a:gd name="T34" fmla="*/ 40 w 46"/>
                <a:gd name="T35" fmla="*/ 6 h 40"/>
                <a:gd name="T36" fmla="*/ 42 w 46"/>
                <a:gd name="T37" fmla="*/ 8 h 40"/>
                <a:gd name="T38" fmla="*/ 40 w 46"/>
                <a:gd name="T39" fmla="*/ 14 h 40"/>
                <a:gd name="T40" fmla="*/ 44 w 46"/>
                <a:gd name="T41" fmla="*/ 18 h 40"/>
                <a:gd name="T42" fmla="*/ 46 w 46"/>
                <a:gd name="T43" fmla="*/ 20 h 40"/>
                <a:gd name="T44" fmla="*/ 42 w 46"/>
                <a:gd name="T45" fmla="*/ 20 h 40"/>
                <a:gd name="T46" fmla="*/ 44 w 46"/>
                <a:gd name="T47" fmla="*/ 26 h 40"/>
                <a:gd name="T48" fmla="*/ 42 w 46"/>
                <a:gd name="T49" fmla="*/ 26 h 40"/>
                <a:gd name="T50" fmla="*/ 38 w 46"/>
                <a:gd name="T51" fmla="*/ 26 h 40"/>
                <a:gd name="T52" fmla="*/ 40 w 46"/>
                <a:gd name="T53" fmla="*/ 28 h 40"/>
                <a:gd name="T54" fmla="*/ 38 w 46"/>
                <a:gd name="T55" fmla="*/ 32 h 40"/>
                <a:gd name="T56" fmla="*/ 36 w 46"/>
                <a:gd name="T57" fmla="*/ 34 h 40"/>
                <a:gd name="T58" fmla="*/ 34 w 46"/>
                <a:gd name="T59" fmla="*/ 40 h 40"/>
                <a:gd name="T60" fmla="*/ 30 w 46"/>
                <a:gd name="T61" fmla="*/ 38 h 40"/>
                <a:gd name="T62" fmla="*/ 24 w 46"/>
                <a:gd name="T63" fmla="*/ 38 h 40"/>
                <a:gd name="T64" fmla="*/ 24 w 46"/>
                <a:gd name="T65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6" h="40">
                  <a:moveTo>
                    <a:pt x="24" y="36"/>
                  </a:moveTo>
                  <a:lnTo>
                    <a:pt x="24" y="34"/>
                  </a:lnTo>
                  <a:lnTo>
                    <a:pt x="16" y="24"/>
                  </a:lnTo>
                  <a:lnTo>
                    <a:pt x="6" y="16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2" y="2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4" y="16"/>
                  </a:lnTo>
                  <a:lnTo>
                    <a:pt x="44" y="18"/>
                  </a:lnTo>
                  <a:lnTo>
                    <a:pt x="46" y="18"/>
                  </a:lnTo>
                  <a:lnTo>
                    <a:pt x="46" y="20"/>
                  </a:lnTo>
                  <a:lnTo>
                    <a:pt x="44" y="18"/>
                  </a:lnTo>
                  <a:lnTo>
                    <a:pt x="42" y="20"/>
                  </a:lnTo>
                  <a:lnTo>
                    <a:pt x="42" y="22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2" y="26"/>
                  </a:lnTo>
                  <a:lnTo>
                    <a:pt x="40" y="24"/>
                  </a:lnTo>
                  <a:lnTo>
                    <a:pt x="38" y="26"/>
                  </a:lnTo>
                  <a:lnTo>
                    <a:pt x="38" y="28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6" y="34"/>
                  </a:lnTo>
                  <a:lnTo>
                    <a:pt x="36" y="38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24" y="38"/>
                  </a:lnTo>
                  <a:lnTo>
                    <a:pt x="24" y="36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4" name="Country : Bulgaria"/>
            <p:cNvSpPr>
              <a:spLocks/>
            </p:cNvSpPr>
            <p:nvPr/>
          </p:nvSpPr>
          <p:spPr bwMode="auto">
            <a:xfrm>
              <a:off x="4909881" y="2912790"/>
              <a:ext cx="151534" cy="94197"/>
            </a:xfrm>
            <a:custGeom>
              <a:avLst/>
              <a:gdLst>
                <a:gd name="T0" fmla="*/ 6 w 74"/>
                <a:gd name="T1" fmla="*/ 2 h 46"/>
                <a:gd name="T2" fmla="*/ 6 w 74"/>
                <a:gd name="T3" fmla="*/ 4 h 46"/>
                <a:gd name="T4" fmla="*/ 8 w 74"/>
                <a:gd name="T5" fmla="*/ 8 h 46"/>
                <a:gd name="T6" fmla="*/ 14 w 74"/>
                <a:gd name="T7" fmla="*/ 6 h 46"/>
                <a:gd name="T8" fmla="*/ 16 w 74"/>
                <a:gd name="T9" fmla="*/ 8 h 46"/>
                <a:gd name="T10" fmla="*/ 24 w 74"/>
                <a:gd name="T11" fmla="*/ 8 h 46"/>
                <a:gd name="T12" fmla="*/ 28 w 74"/>
                <a:gd name="T13" fmla="*/ 6 h 46"/>
                <a:gd name="T14" fmla="*/ 34 w 74"/>
                <a:gd name="T15" fmla="*/ 8 h 46"/>
                <a:gd name="T16" fmla="*/ 40 w 74"/>
                <a:gd name="T17" fmla="*/ 8 h 46"/>
                <a:gd name="T18" fmla="*/ 44 w 74"/>
                <a:gd name="T19" fmla="*/ 4 h 46"/>
                <a:gd name="T20" fmla="*/ 54 w 74"/>
                <a:gd name="T21" fmla="*/ 0 h 46"/>
                <a:gd name="T22" fmla="*/ 62 w 74"/>
                <a:gd name="T23" fmla="*/ 2 h 46"/>
                <a:gd name="T24" fmla="*/ 66 w 74"/>
                <a:gd name="T25" fmla="*/ 4 h 46"/>
                <a:gd name="T26" fmla="*/ 70 w 74"/>
                <a:gd name="T27" fmla="*/ 6 h 46"/>
                <a:gd name="T28" fmla="*/ 74 w 74"/>
                <a:gd name="T29" fmla="*/ 6 h 46"/>
                <a:gd name="T30" fmla="*/ 72 w 74"/>
                <a:gd name="T31" fmla="*/ 12 h 46"/>
                <a:gd name="T32" fmla="*/ 66 w 74"/>
                <a:gd name="T33" fmla="*/ 16 h 46"/>
                <a:gd name="T34" fmla="*/ 66 w 74"/>
                <a:gd name="T35" fmla="*/ 24 h 46"/>
                <a:gd name="T36" fmla="*/ 62 w 74"/>
                <a:gd name="T37" fmla="*/ 28 h 46"/>
                <a:gd name="T38" fmla="*/ 66 w 74"/>
                <a:gd name="T39" fmla="*/ 32 h 46"/>
                <a:gd name="T40" fmla="*/ 68 w 74"/>
                <a:gd name="T41" fmla="*/ 34 h 46"/>
                <a:gd name="T42" fmla="*/ 64 w 74"/>
                <a:gd name="T43" fmla="*/ 36 h 46"/>
                <a:gd name="T44" fmla="*/ 56 w 74"/>
                <a:gd name="T45" fmla="*/ 32 h 46"/>
                <a:gd name="T46" fmla="*/ 54 w 74"/>
                <a:gd name="T47" fmla="*/ 34 h 46"/>
                <a:gd name="T48" fmla="*/ 52 w 74"/>
                <a:gd name="T49" fmla="*/ 36 h 46"/>
                <a:gd name="T50" fmla="*/ 46 w 74"/>
                <a:gd name="T51" fmla="*/ 40 h 46"/>
                <a:gd name="T52" fmla="*/ 48 w 74"/>
                <a:gd name="T53" fmla="*/ 44 h 46"/>
                <a:gd name="T54" fmla="*/ 40 w 74"/>
                <a:gd name="T55" fmla="*/ 46 h 46"/>
                <a:gd name="T56" fmla="*/ 36 w 74"/>
                <a:gd name="T57" fmla="*/ 46 h 46"/>
                <a:gd name="T58" fmla="*/ 32 w 74"/>
                <a:gd name="T59" fmla="*/ 46 h 46"/>
                <a:gd name="T60" fmla="*/ 30 w 74"/>
                <a:gd name="T61" fmla="*/ 44 h 46"/>
                <a:gd name="T62" fmla="*/ 22 w 74"/>
                <a:gd name="T63" fmla="*/ 44 h 46"/>
                <a:gd name="T64" fmla="*/ 18 w 74"/>
                <a:gd name="T65" fmla="*/ 46 h 46"/>
                <a:gd name="T66" fmla="*/ 12 w 74"/>
                <a:gd name="T67" fmla="*/ 46 h 46"/>
                <a:gd name="T68" fmla="*/ 12 w 74"/>
                <a:gd name="T69" fmla="*/ 44 h 46"/>
                <a:gd name="T70" fmla="*/ 8 w 74"/>
                <a:gd name="T71" fmla="*/ 34 h 46"/>
                <a:gd name="T72" fmla="*/ 2 w 74"/>
                <a:gd name="T73" fmla="*/ 30 h 46"/>
                <a:gd name="T74" fmla="*/ 2 w 74"/>
                <a:gd name="T75" fmla="*/ 26 h 46"/>
                <a:gd name="T76" fmla="*/ 6 w 74"/>
                <a:gd name="T77" fmla="*/ 20 h 46"/>
                <a:gd name="T78" fmla="*/ 6 w 74"/>
                <a:gd name="T79" fmla="*/ 14 h 46"/>
                <a:gd name="T80" fmla="*/ 0 w 74"/>
                <a:gd name="T81" fmla="*/ 6 h 46"/>
                <a:gd name="T82" fmla="*/ 2 w 74"/>
                <a:gd name="T8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46">
                  <a:moveTo>
                    <a:pt x="2" y="0"/>
                  </a:moveTo>
                  <a:lnTo>
                    <a:pt x="6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6" y="8"/>
                  </a:lnTo>
                  <a:lnTo>
                    <a:pt x="28" y="6"/>
                  </a:lnTo>
                  <a:lnTo>
                    <a:pt x="32" y="8"/>
                  </a:lnTo>
                  <a:lnTo>
                    <a:pt x="34" y="8"/>
                  </a:lnTo>
                  <a:lnTo>
                    <a:pt x="38" y="8"/>
                  </a:lnTo>
                  <a:lnTo>
                    <a:pt x="40" y="8"/>
                  </a:lnTo>
                  <a:lnTo>
                    <a:pt x="42" y="6"/>
                  </a:lnTo>
                  <a:lnTo>
                    <a:pt x="44" y="4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2"/>
                  </a:lnTo>
                  <a:lnTo>
                    <a:pt x="64" y="4"/>
                  </a:lnTo>
                  <a:lnTo>
                    <a:pt x="66" y="4"/>
                  </a:lnTo>
                  <a:lnTo>
                    <a:pt x="70" y="4"/>
                  </a:lnTo>
                  <a:lnTo>
                    <a:pt x="70" y="6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68" y="12"/>
                  </a:lnTo>
                  <a:lnTo>
                    <a:pt x="66" y="16"/>
                  </a:lnTo>
                  <a:lnTo>
                    <a:pt x="66" y="22"/>
                  </a:lnTo>
                  <a:lnTo>
                    <a:pt x="66" y="24"/>
                  </a:lnTo>
                  <a:lnTo>
                    <a:pt x="62" y="26"/>
                  </a:lnTo>
                  <a:lnTo>
                    <a:pt x="62" y="28"/>
                  </a:lnTo>
                  <a:lnTo>
                    <a:pt x="64" y="28"/>
                  </a:lnTo>
                  <a:lnTo>
                    <a:pt x="66" y="32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66" y="34"/>
                  </a:lnTo>
                  <a:lnTo>
                    <a:pt x="64" y="36"/>
                  </a:lnTo>
                  <a:lnTo>
                    <a:pt x="60" y="32"/>
                  </a:lnTo>
                  <a:lnTo>
                    <a:pt x="56" y="32"/>
                  </a:lnTo>
                  <a:lnTo>
                    <a:pt x="56" y="34"/>
                  </a:lnTo>
                  <a:lnTo>
                    <a:pt x="54" y="34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0" y="36"/>
                  </a:lnTo>
                  <a:lnTo>
                    <a:pt x="46" y="40"/>
                  </a:lnTo>
                  <a:lnTo>
                    <a:pt x="46" y="42"/>
                  </a:lnTo>
                  <a:lnTo>
                    <a:pt x="48" y="44"/>
                  </a:lnTo>
                  <a:lnTo>
                    <a:pt x="46" y="46"/>
                  </a:lnTo>
                  <a:lnTo>
                    <a:pt x="40" y="46"/>
                  </a:lnTo>
                  <a:lnTo>
                    <a:pt x="38" y="46"/>
                  </a:lnTo>
                  <a:lnTo>
                    <a:pt x="36" y="46"/>
                  </a:lnTo>
                  <a:lnTo>
                    <a:pt x="34" y="46"/>
                  </a:lnTo>
                  <a:lnTo>
                    <a:pt x="32" y="46"/>
                  </a:lnTo>
                  <a:lnTo>
                    <a:pt x="30" y="46"/>
                  </a:lnTo>
                  <a:lnTo>
                    <a:pt x="30" y="44"/>
                  </a:lnTo>
                  <a:lnTo>
                    <a:pt x="26" y="44"/>
                  </a:lnTo>
                  <a:lnTo>
                    <a:pt x="22" y="44"/>
                  </a:lnTo>
                  <a:lnTo>
                    <a:pt x="20" y="46"/>
                  </a:lnTo>
                  <a:lnTo>
                    <a:pt x="18" y="46"/>
                  </a:lnTo>
                  <a:lnTo>
                    <a:pt x="14" y="46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8" y="34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6" y="20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2" y="10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9" name="Country : Belgium"/>
            <p:cNvSpPr>
              <a:spLocks/>
            </p:cNvSpPr>
            <p:nvPr/>
          </p:nvSpPr>
          <p:spPr bwMode="auto">
            <a:xfrm>
              <a:off x="4434801" y="2683441"/>
              <a:ext cx="73719" cy="61433"/>
            </a:xfrm>
            <a:custGeom>
              <a:avLst/>
              <a:gdLst>
                <a:gd name="T0" fmla="*/ 34 w 36"/>
                <a:gd name="T1" fmla="*/ 20 h 30"/>
                <a:gd name="T2" fmla="*/ 36 w 36"/>
                <a:gd name="T3" fmla="*/ 16 h 30"/>
                <a:gd name="T4" fmla="*/ 34 w 36"/>
                <a:gd name="T5" fmla="*/ 14 h 30"/>
                <a:gd name="T6" fmla="*/ 34 w 36"/>
                <a:gd name="T7" fmla="*/ 12 h 30"/>
                <a:gd name="T8" fmla="*/ 32 w 36"/>
                <a:gd name="T9" fmla="*/ 10 h 30"/>
                <a:gd name="T10" fmla="*/ 34 w 36"/>
                <a:gd name="T11" fmla="*/ 8 h 30"/>
                <a:gd name="T12" fmla="*/ 30 w 36"/>
                <a:gd name="T13" fmla="*/ 6 h 30"/>
                <a:gd name="T14" fmla="*/ 30 w 36"/>
                <a:gd name="T15" fmla="*/ 4 h 30"/>
                <a:gd name="T16" fmla="*/ 30 w 36"/>
                <a:gd name="T17" fmla="*/ 2 h 30"/>
                <a:gd name="T18" fmla="*/ 26 w 36"/>
                <a:gd name="T19" fmla="*/ 4 h 30"/>
                <a:gd name="T20" fmla="*/ 26 w 36"/>
                <a:gd name="T21" fmla="*/ 2 h 30"/>
                <a:gd name="T22" fmla="*/ 24 w 36"/>
                <a:gd name="T23" fmla="*/ 2 h 30"/>
                <a:gd name="T24" fmla="*/ 22 w 36"/>
                <a:gd name="T25" fmla="*/ 0 h 30"/>
                <a:gd name="T26" fmla="*/ 18 w 36"/>
                <a:gd name="T27" fmla="*/ 0 h 30"/>
                <a:gd name="T28" fmla="*/ 16 w 36"/>
                <a:gd name="T29" fmla="*/ 2 h 30"/>
                <a:gd name="T30" fmla="*/ 14 w 36"/>
                <a:gd name="T31" fmla="*/ 2 h 30"/>
                <a:gd name="T32" fmla="*/ 14 w 36"/>
                <a:gd name="T33" fmla="*/ 2 h 30"/>
                <a:gd name="T34" fmla="*/ 12 w 36"/>
                <a:gd name="T35" fmla="*/ 4 h 30"/>
                <a:gd name="T36" fmla="*/ 10 w 36"/>
                <a:gd name="T37" fmla="*/ 4 h 30"/>
                <a:gd name="T38" fmla="*/ 10 w 36"/>
                <a:gd name="T39" fmla="*/ 4 h 30"/>
                <a:gd name="T40" fmla="*/ 8 w 36"/>
                <a:gd name="T41" fmla="*/ 4 h 30"/>
                <a:gd name="T42" fmla="*/ 6 w 36"/>
                <a:gd name="T43" fmla="*/ 2 h 30"/>
                <a:gd name="T44" fmla="*/ 4 w 36"/>
                <a:gd name="T45" fmla="*/ 0 h 30"/>
                <a:gd name="T46" fmla="*/ 2 w 36"/>
                <a:gd name="T47" fmla="*/ 2 h 30"/>
                <a:gd name="T48" fmla="*/ 0 w 36"/>
                <a:gd name="T49" fmla="*/ 6 h 30"/>
                <a:gd name="T50" fmla="*/ 2 w 36"/>
                <a:gd name="T51" fmla="*/ 6 h 30"/>
                <a:gd name="T52" fmla="*/ 2 w 36"/>
                <a:gd name="T53" fmla="*/ 12 h 30"/>
                <a:gd name="T54" fmla="*/ 6 w 36"/>
                <a:gd name="T55" fmla="*/ 12 h 30"/>
                <a:gd name="T56" fmla="*/ 6 w 36"/>
                <a:gd name="T57" fmla="*/ 14 h 30"/>
                <a:gd name="T58" fmla="*/ 10 w 36"/>
                <a:gd name="T59" fmla="*/ 18 h 30"/>
                <a:gd name="T60" fmla="*/ 10 w 36"/>
                <a:gd name="T61" fmla="*/ 18 h 30"/>
                <a:gd name="T62" fmla="*/ 12 w 36"/>
                <a:gd name="T63" fmla="*/ 18 h 30"/>
                <a:gd name="T64" fmla="*/ 14 w 36"/>
                <a:gd name="T65" fmla="*/ 20 h 30"/>
                <a:gd name="T66" fmla="*/ 14 w 36"/>
                <a:gd name="T67" fmla="*/ 22 h 30"/>
                <a:gd name="T68" fmla="*/ 16 w 36"/>
                <a:gd name="T69" fmla="*/ 24 h 30"/>
                <a:gd name="T70" fmla="*/ 18 w 36"/>
                <a:gd name="T71" fmla="*/ 24 h 30"/>
                <a:gd name="T72" fmla="*/ 20 w 36"/>
                <a:gd name="T73" fmla="*/ 24 h 30"/>
                <a:gd name="T74" fmla="*/ 20 w 36"/>
                <a:gd name="T75" fmla="*/ 24 h 30"/>
                <a:gd name="T76" fmla="*/ 22 w 36"/>
                <a:gd name="T77" fmla="*/ 24 h 30"/>
                <a:gd name="T78" fmla="*/ 26 w 36"/>
                <a:gd name="T79" fmla="*/ 28 h 30"/>
                <a:gd name="T80" fmla="*/ 28 w 36"/>
                <a:gd name="T81" fmla="*/ 28 h 30"/>
                <a:gd name="T82" fmla="*/ 30 w 36"/>
                <a:gd name="T83" fmla="*/ 30 h 30"/>
                <a:gd name="T84" fmla="*/ 32 w 36"/>
                <a:gd name="T85" fmla="*/ 30 h 30"/>
                <a:gd name="T86" fmla="*/ 34 w 36"/>
                <a:gd name="T87" fmla="*/ 30 h 30"/>
                <a:gd name="T88" fmla="*/ 34 w 36"/>
                <a:gd name="T89" fmla="*/ 28 h 30"/>
                <a:gd name="T90" fmla="*/ 32 w 36"/>
                <a:gd name="T91" fmla="*/ 28 h 30"/>
                <a:gd name="T92" fmla="*/ 32 w 36"/>
                <a:gd name="T93" fmla="*/ 26 h 30"/>
                <a:gd name="T94" fmla="*/ 32 w 36"/>
                <a:gd name="T95" fmla="*/ 24 h 30"/>
                <a:gd name="T96" fmla="*/ 32 w 36"/>
                <a:gd name="T97" fmla="*/ 22 h 30"/>
                <a:gd name="T98" fmla="*/ 34 w 36"/>
                <a:gd name="T99" fmla="*/ 20 h 30"/>
                <a:gd name="T100" fmla="*/ 34 w 36"/>
                <a:gd name="T101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6" h="30">
                  <a:moveTo>
                    <a:pt x="34" y="20"/>
                  </a:moveTo>
                  <a:lnTo>
                    <a:pt x="36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2" y="10"/>
                  </a:lnTo>
                  <a:lnTo>
                    <a:pt x="34" y="8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30" y="30"/>
                  </a:lnTo>
                  <a:lnTo>
                    <a:pt x="32" y="30"/>
                  </a:lnTo>
                  <a:lnTo>
                    <a:pt x="34" y="30"/>
                  </a:lnTo>
                  <a:lnTo>
                    <a:pt x="34" y="28"/>
                  </a:lnTo>
                  <a:lnTo>
                    <a:pt x="32" y="28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4" y="20"/>
                  </a:lnTo>
                  <a:lnTo>
                    <a:pt x="34" y="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8" name="Country : Belarus"/>
            <p:cNvSpPr>
              <a:spLocks/>
            </p:cNvSpPr>
            <p:nvPr/>
          </p:nvSpPr>
          <p:spPr bwMode="auto">
            <a:xfrm>
              <a:off x="4905785" y="2507334"/>
              <a:ext cx="217062" cy="163821"/>
            </a:xfrm>
            <a:custGeom>
              <a:avLst/>
              <a:gdLst>
                <a:gd name="T0" fmla="*/ 4 w 106"/>
                <a:gd name="T1" fmla="*/ 40 h 80"/>
                <a:gd name="T2" fmla="*/ 12 w 106"/>
                <a:gd name="T3" fmla="*/ 40 h 80"/>
                <a:gd name="T4" fmla="*/ 16 w 106"/>
                <a:gd name="T5" fmla="*/ 38 h 80"/>
                <a:gd name="T6" fmla="*/ 18 w 106"/>
                <a:gd name="T7" fmla="*/ 34 h 80"/>
                <a:gd name="T8" fmla="*/ 22 w 106"/>
                <a:gd name="T9" fmla="*/ 30 h 80"/>
                <a:gd name="T10" fmla="*/ 26 w 106"/>
                <a:gd name="T11" fmla="*/ 32 h 80"/>
                <a:gd name="T12" fmla="*/ 22 w 106"/>
                <a:gd name="T13" fmla="*/ 28 h 80"/>
                <a:gd name="T14" fmla="*/ 26 w 106"/>
                <a:gd name="T15" fmla="*/ 22 h 80"/>
                <a:gd name="T16" fmla="*/ 32 w 106"/>
                <a:gd name="T17" fmla="*/ 16 h 80"/>
                <a:gd name="T18" fmla="*/ 30 w 106"/>
                <a:gd name="T19" fmla="*/ 14 h 80"/>
                <a:gd name="T20" fmla="*/ 36 w 106"/>
                <a:gd name="T21" fmla="*/ 8 h 80"/>
                <a:gd name="T22" fmla="*/ 42 w 106"/>
                <a:gd name="T23" fmla="*/ 4 h 80"/>
                <a:gd name="T24" fmla="*/ 46 w 106"/>
                <a:gd name="T25" fmla="*/ 0 h 80"/>
                <a:gd name="T26" fmla="*/ 50 w 106"/>
                <a:gd name="T27" fmla="*/ 0 h 80"/>
                <a:gd name="T28" fmla="*/ 56 w 106"/>
                <a:gd name="T29" fmla="*/ 4 h 80"/>
                <a:gd name="T30" fmla="*/ 62 w 106"/>
                <a:gd name="T31" fmla="*/ 2 h 80"/>
                <a:gd name="T32" fmla="*/ 68 w 106"/>
                <a:gd name="T33" fmla="*/ 4 h 80"/>
                <a:gd name="T34" fmla="*/ 72 w 106"/>
                <a:gd name="T35" fmla="*/ 4 h 80"/>
                <a:gd name="T36" fmla="*/ 80 w 106"/>
                <a:gd name="T37" fmla="*/ 6 h 80"/>
                <a:gd name="T38" fmla="*/ 80 w 106"/>
                <a:gd name="T39" fmla="*/ 12 h 80"/>
                <a:gd name="T40" fmla="*/ 82 w 106"/>
                <a:gd name="T41" fmla="*/ 18 h 80"/>
                <a:gd name="T42" fmla="*/ 86 w 106"/>
                <a:gd name="T43" fmla="*/ 26 h 80"/>
                <a:gd name="T44" fmla="*/ 92 w 106"/>
                <a:gd name="T45" fmla="*/ 32 h 80"/>
                <a:gd name="T46" fmla="*/ 98 w 106"/>
                <a:gd name="T47" fmla="*/ 38 h 80"/>
                <a:gd name="T48" fmla="*/ 102 w 106"/>
                <a:gd name="T49" fmla="*/ 44 h 80"/>
                <a:gd name="T50" fmla="*/ 104 w 106"/>
                <a:gd name="T51" fmla="*/ 46 h 80"/>
                <a:gd name="T52" fmla="*/ 96 w 106"/>
                <a:gd name="T53" fmla="*/ 52 h 80"/>
                <a:gd name="T54" fmla="*/ 92 w 106"/>
                <a:gd name="T55" fmla="*/ 52 h 80"/>
                <a:gd name="T56" fmla="*/ 94 w 106"/>
                <a:gd name="T57" fmla="*/ 58 h 80"/>
                <a:gd name="T58" fmla="*/ 96 w 106"/>
                <a:gd name="T59" fmla="*/ 66 h 80"/>
                <a:gd name="T60" fmla="*/ 96 w 106"/>
                <a:gd name="T61" fmla="*/ 68 h 80"/>
                <a:gd name="T62" fmla="*/ 88 w 106"/>
                <a:gd name="T63" fmla="*/ 70 h 80"/>
                <a:gd name="T64" fmla="*/ 86 w 106"/>
                <a:gd name="T65" fmla="*/ 80 h 80"/>
                <a:gd name="T66" fmla="*/ 80 w 106"/>
                <a:gd name="T67" fmla="*/ 78 h 80"/>
                <a:gd name="T68" fmla="*/ 74 w 106"/>
                <a:gd name="T69" fmla="*/ 78 h 80"/>
                <a:gd name="T70" fmla="*/ 70 w 106"/>
                <a:gd name="T71" fmla="*/ 80 h 80"/>
                <a:gd name="T72" fmla="*/ 66 w 106"/>
                <a:gd name="T73" fmla="*/ 78 h 80"/>
                <a:gd name="T74" fmla="*/ 60 w 106"/>
                <a:gd name="T75" fmla="*/ 80 h 80"/>
                <a:gd name="T76" fmla="*/ 54 w 106"/>
                <a:gd name="T77" fmla="*/ 78 h 80"/>
                <a:gd name="T78" fmla="*/ 52 w 106"/>
                <a:gd name="T79" fmla="*/ 78 h 80"/>
                <a:gd name="T80" fmla="*/ 44 w 106"/>
                <a:gd name="T81" fmla="*/ 78 h 80"/>
                <a:gd name="T82" fmla="*/ 42 w 106"/>
                <a:gd name="T83" fmla="*/ 76 h 80"/>
                <a:gd name="T84" fmla="*/ 30 w 106"/>
                <a:gd name="T85" fmla="*/ 72 h 80"/>
                <a:gd name="T86" fmla="*/ 26 w 106"/>
                <a:gd name="T87" fmla="*/ 76 h 80"/>
                <a:gd name="T88" fmla="*/ 14 w 106"/>
                <a:gd name="T89" fmla="*/ 76 h 80"/>
                <a:gd name="T90" fmla="*/ 8 w 106"/>
                <a:gd name="T91" fmla="*/ 76 h 80"/>
                <a:gd name="T92" fmla="*/ 6 w 106"/>
                <a:gd name="T93" fmla="*/ 74 h 80"/>
                <a:gd name="T94" fmla="*/ 2 w 106"/>
                <a:gd name="T95" fmla="*/ 66 h 80"/>
                <a:gd name="T96" fmla="*/ 6 w 106"/>
                <a:gd name="T97" fmla="*/ 62 h 80"/>
                <a:gd name="T98" fmla="*/ 6 w 106"/>
                <a:gd name="T99" fmla="*/ 54 h 80"/>
                <a:gd name="T100" fmla="*/ 2 w 106"/>
                <a:gd name="T101" fmla="*/ 48 h 80"/>
                <a:gd name="T102" fmla="*/ 0 w 106"/>
                <a:gd name="T103" fmla="*/ 4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6" h="80">
                  <a:moveTo>
                    <a:pt x="0" y="42"/>
                  </a:moveTo>
                  <a:lnTo>
                    <a:pt x="4" y="40"/>
                  </a:lnTo>
                  <a:lnTo>
                    <a:pt x="8" y="38"/>
                  </a:lnTo>
                  <a:lnTo>
                    <a:pt x="12" y="40"/>
                  </a:lnTo>
                  <a:lnTo>
                    <a:pt x="14" y="38"/>
                  </a:lnTo>
                  <a:lnTo>
                    <a:pt x="16" y="38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20" y="30"/>
                  </a:lnTo>
                  <a:lnTo>
                    <a:pt x="22" y="30"/>
                  </a:lnTo>
                  <a:lnTo>
                    <a:pt x="24" y="32"/>
                  </a:lnTo>
                  <a:lnTo>
                    <a:pt x="26" y="32"/>
                  </a:lnTo>
                  <a:lnTo>
                    <a:pt x="26" y="28"/>
                  </a:lnTo>
                  <a:lnTo>
                    <a:pt x="22" y="28"/>
                  </a:lnTo>
                  <a:lnTo>
                    <a:pt x="24" y="24"/>
                  </a:lnTo>
                  <a:lnTo>
                    <a:pt x="26" y="22"/>
                  </a:lnTo>
                  <a:lnTo>
                    <a:pt x="28" y="18"/>
                  </a:lnTo>
                  <a:lnTo>
                    <a:pt x="32" y="16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32" y="10"/>
                  </a:lnTo>
                  <a:lnTo>
                    <a:pt x="36" y="8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4" y="2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4" y="0"/>
                  </a:lnTo>
                  <a:lnTo>
                    <a:pt x="56" y="4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4" y="6"/>
                  </a:lnTo>
                  <a:lnTo>
                    <a:pt x="68" y="4"/>
                  </a:lnTo>
                  <a:lnTo>
                    <a:pt x="72" y="2"/>
                  </a:lnTo>
                  <a:lnTo>
                    <a:pt x="72" y="4"/>
                  </a:lnTo>
                  <a:lnTo>
                    <a:pt x="74" y="4"/>
                  </a:lnTo>
                  <a:lnTo>
                    <a:pt x="80" y="6"/>
                  </a:lnTo>
                  <a:lnTo>
                    <a:pt x="80" y="10"/>
                  </a:lnTo>
                  <a:lnTo>
                    <a:pt x="80" y="12"/>
                  </a:lnTo>
                  <a:lnTo>
                    <a:pt x="82" y="16"/>
                  </a:lnTo>
                  <a:lnTo>
                    <a:pt x="82" y="18"/>
                  </a:lnTo>
                  <a:lnTo>
                    <a:pt x="84" y="22"/>
                  </a:lnTo>
                  <a:lnTo>
                    <a:pt x="86" y="26"/>
                  </a:lnTo>
                  <a:lnTo>
                    <a:pt x="90" y="30"/>
                  </a:lnTo>
                  <a:lnTo>
                    <a:pt x="92" y="32"/>
                  </a:lnTo>
                  <a:lnTo>
                    <a:pt x="94" y="36"/>
                  </a:lnTo>
                  <a:lnTo>
                    <a:pt x="98" y="38"/>
                  </a:lnTo>
                  <a:lnTo>
                    <a:pt x="102" y="42"/>
                  </a:lnTo>
                  <a:lnTo>
                    <a:pt x="102" y="44"/>
                  </a:lnTo>
                  <a:lnTo>
                    <a:pt x="106" y="46"/>
                  </a:lnTo>
                  <a:lnTo>
                    <a:pt x="104" y="46"/>
                  </a:lnTo>
                  <a:lnTo>
                    <a:pt x="102" y="52"/>
                  </a:lnTo>
                  <a:lnTo>
                    <a:pt x="96" y="52"/>
                  </a:lnTo>
                  <a:lnTo>
                    <a:pt x="92" y="50"/>
                  </a:lnTo>
                  <a:lnTo>
                    <a:pt x="92" y="52"/>
                  </a:lnTo>
                  <a:lnTo>
                    <a:pt x="92" y="54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6" y="66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0" y="70"/>
                  </a:lnTo>
                  <a:lnTo>
                    <a:pt x="88" y="70"/>
                  </a:lnTo>
                  <a:lnTo>
                    <a:pt x="86" y="74"/>
                  </a:lnTo>
                  <a:lnTo>
                    <a:pt x="86" y="80"/>
                  </a:lnTo>
                  <a:lnTo>
                    <a:pt x="82" y="80"/>
                  </a:lnTo>
                  <a:lnTo>
                    <a:pt x="80" y="78"/>
                  </a:lnTo>
                  <a:lnTo>
                    <a:pt x="76" y="78"/>
                  </a:lnTo>
                  <a:lnTo>
                    <a:pt x="74" y="78"/>
                  </a:lnTo>
                  <a:lnTo>
                    <a:pt x="72" y="78"/>
                  </a:lnTo>
                  <a:lnTo>
                    <a:pt x="70" y="80"/>
                  </a:lnTo>
                  <a:lnTo>
                    <a:pt x="68" y="80"/>
                  </a:lnTo>
                  <a:lnTo>
                    <a:pt x="66" y="78"/>
                  </a:lnTo>
                  <a:lnTo>
                    <a:pt x="64" y="76"/>
                  </a:lnTo>
                  <a:lnTo>
                    <a:pt x="60" y="80"/>
                  </a:lnTo>
                  <a:lnTo>
                    <a:pt x="58" y="78"/>
                  </a:lnTo>
                  <a:lnTo>
                    <a:pt x="54" y="78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0" y="78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2" y="76"/>
                  </a:lnTo>
                  <a:lnTo>
                    <a:pt x="34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6" y="76"/>
                  </a:lnTo>
                  <a:lnTo>
                    <a:pt x="22" y="76"/>
                  </a:lnTo>
                  <a:lnTo>
                    <a:pt x="14" y="76"/>
                  </a:lnTo>
                  <a:lnTo>
                    <a:pt x="12" y="78"/>
                  </a:lnTo>
                  <a:lnTo>
                    <a:pt x="8" y="76"/>
                  </a:lnTo>
                  <a:lnTo>
                    <a:pt x="6" y="76"/>
                  </a:lnTo>
                  <a:lnTo>
                    <a:pt x="6" y="74"/>
                  </a:lnTo>
                  <a:lnTo>
                    <a:pt x="4" y="70"/>
                  </a:lnTo>
                  <a:lnTo>
                    <a:pt x="2" y="66"/>
                  </a:lnTo>
                  <a:lnTo>
                    <a:pt x="4" y="64"/>
                  </a:lnTo>
                  <a:lnTo>
                    <a:pt x="6" y="62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4" y="50"/>
                  </a:lnTo>
                  <a:lnTo>
                    <a:pt x="2" y="48"/>
                  </a:lnTo>
                  <a:lnTo>
                    <a:pt x="2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6" name="Country : Azores (Portugal)"/>
            <p:cNvSpPr>
              <a:spLocks noEditPoints="1"/>
            </p:cNvSpPr>
            <p:nvPr/>
          </p:nvSpPr>
          <p:spPr bwMode="auto">
            <a:xfrm>
              <a:off x="3677130" y="3084802"/>
              <a:ext cx="77815" cy="32764"/>
            </a:xfrm>
            <a:custGeom>
              <a:avLst/>
              <a:gdLst>
                <a:gd name="T0" fmla="*/ 16 w 38"/>
                <a:gd name="T1" fmla="*/ 0 h 16"/>
                <a:gd name="T2" fmla="*/ 18 w 38"/>
                <a:gd name="T3" fmla="*/ 0 h 16"/>
                <a:gd name="T4" fmla="*/ 18 w 38"/>
                <a:gd name="T5" fmla="*/ 0 h 16"/>
                <a:gd name="T6" fmla="*/ 16 w 38"/>
                <a:gd name="T7" fmla="*/ 0 h 16"/>
                <a:gd name="T8" fmla="*/ 16 w 38"/>
                <a:gd name="T9" fmla="*/ 0 h 16"/>
                <a:gd name="T10" fmla="*/ 16 w 38"/>
                <a:gd name="T11" fmla="*/ 0 h 16"/>
                <a:gd name="T12" fmla="*/ 4 w 38"/>
                <a:gd name="T13" fmla="*/ 0 h 16"/>
                <a:gd name="T14" fmla="*/ 8 w 38"/>
                <a:gd name="T15" fmla="*/ 2 h 16"/>
                <a:gd name="T16" fmla="*/ 6 w 38"/>
                <a:gd name="T17" fmla="*/ 0 h 16"/>
                <a:gd name="T18" fmla="*/ 4 w 38"/>
                <a:gd name="T19" fmla="*/ 0 h 16"/>
                <a:gd name="T20" fmla="*/ 4 w 38"/>
                <a:gd name="T21" fmla="*/ 0 h 16"/>
                <a:gd name="T22" fmla="*/ 0 w 38"/>
                <a:gd name="T23" fmla="*/ 2 h 16"/>
                <a:gd name="T24" fmla="*/ 0 w 38"/>
                <a:gd name="T25" fmla="*/ 4 h 16"/>
                <a:gd name="T26" fmla="*/ 4 w 38"/>
                <a:gd name="T27" fmla="*/ 4 h 16"/>
                <a:gd name="T28" fmla="*/ 4 w 38"/>
                <a:gd name="T29" fmla="*/ 4 h 16"/>
                <a:gd name="T30" fmla="*/ 2 w 38"/>
                <a:gd name="T31" fmla="*/ 2 h 16"/>
                <a:gd name="T32" fmla="*/ 0 w 38"/>
                <a:gd name="T33" fmla="*/ 2 h 16"/>
                <a:gd name="T34" fmla="*/ 0 w 38"/>
                <a:gd name="T35" fmla="*/ 2 h 16"/>
                <a:gd name="T36" fmla="*/ 34 w 38"/>
                <a:gd name="T37" fmla="*/ 14 h 16"/>
                <a:gd name="T38" fmla="*/ 32 w 38"/>
                <a:gd name="T39" fmla="*/ 14 h 16"/>
                <a:gd name="T40" fmla="*/ 34 w 38"/>
                <a:gd name="T41" fmla="*/ 16 h 16"/>
                <a:gd name="T42" fmla="*/ 36 w 38"/>
                <a:gd name="T43" fmla="*/ 16 h 16"/>
                <a:gd name="T44" fmla="*/ 38 w 38"/>
                <a:gd name="T45" fmla="*/ 14 h 16"/>
                <a:gd name="T46" fmla="*/ 36 w 38"/>
                <a:gd name="T47" fmla="*/ 14 h 16"/>
                <a:gd name="T48" fmla="*/ 34 w 38"/>
                <a:gd name="T4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16">
                  <a:moveTo>
                    <a:pt x="16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  <a:moveTo>
                    <a:pt x="4" y="0"/>
                  </a:moveTo>
                  <a:lnTo>
                    <a:pt x="8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close/>
                  <a:moveTo>
                    <a:pt x="0" y="2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34" y="14"/>
                  </a:moveTo>
                  <a:lnTo>
                    <a:pt x="32" y="14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6" y="14"/>
                  </a:lnTo>
                  <a:lnTo>
                    <a:pt x="34" y="1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0" name="Country : Azerbaijan"/>
            <p:cNvSpPr>
              <a:spLocks noEditPoints="1"/>
            </p:cNvSpPr>
            <p:nvPr/>
          </p:nvSpPr>
          <p:spPr bwMode="auto">
            <a:xfrm>
              <a:off x="5462776" y="2974223"/>
              <a:ext cx="139248" cy="118770"/>
            </a:xfrm>
            <a:custGeom>
              <a:avLst/>
              <a:gdLst>
                <a:gd name="T0" fmla="*/ 0 w 68"/>
                <a:gd name="T1" fmla="*/ 10 h 58"/>
                <a:gd name="T2" fmla="*/ 12 w 68"/>
                <a:gd name="T3" fmla="*/ 12 h 58"/>
                <a:gd name="T4" fmla="*/ 22 w 68"/>
                <a:gd name="T5" fmla="*/ 14 h 58"/>
                <a:gd name="T6" fmla="*/ 20 w 68"/>
                <a:gd name="T7" fmla="*/ 8 h 58"/>
                <a:gd name="T8" fmla="*/ 18 w 68"/>
                <a:gd name="T9" fmla="*/ 2 h 58"/>
                <a:gd name="T10" fmla="*/ 28 w 68"/>
                <a:gd name="T11" fmla="*/ 6 h 58"/>
                <a:gd name="T12" fmla="*/ 36 w 68"/>
                <a:gd name="T13" fmla="*/ 10 h 58"/>
                <a:gd name="T14" fmla="*/ 40 w 68"/>
                <a:gd name="T15" fmla="*/ 6 h 58"/>
                <a:gd name="T16" fmla="*/ 48 w 68"/>
                <a:gd name="T17" fmla="*/ 2 h 58"/>
                <a:gd name="T18" fmla="*/ 52 w 68"/>
                <a:gd name="T19" fmla="*/ 10 h 58"/>
                <a:gd name="T20" fmla="*/ 58 w 68"/>
                <a:gd name="T21" fmla="*/ 16 h 58"/>
                <a:gd name="T22" fmla="*/ 60 w 68"/>
                <a:gd name="T23" fmla="*/ 20 h 58"/>
                <a:gd name="T24" fmla="*/ 66 w 68"/>
                <a:gd name="T25" fmla="*/ 22 h 58"/>
                <a:gd name="T26" fmla="*/ 66 w 68"/>
                <a:gd name="T27" fmla="*/ 24 h 58"/>
                <a:gd name="T28" fmla="*/ 62 w 68"/>
                <a:gd name="T29" fmla="*/ 26 h 58"/>
                <a:gd name="T30" fmla="*/ 58 w 68"/>
                <a:gd name="T31" fmla="*/ 32 h 58"/>
                <a:gd name="T32" fmla="*/ 58 w 68"/>
                <a:gd name="T33" fmla="*/ 36 h 58"/>
                <a:gd name="T34" fmla="*/ 58 w 68"/>
                <a:gd name="T35" fmla="*/ 40 h 58"/>
                <a:gd name="T36" fmla="*/ 56 w 68"/>
                <a:gd name="T37" fmla="*/ 42 h 58"/>
                <a:gd name="T38" fmla="*/ 56 w 68"/>
                <a:gd name="T39" fmla="*/ 48 h 58"/>
                <a:gd name="T40" fmla="*/ 56 w 68"/>
                <a:gd name="T41" fmla="*/ 44 h 58"/>
                <a:gd name="T42" fmla="*/ 54 w 68"/>
                <a:gd name="T43" fmla="*/ 44 h 58"/>
                <a:gd name="T44" fmla="*/ 54 w 68"/>
                <a:gd name="T45" fmla="*/ 48 h 58"/>
                <a:gd name="T46" fmla="*/ 54 w 68"/>
                <a:gd name="T47" fmla="*/ 52 h 58"/>
                <a:gd name="T48" fmla="*/ 52 w 68"/>
                <a:gd name="T49" fmla="*/ 58 h 58"/>
                <a:gd name="T50" fmla="*/ 50 w 68"/>
                <a:gd name="T51" fmla="*/ 56 h 58"/>
                <a:gd name="T52" fmla="*/ 44 w 68"/>
                <a:gd name="T53" fmla="*/ 50 h 58"/>
                <a:gd name="T54" fmla="*/ 44 w 68"/>
                <a:gd name="T55" fmla="*/ 46 h 58"/>
                <a:gd name="T56" fmla="*/ 46 w 68"/>
                <a:gd name="T57" fmla="*/ 42 h 58"/>
                <a:gd name="T58" fmla="*/ 42 w 68"/>
                <a:gd name="T59" fmla="*/ 40 h 58"/>
                <a:gd name="T60" fmla="*/ 42 w 68"/>
                <a:gd name="T61" fmla="*/ 38 h 58"/>
                <a:gd name="T62" fmla="*/ 38 w 68"/>
                <a:gd name="T63" fmla="*/ 40 h 58"/>
                <a:gd name="T64" fmla="*/ 34 w 68"/>
                <a:gd name="T65" fmla="*/ 42 h 58"/>
                <a:gd name="T66" fmla="*/ 30 w 68"/>
                <a:gd name="T67" fmla="*/ 46 h 58"/>
                <a:gd name="T68" fmla="*/ 28 w 68"/>
                <a:gd name="T69" fmla="*/ 48 h 58"/>
                <a:gd name="T70" fmla="*/ 26 w 68"/>
                <a:gd name="T71" fmla="*/ 50 h 58"/>
                <a:gd name="T72" fmla="*/ 24 w 68"/>
                <a:gd name="T73" fmla="*/ 48 h 58"/>
                <a:gd name="T74" fmla="*/ 26 w 68"/>
                <a:gd name="T75" fmla="*/ 46 h 58"/>
                <a:gd name="T76" fmla="*/ 26 w 68"/>
                <a:gd name="T77" fmla="*/ 42 h 58"/>
                <a:gd name="T78" fmla="*/ 20 w 68"/>
                <a:gd name="T79" fmla="*/ 38 h 58"/>
                <a:gd name="T80" fmla="*/ 12 w 68"/>
                <a:gd name="T81" fmla="*/ 32 h 58"/>
                <a:gd name="T82" fmla="*/ 14 w 68"/>
                <a:gd name="T83" fmla="*/ 28 h 58"/>
                <a:gd name="T84" fmla="*/ 10 w 68"/>
                <a:gd name="T85" fmla="*/ 20 h 58"/>
                <a:gd name="T86" fmla="*/ 8 w 68"/>
                <a:gd name="T87" fmla="*/ 14 h 58"/>
                <a:gd name="T88" fmla="*/ 0 w 68"/>
                <a:gd name="T89" fmla="*/ 12 h 58"/>
                <a:gd name="T90" fmla="*/ 22 w 68"/>
                <a:gd name="T91" fmla="*/ 50 h 58"/>
                <a:gd name="T92" fmla="*/ 12 w 68"/>
                <a:gd name="T93" fmla="*/ 40 h 58"/>
                <a:gd name="T94" fmla="*/ 8 w 68"/>
                <a:gd name="T95" fmla="*/ 36 h 58"/>
                <a:gd name="T96" fmla="*/ 4 w 68"/>
                <a:gd name="T97" fmla="*/ 34 h 58"/>
                <a:gd name="T98" fmla="*/ 0 w 68"/>
                <a:gd name="T99" fmla="*/ 36 h 58"/>
                <a:gd name="T100" fmla="*/ 0 w 68"/>
                <a:gd name="T101" fmla="*/ 36 h 58"/>
                <a:gd name="T102" fmla="*/ 4 w 68"/>
                <a:gd name="T103" fmla="*/ 38 h 58"/>
                <a:gd name="T104" fmla="*/ 4 w 68"/>
                <a:gd name="T105" fmla="*/ 42 h 58"/>
                <a:gd name="T106" fmla="*/ 10 w 68"/>
                <a:gd name="T107" fmla="*/ 48 h 58"/>
                <a:gd name="T108" fmla="*/ 18 w 68"/>
                <a:gd name="T109" fmla="*/ 50 h 58"/>
                <a:gd name="T110" fmla="*/ 22 w 68"/>
                <a:gd name="T111" fmla="*/ 5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8" h="58">
                  <a:moveTo>
                    <a:pt x="0" y="12"/>
                  </a:moveTo>
                  <a:lnTo>
                    <a:pt x="0" y="10"/>
                  </a:lnTo>
                  <a:lnTo>
                    <a:pt x="6" y="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2" y="14"/>
                  </a:lnTo>
                  <a:lnTo>
                    <a:pt x="22" y="10"/>
                  </a:lnTo>
                  <a:lnTo>
                    <a:pt x="20" y="8"/>
                  </a:lnTo>
                  <a:lnTo>
                    <a:pt x="18" y="6"/>
                  </a:lnTo>
                  <a:lnTo>
                    <a:pt x="18" y="2"/>
                  </a:lnTo>
                  <a:lnTo>
                    <a:pt x="22" y="2"/>
                  </a:lnTo>
                  <a:lnTo>
                    <a:pt x="28" y="6"/>
                  </a:lnTo>
                  <a:lnTo>
                    <a:pt x="30" y="10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40" y="6"/>
                  </a:lnTo>
                  <a:lnTo>
                    <a:pt x="44" y="0"/>
                  </a:lnTo>
                  <a:lnTo>
                    <a:pt x="48" y="2"/>
                  </a:lnTo>
                  <a:lnTo>
                    <a:pt x="52" y="8"/>
                  </a:lnTo>
                  <a:lnTo>
                    <a:pt x="52" y="10"/>
                  </a:lnTo>
                  <a:lnTo>
                    <a:pt x="52" y="14"/>
                  </a:lnTo>
                  <a:lnTo>
                    <a:pt x="58" y="16"/>
                  </a:lnTo>
                  <a:lnTo>
                    <a:pt x="58" y="18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6" y="22"/>
                  </a:lnTo>
                  <a:lnTo>
                    <a:pt x="68" y="24"/>
                  </a:lnTo>
                  <a:lnTo>
                    <a:pt x="66" y="24"/>
                  </a:lnTo>
                  <a:lnTo>
                    <a:pt x="66" y="26"/>
                  </a:lnTo>
                  <a:lnTo>
                    <a:pt x="62" y="26"/>
                  </a:lnTo>
                  <a:lnTo>
                    <a:pt x="58" y="28"/>
                  </a:lnTo>
                  <a:lnTo>
                    <a:pt x="58" y="32"/>
                  </a:lnTo>
                  <a:lnTo>
                    <a:pt x="58" y="34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40"/>
                  </a:lnTo>
                  <a:lnTo>
                    <a:pt x="58" y="42"/>
                  </a:lnTo>
                  <a:lnTo>
                    <a:pt x="56" y="42"/>
                  </a:lnTo>
                  <a:lnTo>
                    <a:pt x="56" y="46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4" y="42"/>
                  </a:lnTo>
                  <a:lnTo>
                    <a:pt x="54" y="44"/>
                  </a:lnTo>
                  <a:lnTo>
                    <a:pt x="52" y="46"/>
                  </a:lnTo>
                  <a:lnTo>
                    <a:pt x="54" y="48"/>
                  </a:lnTo>
                  <a:lnTo>
                    <a:pt x="54" y="50"/>
                  </a:lnTo>
                  <a:lnTo>
                    <a:pt x="54" y="52"/>
                  </a:lnTo>
                  <a:lnTo>
                    <a:pt x="54" y="56"/>
                  </a:lnTo>
                  <a:lnTo>
                    <a:pt x="52" y="58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48" y="54"/>
                  </a:lnTo>
                  <a:lnTo>
                    <a:pt x="44" y="50"/>
                  </a:lnTo>
                  <a:lnTo>
                    <a:pt x="48" y="46"/>
                  </a:lnTo>
                  <a:lnTo>
                    <a:pt x="44" y="46"/>
                  </a:lnTo>
                  <a:lnTo>
                    <a:pt x="44" y="44"/>
                  </a:lnTo>
                  <a:lnTo>
                    <a:pt x="46" y="42"/>
                  </a:lnTo>
                  <a:lnTo>
                    <a:pt x="44" y="40"/>
                  </a:lnTo>
                  <a:lnTo>
                    <a:pt x="42" y="40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0" y="38"/>
                  </a:lnTo>
                  <a:lnTo>
                    <a:pt x="38" y="40"/>
                  </a:lnTo>
                  <a:lnTo>
                    <a:pt x="36" y="40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6" y="50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6"/>
                  </a:lnTo>
                  <a:lnTo>
                    <a:pt x="26" y="46"/>
                  </a:lnTo>
                  <a:lnTo>
                    <a:pt x="24" y="42"/>
                  </a:lnTo>
                  <a:lnTo>
                    <a:pt x="26" y="42"/>
                  </a:lnTo>
                  <a:lnTo>
                    <a:pt x="24" y="38"/>
                  </a:lnTo>
                  <a:lnTo>
                    <a:pt x="20" y="38"/>
                  </a:lnTo>
                  <a:lnTo>
                    <a:pt x="14" y="36"/>
                  </a:lnTo>
                  <a:lnTo>
                    <a:pt x="12" y="32"/>
                  </a:lnTo>
                  <a:lnTo>
                    <a:pt x="14" y="30"/>
                  </a:lnTo>
                  <a:lnTo>
                    <a:pt x="14" y="28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8" y="14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12"/>
                  </a:lnTo>
                  <a:close/>
                  <a:moveTo>
                    <a:pt x="22" y="50"/>
                  </a:moveTo>
                  <a:lnTo>
                    <a:pt x="16" y="40"/>
                  </a:lnTo>
                  <a:lnTo>
                    <a:pt x="12" y="40"/>
                  </a:lnTo>
                  <a:lnTo>
                    <a:pt x="10" y="36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4" y="34"/>
                  </a:lnTo>
                  <a:lnTo>
                    <a:pt x="2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38"/>
                  </a:lnTo>
                  <a:lnTo>
                    <a:pt x="4" y="38"/>
                  </a:lnTo>
                  <a:lnTo>
                    <a:pt x="6" y="40"/>
                  </a:lnTo>
                  <a:lnTo>
                    <a:pt x="4" y="42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4" y="50"/>
                  </a:lnTo>
                  <a:lnTo>
                    <a:pt x="18" y="50"/>
                  </a:lnTo>
                  <a:lnTo>
                    <a:pt x="20" y="52"/>
                  </a:lnTo>
                  <a:lnTo>
                    <a:pt x="22" y="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2" name="Country : Austria"/>
            <p:cNvSpPr>
              <a:spLocks/>
            </p:cNvSpPr>
            <p:nvPr/>
          </p:nvSpPr>
          <p:spPr bwMode="auto">
            <a:xfrm>
              <a:off x="4594526" y="2761256"/>
              <a:ext cx="176107" cy="86006"/>
            </a:xfrm>
            <a:custGeom>
              <a:avLst/>
              <a:gdLst>
                <a:gd name="T0" fmla="*/ 52 w 86"/>
                <a:gd name="T1" fmla="*/ 40 h 42"/>
                <a:gd name="T2" fmla="*/ 60 w 86"/>
                <a:gd name="T3" fmla="*/ 42 h 42"/>
                <a:gd name="T4" fmla="*/ 66 w 86"/>
                <a:gd name="T5" fmla="*/ 42 h 42"/>
                <a:gd name="T6" fmla="*/ 70 w 86"/>
                <a:gd name="T7" fmla="*/ 40 h 42"/>
                <a:gd name="T8" fmla="*/ 76 w 86"/>
                <a:gd name="T9" fmla="*/ 36 h 42"/>
                <a:gd name="T10" fmla="*/ 82 w 86"/>
                <a:gd name="T11" fmla="*/ 34 h 42"/>
                <a:gd name="T12" fmla="*/ 82 w 86"/>
                <a:gd name="T13" fmla="*/ 28 h 42"/>
                <a:gd name="T14" fmla="*/ 80 w 86"/>
                <a:gd name="T15" fmla="*/ 24 h 42"/>
                <a:gd name="T16" fmla="*/ 86 w 86"/>
                <a:gd name="T17" fmla="*/ 22 h 42"/>
                <a:gd name="T18" fmla="*/ 86 w 86"/>
                <a:gd name="T19" fmla="*/ 16 h 42"/>
                <a:gd name="T20" fmla="*/ 86 w 86"/>
                <a:gd name="T21" fmla="*/ 6 h 42"/>
                <a:gd name="T22" fmla="*/ 78 w 86"/>
                <a:gd name="T23" fmla="*/ 4 h 42"/>
                <a:gd name="T24" fmla="*/ 72 w 86"/>
                <a:gd name="T25" fmla="*/ 4 h 42"/>
                <a:gd name="T26" fmla="*/ 64 w 86"/>
                <a:gd name="T27" fmla="*/ 2 h 42"/>
                <a:gd name="T28" fmla="*/ 60 w 86"/>
                <a:gd name="T29" fmla="*/ 2 h 42"/>
                <a:gd name="T30" fmla="*/ 58 w 86"/>
                <a:gd name="T31" fmla="*/ 6 h 42"/>
                <a:gd name="T32" fmla="*/ 54 w 86"/>
                <a:gd name="T33" fmla="*/ 8 h 42"/>
                <a:gd name="T34" fmla="*/ 46 w 86"/>
                <a:gd name="T35" fmla="*/ 4 h 42"/>
                <a:gd name="T36" fmla="*/ 46 w 86"/>
                <a:gd name="T37" fmla="*/ 8 h 42"/>
                <a:gd name="T38" fmla="*/ 42 w 86"/>
                <a:gd name="T39" fmla="*/ 10 h 42"/>
                <a:gd name="T40" fmla="*/ 36 w 86"/>
                <a:gd name="T41" fmla="*/ 16 h 42"/>
                <a:gd name="T42" fmla="*/ 40 w 86"/>
                <a:gd name="T43" fmla="*/ 20 h 42"/>
                <a:gd name="T44" fmla="*/ 38 w 86"/>
                <a:gd name="T45" fmla="*/ 22 h 42"/>
                <a:gd name="T46" fmla="*/ 32 w 86"/>
                <a:gd name="T47" fmla="*/ 22 h 42"/>
                <a:gd name="T48" fmla="*/ 28 w 86"/>
                <a:gd name="T49" fmla="*/ 22 h 42"/>
                <a:gd name="T50" fmla="*/ 22 w 86"/>
                <a:gd name="T51" fmla="*/ 24 h 42"/>
                <a:gd name="T52" fmla="*/ 18 w 86"/>
                <a:gd name="T53" fmla="*/ 24 h 42"/>
                <a:gd name="T54" fmla="*/ 12 w 86"/>
                <a:gd name="T55" fmla="*/ 22 h 42"/>
                <a:gd name="T56" fmla="*/ 10 w 86"/>
                <a:gd name="T57" fmla="*/ 26 h 42"/>
                <a:gd name="T58" fmla="*/ 6 w 86"/>
                <a:gd name="T59" fmla="*/ 26 h 42"/>
                <a:gd name="T60" fmla="*/ 2 w 86"/>
                <a:gd name="T61" fmla="*/ 24 h 42"/>
                <a:gd name="T62" fmla="*/ 0 w 86"/>
                <a:gd name="T63" fmla="*/ 24 h 42"/>
                <a:gd name="T64" fmla="*/ 0 w 86"/>
                <a:gd name="T65" fmla="*/ 28 h 42"/>
                <a:gd name="T66" fmla="*/ 2 w 86"/>
                <a:gd name="T67" fmla="*/ 32 h 42"/>
                <a:gd name="T68" fmla="*/ 6 w 86"/>
                <a:gd name="T69" fmla="*/ 30 h 42"/>
                <a:gd name="T70" fmla="*/ 10 w 86"/>
                <a:gd name="T71" fmla="*/ 32 h 42"/>
                <a:gd name="T72" fmla="*/ 14 w 86"/>
                <a:gd name="T73" fmla="*/ 34 h 42"/>
                <a:gd name="T74" fmla="*/ 18 w 86"/>
                <a:gd name="T75" fmla="*/ 34 h 42"/>
                <a:gd name="T76" fmla="*/ 26 w 86"/>
                <a:gd name="T77" fmla="*/ 32 h 42"/>
                <a:gd name="T78" fmla="*/ 30 w 86"/>
                <a:gd name="T79" fmla="*/ 34 h 42"/>
                <a:gd name="T80" fmla="*/ 44 w 86"/>
                <a:gd name="T81" fmla="*/ 40 h 42"/>
                <a:gd name="T82" fmla="*/ 50 w 86"/>
                <a:gd name="T83" fmla="*/ 4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42">
                  <a:moveTo>
                    <a:pt x="50" y="40"/>
                  </a:moveTo>
                  <a:lnTo>
                    <a:pt x="52" y="40"/>
                  </a:lnTo>
                  <a:lnTo>
                    <a:pt x="58" y="40"/>
                  </a:lnTo>
                  <a:lnTo>
                    <a:pt x="60" y="42"/>
                  </a:lnTo>
                  <a:lnTo>
                    <a:pt x="62" y="42"/>
                  </a:lnTo>
                  <a:lnTo>
                    <a:pt x="66" y="42"/>
                  </a:lnTo>
                  <a:lnTo>
                    <a:pt x="68" y="40"/>
                  </a:lnTo>
                  <a:lnTo>
                    <a:pt x="70" y="40"/>
                  </a:lnTo>
                  <a:lnTo>
                    <a:pt x="72" y="40"/>
                  </a:lnTo>
                  <a:lnTo>
                    <a:pt x="76" y="36"/>
                  </a:lnTo>
                  <a:lnTo>
                    <a:pt x="80" y="36"/>
                  </a:lnTo>
                  <a:lnTo>
                    <a:pt x="82" y="34"/>
                  </a:lnTo>
                  <a:lnTo>
                    <a:pt x="82" y="30"/>
                  </a:lnTo>
                  <a:lnTo>
                    <a:pt x="82" y="28"/>
                  </a:lnTo>
                  <a:lnTo>
                    <a:pt x="82" y="26"/>
                  </a:lnTo>
                  <a:lnTo>
                    <a:pt x="80" y="24"/>
                  </a:lnTo>
                  <a:lnTo>
                    <a:pt x="80" y="22"/>
                  </a:lnTo>
                  <a:lnTo>
                    <a:pt x="86" y="22"/>
                  </a:lnTo>
                  <a:lnTo>
                    <a:pt x="86" y="20"/>
                  </a:lnTo>
                  <a:lnTo>
                    <a:pt x="86" y="16"/>
                  </a:lnTo>
                  <a:lnTo>
                    <a:pt x="86" y="10"/>
                  </a:lnTo>
                  <a:lnTo>
                    <a:pt x="86" y="6"/>
                  </a:lnTo>
                  <a:lnTo>
                    <a:pt x="80" y="4"/>
                  </a:lnTo>
                  <a:lnTo>
                    <a:pt x="78" y="4"/>
                  </a:lnTo>
                  <a:lnTo>
                    <a:pt x="76" y="4"/>
                  </a:lnTo>
                  <a:lnTo>
                    <a:pt x="72" y="4"/>
                  </a:lnTo>
                  <a:lnTo>
                    <a:pt x="68" y="2"/>
                  </a:lnTo>
                  <a:lnTo>
                    <a:pt x="64" y="2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60" y="4"/>
                  </a:lnTo>
                  <a:lnTo>
                    <a:pt x="58" y="6"/>
                  </a:lnTo>
                  <a:lnTo>
                    <a:pt x="56" y="6"/>
                  </a:lnTo>
                  <a:lnTo>
                    <a:pt x="54" y="8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6" y="6"/>
                  </a:lnTo>
                  <a:lnTo>
                    <a:pt x="46" y="8"/>
                  </a:lnTo>
                  <a:lnTo>
                    <a:pt x="44" y="8"/>
                  </a:lnTo>
                  <a:lnTo>
                    <a:pt x="42" y="10"/>
                  </a:lnTo>
                  <a:lnTo>
                    <a:pt x="40" y="12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40" y="20"/>
                  </a:lnTo>
                  <a:lnTo>
                    <a:pt x="40" y="22"/>
                  </a:lnTo>
                  <a:lnTo>
                    <a:pt x="38" y="22"/>
                  </a:lnTo>
                  <a:lnTo>
                    <a:pt x="36" y="22"/>
                  </a:lnTo>
                  <a:lnTo>
                    <a:pt x="32" y="22"/>
                  </a:lnTo>
                  <a:lnTo>
                    <a:pt x="30" y="22"/>
                  </a:lnTo>
                  <a:lnTo>
                    <a:pt x="28" y="22"/>
                  </a:lnTo>
                  <a:lnTo>
                    <a:pt x="24" y="24"/>
                  </a:lnTo>
                  <a:lnTo>
                    <a:pt x="22" y="24"/>
                  </a:lnTo>
                  <a:lnTo>
                    <a:pt x="20" y="24"/>
                  </a:lnTo>
                  <a:lnTo>
                    <a:pt x="18" y="24"/>
                  </a:lnTo>
                  <a:lnTo>
                    <a:pt x="16" y="24"/>
                  </a:lnTo>
                  <a:lnTo>
                    <a:pt x="12" y="22"/>
                  </a:lnTo>
                  <a:lnTo>
                    <a:pt x="8" y="24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6" y="30"/>
                  </a:lnTo>
                  <a:lnTo>
                    <a:pt x="8" y="34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8" y="34"/>
                  </a:lnTo>
                  <a:lnTo>
                    <a:pt x="24" y="32"/>
                  </a:lnTo>
                  <a:lnTo>
                    <a:pt x="26" y="32"/>
                  </a:lnTo>
                  <a:lnTo>
                    <a:pt x="32" y="32"/>
                  </a:lnTo>
                  <a:lnTo>
                    <a:pt x="30" y="34"/>
                  </a:lnTo>
                  <a:lnTo>
                    <a:pt x="36" y="38"/>
                  </a:lnTo>
                  <a:lnTo>
                    <a:pt x="44" y="40"/>
                  </a:lnTo>
                  <a:lnTo>
                    <a:pt x="48" y="38"/>
                  </a:lnTo>
                  <a:lnTo>
                    <a:pt x="50" y="40"/>
                  </a:lnTo>
                  <a:lnTo>
                    <a:pt x="50" y="40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2" name="Country : Armenia"/>
            <p:cNvSpPr>
              <a:spLocks/>
            </p:cNvSpPr>
            <p:nvPr/>
          </p:nvSpPr>
          <p:spPr bwMode="auto">
            <a:xfrm>
              <a:off x="5425916" y="2998796"/>
              <a:ext cx="90101" cy="77815"/>
            </a:xfrm>
            <a:custGeom>
              <a:avLst/>
              <a:gdLst>
                <a:gd name="T0" fmla="*/ 0 w 44"/>
                <a:gd name="T1" fmla="*/ 2 h 38"/>
                <a:gd name="T2" fmla="*/ 4 w 44"/>
                <a:gd name="T3" fmla="*/ 0 h 38"/>
                <a:gd name="T4" fmla="*/ 10 w 44"/>
                <a:gd name="T5" fmla="*/ 0 h 38"/>
                <a:gd name="T6" fmla="*/ 10 w 44"/>
                <a:gd name="T7" fmla="*/ 0 h 38"/>
                <a:gd name="T8" fmla="*/ 18 w 44"/>
                <a:gd name="T9" fmla="*/ 0 h 38"/>
                <a:gd name="T10" fmla="*/ 20 w 44"/>
                <a:gd name="T11" fmla="*/ 2 h 38"/>
                <a:gd name="T12" fmla="*/ 26 w 44"/>
                <a:gd name="T13" fmla="*/ 2 h 38"/>
                <a:gd name="T14" fmla="*/ 28 w 44"/>
                <a:gd name="T15" fmla="*/ 6 h 38"/>
                <a:gd name="T16" fmla="*/ 28 w 44"/>
                <a:gd name="T17" fmla="*/ 8 h 38"/>
                <a:gd name="T18" fmla="*/ 28 w 44"/>
                <a:gd name="T19" fmla="*/ 10 h 38"/>
                <a:gd name="T20" fmla="*/ 32 w 44"/>
                <a:gd name="T21" fmla="*/ 16 h 38"/>
                <a:gd name="T22" fmla="*/ 32 w 44"/>
                <a:gd name="T23" fmla="*/ 18 h 38"/>
                <a:gd name="T24" fmla="*/ 30 w 44"/>
                <a:gd name="T25" fmla="*/ 20 h 38"/>
                <a:gd name="T26" fmla="*/ 32 w 44"/>
                <a:gd name="T27" fmla="*/ 24 h 38"/>
                <a:gd name="T28" fmla="*/ 38 w 44"/>
                <a:gd name="T29" fmla="*/ 26 h 38"/>
                <a:gd name="T30" fmla="*/ 42 w 44"/>
                <a:gd name="T31" fmla="*/ 26 h 38"/>
                <a:gd name="T32" fmla="*/ 44 w 44"/>
                <a:gd name="T33" fmla="*/ 30 h 38"/>
                <a:gd name="T34" fmla="*/ 42 w 44"/>
                <a:gd name="T35" fmla="*/ 30 h 38"/>
                <a:gd name="T36" fmla="*/ 44 w 44"/>
                <a:gd name="T37" fmla="*/ 34 h 38"/>
                <a:gd name="T38" fmla="*/ 42 w 44"/>
                <a:gd name="T39" fmla="*/ 34 h 38"/>
                <a:gd name="T40" fmla="*/ 42 w 44"/>
                <a:gd name="T41" fmla="*/ 36 h 38"/>
                <a:gd name="T42" fmla="*/ 40 w 44"/>
                <a:gd name="T43" fmla="*/ 38 h 38"/>
                <a:gd name="T44" fmla="*/ 34 w 44"/>
                <a:gd name="T45" fmla="*/ 28 h 38"/>
                <a:gd name="T46" fmla="*/ 30 w 44"/>
                <a:gd name="T47" fmla="*/ 28 h 38"/>
                <a:gd name="T48" fmla="*/ 28 w 44"/>
                <a:gd name="T49" fmla="*/ 24 h 38"/>
                <a:gd name="T50" fmla="*/ 26 w 44"/>
                <a:gd name="T51" fmla="*/ 24 h 38"/>
                <a:gd name="T52" fmla="*/ 26 w 44"/>
                <a:gd name="T53" fmla="*/ 26 h 38"/>
                <a:gd name="T54" fmla="*/ 22 w 44"/>
                <a:gd name="T55" fmla="*/ 22 h 38"/>
                <a:gd name="T56" fmla="*/ 20 w 44"/>
                <a:gd name="T57" fmla="*/ 24 h 38"/>
                <a:gd name="T58" fmla="*/ 18 w 44"/>
                <a:gd name="T59" fmla="*/ 24 h 38"/>
                <a:gd name="T60" fmla="*/ 16 w 44"/>
                <a:gd name="T61" fmla="*/ 22 h 38"/>
                <a:gd name="T62" fmla="*/ 14 w 44"/>
                <a:gd name="T63" fmla="*/ 20 h 38"/>
                <a:gd name="T64" fmla="*/ 12 w 44"/>
                <a:gd name="T65" fmla="*/ 20 h 38"/>
                <a:gd name="T66" fmla="*/ 8 w 44"/>
                <a:gd name="T67" fmla="*/ 20 h 38"/>
                <a:gd name="T68" fmla="*/ 4 w 44"/>
                <a:gd name="T69" fmla="*/ 18 h 38"/>
                <a:gd name="T70" fmla="*/ 4 w 44"/>
                <a:gd name="T71" fmla="*/ 12 h 38"/>
                <a:gd name="T72" fmla="*/ 6 w 44"/>
                <a:gd name="T73" fmla="*/ 8 h 38"/>
                <a:gd name="T74" fmla="*/ 4 w 44"/>
                <a:gd name="T75" fmla="*/ 6 h 38"/>
                <a:gd name="T76" fmla="*/ 2 w 44"/>
                <a:gd name="T77" fmla="*/ 6 h 38"/>
                <a:gd name="T78" fmla="*/ 2 w 44"/>
                <a:gd name="T79" fmla="*/ 4 h 38"/>
                <a:gd name="T80" fmla="*/ 0 w 44"/>
                <a:gd name="T81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" h="38">
                  <a:moveTo>
                    <a:pt x="0" y="2"/>
                  </a:moveTo>
                  <a:lnTo>
                    <a:pt x="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28" y="6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32" y="16"/>
                  </a:lnTo>
                  <a:lnTo>
                    <a:pt x="32" y="18"/>
                  </a:lnTo>
                  <a:lnTo>
                    <a:pt x="30" y="20"/>
                  </a:lnTo>
                  <a:lnTo>
                    <a:pt x="32" y="24"/>
                  </a:lnTo>
                  <a:lnTo>
                    <a:pt x="38" y="26"/>
                  </a:lnTo>
                  <a:lnTo>
                    <a:pt x="42" y="26"/>
                  </a:lnTo>
                  <a:lnTo>
                    <a:pt x="44" y="30"/>
                  </a:lnTo>
                  <a:lnTo>
                    <a:pt x="42" y="30"/>
                  </a:lnTo>
                  <a:lnTo>
                    <a:pt x="44" y="34"/>
                  </a:lnTo>
                  <a:lnTo>
                    <a:pt x="42" y="34"/>
                  </a:lnTo>
                  <a:lnTo>
                    <a:pt x="42" y="36"/>
                  </a:lnTo>
                  <a:lnTo>
                    <a:pt x="40" y="38"/>
                  </a:lnTo>
                  <a:lnTo>
                    <a:pt x="34" y="28"/>
                  </a:lnTo>
                  <a:lnTo>
                    <a:pt x="30" y="28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26" y="26"/>
                  </a:lnTo>
                  <a:lnTo>
                    <a:pt x="22" y="22"/>
                  </a:lnTo>
                  <a:lnTo>
                    <a:pt x="20" y="24"/>
                  </a:lnTo>
                  <a:lnTo>
                    <a:pt x="18" y="24"/>
                  </a:lnTo>
                  <a:lnTo>
                    <a:pt x="16" y="22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6" y="8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6" name="Country : Albania"/>
            <p:cNvSpPr>
              <a:spLocks/>
            </p:cNvSpPr>
            <p:nvPr/>
          </p:nvSpPr>
          <p:spPr bwMode="auto">
            <a:xfrm>
              <a:off x="4836161" y="2966032"/>
              <a:ext cx="49146" cy="94197"/>
            </a:xfrm>
            <a:custGeom>
              <a:avLst/>
              <a:gdLst>
                <a:gd name="T0" fmla="*/ 18 w 24"/>
                <a:gd name="T1" fmla="*/ 12 h 46"/>
                <a:gd name="T2" fmla="*/ 16 w 24"/>
                <a:gd name="T3" fmla="*/ 18 h 46"/>
                <a:gd name="T4" fmla="*/ 18 w 24"/>
                <a:gd name="T5" fmla="*/ 22 h 46"/>
                <a:gd name="T6" fmla="*/ 20 w 24"/>
                <a:gd name="T7" fmla="*/ 26 h 46"/>
                <a:gd name="T8" fmla="*/ 22 w 24"/>
                <a:gd name="T9" fmla="*/ 28 h 46"/>
                <a:gd name="T10" fmla="*/ 24 w 24"/>
                <a:gd name="T11" fmla="*/ 30 h 46"/>
                <a:gd name="T12" fmla="*/ 24 w 24"/>
                <a:gd name="T13" fmla="*/ 34 h 46"/>
                <a:gd name="T14" fmla="*/ 22 w 24"/>
                <a:gd name="T15" fmla="*/ 38 h 46"/>
                <a:gd name="T16" fmla="*/ 16 w 24"/>
                <a:gd name="T17" fmla="*/ 38 h 46"/>
                <a:gd name="T18" fmla="*/ 16 w 24"/>
                <a:gd name="T19" fmla="*/ 42 h 46"/>
                <a:gd name="T20" fmla="*/ 14 w 24"/>
                <a:gd name="T21" fmla="*/ 46 h 46"/>
                <a:gd name="T22" fmla="*/ 12 w 24"/>
                <a:gd name="T23" fmla="*/ 46 h 46"/>
                <a:gd name="T24" fmla="*/ 10 w 24"/>
                <a:gd name="T25" fmla="*/ 44 h 46"/>
                <a:gd name="T26" fmla="*/ 8 w 24"/>
                <a:gd name="T27" fmla="*/ 38 h 46"/>
                <a:gd name="T28" fmla="*/ 4 w 24"/>
                <a:gd name="T29" fmla="*/ 38 h 46"/>
                <a:gd name="T30" fmla="*/ 2 w 24"/>
                <a:gd name="T31" fmla="*/ 36 h 46"/>
                <a:gd name="T32" fmla="*/ 4 w 24"/>
                <a:gd name="T33" fmla="*/ 34 h 46"/>
                <a:gd name="T34" fmla="*/ 2 w 24"/>
                <a:gd name="T35" fmla="*/ 32 h 46"/>
                <a:gd name="T36" fmla="*/ 2 w 24"/>
                <a:gd name="T37" fmla="*/ 28 h 46"/>
                <a:gd name="T38" fmla="*/ 4 w 24"/>
                <a:gd name="T39" fmla="*/ 26 h 46"/>
                <a:gd name="T40" fmla="*/ 2 w 24"/>
                <a:gd name="T41" fmla="*/ 22 h 46"/>
                <a:gd name="T42" fmla="*/ 2 w 24"/>
                <a:gd name="T43" fmla="*/ 16 h 46"/>
                <a:gd name="T44" fmla="*/ 4 w 24"/>
                <a:gd name="T45" fmla="*/ 16 h 46"/>
                <a:gd name="T46" fmla="*/ 4 w 24"/>
                <a:gd name="T47" fmla="*/ 14 h 46"/>
                <a:gd name="T48" fmla="*/ 0 w 24"/>
                <a:gd name="T49" fmla="*/ 12 h 46"/>
                <a:gd name="T50" fmla="*/ 0 w 24"/>
                <a:gd name="T51" fmla="*/ 8 h 46"/>
                <a:gd name="T52" fmla="*/ 2 w 24"/>
                <a:gd name="T53" fmla="*/ 4 h 46"/>
                <a:gd name="T54" fmla="*/ 6 w 24"/>
                <a:gd name="T55" fmla="*/ 0 h 46"/>
                <a:gd name="T56" fmla="*/ 6 w 24"/>
                <a:gd name="T57" fmla="*/ 2 h 46"/>
                <a:gd name="T58" fmla="*/ 8 w 24"/>
                <a:gd name="T59" fmla="*/ 4 h 46"/>
                <a:gd name="T60" fmla="*/ 10 w 24"/>
                <a:gd name="T61" fmla="*/ 0 h 46"/>
                <a:gd name="T62" fmla="*/ 10 w 24"/>
                <a:gd name="T63" fmla="*/ 0 h 46"/>
                <a:gd name="T64" fmla="*/ 10 w 24"/>
                <a:gd name="T65" fmla="*/ 2 h 46"/>
                <a:gd name="T66" fmla="*/ 12 w 24"/>
                <a:gd name="T67" fmla="*/ 4 h 46"/>
                <a:gd name="T68" fmla="*/ 14 w 24"/>
                <a:gd name="T69" fmla="*/ 4 h 46"/>
                <a:gd name="T70" fmla="*/ 16 w 24"/>
                <a:gd name="T71" fmla="*/ 6 h 46"/>
                <a:gd name="T72" fmla="*/ 16 w 24"/>
                <a:gd name="T73" fmla="*/ 8 h 46"/>
                <a:gd name="T74" fmla="*/ 16 w 24"/>
                <a:gd name="T75" fmla="*/ 12 h 46"/>
                <a:gd name="T76" fmla="*/ 18 w 24"/>
                <a:gd name="T77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" h="46">
                  <a:moveTo>
                    <a:pt x="18" y="12"/>
                  </a:moveTo>
                  <a:lnTo>
                    <a:pt x="16" y="18"/>
                  </a:lnTo>
                  <a:lnTo>
                    <a:pt x="18" y="22"/>
                  </a:lnTo>
                  <a:lnTo>
                    <a:pt x="20" y="26"/>
                  </a:lnTo>
                  <a:lnTo>
                    <a:pt x="22" y="28"/>
                  </a:lnTo>
                  <a:lnTo>
                    <a:pt x="24" y="30"/>
                  </a:lnTo>
                  <a:lnTo>
                    <a:pt x="24" y="34"/>
                  </a:lnTo>
                  <a:lnTo>
                    <a:pt x="22" y="38"/>
                  </a:lnTo>
                  <a:lnTo>
                    <a:pt x="16" y="38"/>
                  </a:lnTo>
                  <a:lnTo>
                    <a:pt x="16" y="42"/>
                  </a:lnTo>
                  <a:lnTo>
                    <a:pt x="14" y="46"/>
                  </a:lnTo>
                  <a:lnTo>
                    <a:pt x="12" y="46"/>
                  </a:lnTo>
                  <a:lnTo>
                    <a:pt x="10" y="44"/>
                  </a:lnTo>
                  <a:lnTo>
                    <a:pt x="8" y="38"/>
                  </a:lnTo>
                  <a:lnTo>
                    <a:pt x="4" y="38"/>
                  </a:lnTo>
                  <a:lnTo>
                    <a:pt x="2" y="36"/>
                  </a:lnTo>
                  <a:lnTo>
                    <a:pt x="4" y="34"/>
                  </a:lnTo>
                  <a:lnTo>
                    <a:pt x="2" y="32"/>
                  </a:lnTo>
                  <a:lnTo>
                    <a:pt x="2" y="28"/>
                  </a:lnTo>
                  <a:lnTo>
                    <a:pt x="4" y="26"/>
                  </a:lnTo>
                  <a:lnTo>
                    <a:pt x="2" y="22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4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5" name="Continent : Asia"/>
          <p:cNvGrpSpPr/>
          <p:nvPr/>
        </p:nvGrpSpPr>
        <p:grpSpPr>
          <a:xfrm>
            <a:off x="6466646" y="963324"/>
            <a:ext cx="3386993" cy="3481190"/>
            <a:chOff x="4942645" y="963324"/>
            <a:chExt cx="3386993" cy="3481190"/>
          </a:xfrm>
        </p:grpSpPr>
        <p:sp>
          <p:nvSpPr>
            <p:cNvPr id="311" name="Country : Yemen"/>
            <p:cNvSpPr>
              <a:spLocks noEditPoints="1"/>
            </p:cNvSpPr>
            <p:nvPr/>
          </p:nvSpPr>
          <p:spPr bwMode="auto">
            <a:xfrm>
              <a:off x="5466871" y="3633601"/>
              <a:ext cx="311259" cy="192489"/>
            </a:xfrm>
            <a:custGeom>
              <a:avLst/>
              <a:gdLst>
                <a:gd name="T0" fmla="*/ 4 w 152"/>
                <a:gd name="T1" fmla="*/ 36 h 94"/>
                <a:gd name="T2" fmla="*/ 6 w 152"/>
                <a:gd name="T3" fmla="*/ 36 h 94"/>
                <a:gd name="T4" fmla="*/ 8 w 152"/>
                <a:gd name="T5" fmla="*/ 28 h 94"/>
                <a:gd name="T6" fmla="*/ 12 w 152"/>
                <a:gd name="T7" fmla="*/ 22 h 94"/>
                <a:gd name="T8" fmla="*/ 24 w 152"/>
                <a:gd name="T9" fmla="*/ 24 h 94"/>
                <a:gd name="T10" fmla="*/ 46 w 152"/>
                <a:gd name="T11" fmla="*/ 34 h 94"/>
                <a:gd name="T12" fmla="*/ 70 w 152"/>
                <a:gd name="T13" fmla="*/ 14 h 94"/>
                <a:gd name="T14" fmla="*/ 116 w 152"/>
                <a:gd name="T15" fmla="*/ 6 h 94"/>
                <a:gd name="T16" fmla="*/ 126 w 152"/>
                <a:gd name="T17" fmla="*/ 26 h 94"/>
                <a:gd name="T18" fmla="*/ 130 w 152"/>
                <a:gd name="T19" fmla="*/ 36 h 94"/>
                <a:gd name="T20" fmla="*/ 122 w 152"/>
                <a:gd name="T21" fmla="*/ 42 h 94"/>
                <a:gd name="T22" fmla="*/ 122 w 152"/>
                <a:gd name="T23" fmla="*/ 46 h 94"/>
                <a:gd name="T24" fmla="*/ 122 w 152"/>
                <a:gd name="T25" fmla="*/ 48 h 94"/>
                <a:gd name="T26" fmla="*/ 114 w 152"/>
                <a:gd name="T27" fmla="*/ 52 h 94"/>
                <a:gd name="T28" fmla="*/ 102 w 152"/>
                <a:gd name="T29" fmla="*/ 56 h 94"/>
                <a:gd name="T30" fmla="*/ 86 w 152"/>
                <a:gd name="T31" fmla="*/ 62 h 94"/>
                <a:gd name="T32" fmla="*/ 84 w 152"/>
                <a:gd name="T33" fmla="*/ 62 h 94"/>
                <a:gd name="T34" fmla="*/ 76 w 152"/>
                <a:gd name="T35" fmla="*/ 70 h 94"/>
                <a:gd name="T36" fmla="*/ 74 w 152"/>
                <a:gd name="T37" fmla="*/ 70 h 94"/>
                <a:gd name="T38" fmla="*/ 72 w 152"/>
                <a:gd name="T39" fmla="*/ 70 h 94"/>
                <a:gd name="T40" fmla="*/ 68 w 152"/>
                <a:gd name="T41" fmla="*/ 70 h 94"/>
                <a:gd name="T42" fmla="*/ 64 w 152"/>
                <a:gd name="T43" fmla="*/ 74 h 94"/>
                <a:gd name="T44" fmla="*/ 56 w 152"/>
                <a:gd name="T45" fmla="*/ 76 h 94"/>
                <a:gd name="T46" fmla="*/ 48 w 152"/>
                <a:gd name="T47" fmla="*/ 78 h 94"/>
                <a:gd name="T48" fmla="*/ 44 w 152"/>
                <a:gd name="T49" fmla="*/ 78 h 94"/>
                <a:gd name="T50" fmla="*/ 42 w 152"/>
                <a:gd name="T51" fmla="*/ 76 h 94"/>
                <a:gd name="T52" fmla="*/ 36 w 152"/>
                <a:gd name="T53" fmla="*/ 78 h 94"/>
                <a:gd name="T54" fmla="*/ 34 w 152"/>
                <a:gd name="T55" fmla="*/ 82 h 94"/>
                <a:gd name="T56" fmla="*/ 30 w 152"/>
                <a:gd name="T57" fmla="*/ 86 h 94"/>
                <a:gd name="T58" fmla="*/ 26 w 152"/>
                <a:gd name="T59" fmla="*/ 86 h 94"/>
                <a:gd name="T60" fmla="*/ 20 w 152"/>
                <a:gd name="T61" fmla="*/ 88 h 94"/>
                <a:gd name="T62" fmla="*/ 16 w 152"/>
                <a:gd name="T63" fmla="*/ 88 h 94"/>
                <a:gd name="T64" fmla="*/ 14 w 152"/>
                <a:gd name="T65" fmla="*/ 86 h 94"/>
                <a:gd name="T66" fmla="*/ 10 w 152"/>
                <a:gd name="T67" fmla="*/ 80 h 94"/>
                <a:gd name="T68" fmla="*/ 10 w 152"/>
                <a:gd name="T69" fmla="*/ 76 h 94"/>
                <a:gd name="T70" fmla="*/ 6 w 152"/>
                <a:gd name="T71" fmla="*/ 70 h 94"/>
                <a:gd name="T72" fmla="*/ 2 w 152"/>
                <a:gd name="T73" fmla="*/ 54 h 94"/>
                <a:gd name="T74" fmla="*/ 0 w 152"/>
                <a:gd name="T75" fmla="*/ 52 h 94"/>
                <a:gd name="T76" fmla="*/ 2 w 152"/>
                <a:gd name="T77" fmla="*/ 50 h 94"/>
                <a:gd name="T78" fmla="*/ 2 w 152"/>
                <a:gd name="T79" fmla="*/ 50 h 94"/>
                <a:gd name="T80" fmla="*/ 2 w 152"/>
                <a:gd name="T81" fmla="*/ 38 h 94"/>
                <a:gd name="T82" fmla="*/ 2 w 152"/>
                <a:gd name="T83" fmla="*/ 36 h 94"/>
                <a:gd name="T84" fmla="*/ 124 w 152"/>
                <a:gd name="T85" fmla="*/ 94 h 94"/>
                <a:gd name="T86" fmla="*/ 124 w 152"/>
                <a:gd name="T87" fmla="*/ 94 h 94"/>
                <a:gd name="T88" fmla="*/ 122 w 152"/>
                <a:gd name="T89" fmla="*/ 94 h 94"/>
                <a:gd name="T90" fmla="*/ 138 w 152"/>
                <a:gd name="T91" fmla="*/ 90 h 94"/>
                <a:gd name="T92" fmla="*/ 140 w 152"/>
                <a:gd name="T93" fmla="*/ 86 h 94"/>
                <a:gd name="T94" fmla="*/ 142 w 152"/>
                <a:gd name="T95" fmla="*/ 88 h 94"/>
                <a:gd name="T96" fmla="*/ 146 w 152"/>
                <a:gd name="T97" fmla="*/ 88 h 94"/>
                <a:gd name="T98" fmla="*/ 150 w 152"/>
                <a:gd name="T99" fmla="*/ 88 h 94"/>
                <a:gd name="T100" fmla="*/ 152 w 152"/>
                <a:gd name="T101" fmla="*/ 90 h 94"/>
                <a:gd name="T102" fmla="*/ 150 w 152"/>
                <a:gd name="T103" fmla="*/ 90 h 94"/>
                <a:gd name="T104" fmla="*/ 144 w 152"/>
                <a:gd name="T105" fmla="*/ 92 h 94"/>
                <a:gd name="T106" fmla="*/ 138 w 152"/>
                <a:gd name="T107" fmla="*/ 9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2" h="94">
                  <a:moveTo>
                    <a:pt x="2" y="36"/>
                  </a:moveTo>
                  <a:lnTo>
                    <a:pt x="4" y="36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10" y="32"/>
                  </a:lnTo>
                  <a:lnTo>
                    <a:pt x="8" y="28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36" y="28"/>
                  </a:lnTo>
                  <a:lnTo>
                    <a:pt x="46" y="34"/>
                  </a:lnTo>
                  <a:lnTo>
                    <a:pt x="46" y="46"/>
                  </a:lnTo>
                  <a:lnTo>
                    <a:pt x="70" y="14"/>
                  </a:lnTo>
                  <a:lnTo>
                    <a:pt x="118" y="0"/>
                  </a:lnTo>
                  <a:lnTo>
                    <a:pt x="116" y="6"/>
                  </a:lnTo>
                  <a:lnTo>
                    <a:pt x="128" y="22"/>
                  </a:lnTo>
                  <a:lnTo>
                    <a:pt x="126" y="26"/>
                  </a:lnTo>
                  <a:lnTo>
                    <a:pt x="134" y="36"/>
                  </a:lnTo>
                  <a:lnTo>
                    <a:pt x="130" y="36"/>
                  </a:lnTo>
                  <a:lnTo>
                    <a:pt x="126" y="38"/>
                  </a:lnTo>
                  <a:lnTo>
                    <a:pt x="122" y="42"/>
                  </a:lnTo>
                  <a:lnTo>
                    <a:pt x="122" y="46"/>
                  </a:lnTo>
                  <a:lnTo>
                    <a:pt x="122" y="46"/>
                  </a:lnTo>
                  <a:lnTo>
                    <a:pt x="122" y="48"/>
                  </a:lnTo>
                  <a:lnTo>
                    <a:pt x="122" y="48"/>
                  </a:lnTo>
                  <a:lnTo>
                    <a:pt x="116" y="50"/>
                  </a:lnTo>
                  <a:lnTo>
                    <a:pt x="114" y="52"/>
                  </a:lnTo>
                  <a:lnTo>
                    <a:pt x="110" y="54"/>
                  </a:lnTo>
                  <a:lnTo>
                    <a:pt x="102" y="56"/>
                  </a:lnTo>
                  <a:lnTo>
                    <a:pt x="100" y="58"/>
                  </a:lnTo>
                  <a:lnTo>
                    <a:pt x="86" y="62"/>
                  </a:lnTo>
                  <a:lnTo>
                    <a:pt x="86" y="62"/>
                  </a:lnTo>
                  <a:lnTo>
                    <a:pt x="84" y="62"/>
                  </a:lnTo>
                  <a:lnTo>
                    <a:pt x="80" y="66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72" y="70"/>
                  </a:lnTo>
                  <a:lnTo>
                    <a:pt x="70" y="70"/>
                  </a:lnTo>
                  <a:lnTo>
                    <a:pt x="68" y="70"/>
                  </a:lnTo>
                  <a:lnTo>
                    <a:pt x="64" y="72"/>
                  </a:lnTo>
                  <a:lnTo>
                    <a:pt x="64" y="74"/>
                  </a:lnTo>
                  <a:lnTo>
                    <a:pt x="62" y="76"/>
                  </a:lnTo>
                  <a:lnTo>
                    <a:pt x="56" y="76"/>
                  </a:lnTo>
                  <a:lnTo>
                    <a:pt x="50" y="78"/>
                  </a:lnTo>
                  <a:lnTo>
                    <a:pt x="48" y="78"/>
                  </a:lnTo>
                  <a:lnTo>
                    <a:pt x="48" y="76"/>
                  </a:lnTo>
                  <a:lnTo>
                    <a:pt x="44" y="78"/>
                  </a:lnTo>
                  <a:lnTo>
                    <a:pt x="44" y="76"/>
                  </a:lnTo>
                  <a:lnTo>
                    <a:pt x="42" y="76"/>
                  </a:lnTo>
                  <a:lnTo>
                    <a:pt x="40" y="76"/>
                  </a:lnTo>
                  <a:lnTo>
                    <a:pt x="36" y="78"/>
                  </a:lnTo>
                  <a:lnTo>
                    <a:pt x="36" y="82"/>
                  </a:lnTo>
                  <a:lnTo>
                    <a:pt x="34" y="82"/>
                  </a:lnTo>
                  <a:lnTo>
                    <a:pt x="32" y="86"/>
                  </a:lnTo>
                  <a:lnTo>
                    <a:pt x="30" y="86"/>
                  </a:lnTo>
                  <a:lnTo>
                    <a:pt x="28" y="86"/>
                  </a:lnTo>
                  <a:lnTo>
                    <a:pt x="26" y="86"/>
                  </a:lnTo>
                  <a:lnTo>
                    <a:pt x="22" y="88"/>
                  </a:lnTo>
                  <a:lnTo>
                    <a:pt x="20" y="88"/>
                  </a:lnTo>
                  <a:lnTo>
                    <a:pt x="18" y="86"/>
                  </a:lnTo>
                  <a:lnTo>
                    <a:pt x="16" y="88"/>
                  </a:lnTo>
                  <a:lnTo>
                    <a:pt x="14" y="88"/>
                  </a:lnTo>
                  <a:lnTo>
                    <a:pt x="14" y="86"/>
                  </a:lnTo>
                  <a:lnTo>
                    <a:pt x="12" y="82"/>
                  </a:lnTo>
                  <a:lnTo>
                    <a:pt x="10" y="80"/>
                  </a:lnTo>
                  <a:lnTo>
                    <a:pt x="8" y="76"/>
                  </a:lnTo>
                  <a:lnTo>
                    <a:pt x="10" y="76"/>
                  </a:lnTo>
                  <a:lnTo>
                    <a:pt x="10" y="72"/>
                  </a:lnTo>
                  <a:lnTo>
                    <a:pt x="6" y="70"/>
                  </a:lnTo>
                  <a:lnTo>
                    <a:pt x="4" y="58"/>
                  </a:lnTo>
                  <a:lnTo>
                    <a:pt x="2" y="54"/>
                  </a:lnTo>
                  <a:lnTo>
                    <a:pt x="2" y="52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4" y="46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2" y="36"/>
                  </a:lnTo>
                  <a:close/>
                  <a:moveTo>
                    <a:pt x="122" y="94"/>
                  </a:moveTo>
                  <a:lnTo>
                    <a:pt x="124" y="94"/>
                  </a:lnTo>
                  <a:lnTo>
                    <a:pt x="128" y="94"/>
                  </a:lnTo>
                  <a:lnTo>
                    <a:pt x="124" y="94"/>
                  </a:lnTo>
                  <a:lnTo>
                    <a:pt x="122" y="94"/>
                  </a:lnTo>
                  <a:lnTo>
                    <a:pt x="122" y="94"/>
                  </a:lnTo>
                  <a:close/>
                  <a:moveTo>
                    <a:pt x="138" y="90"/>
                  </a:moveTo>
                  <a:lnTo>
                    <a:pt x="138" y="90"/>
                  </a:lnTo>
                  <a:lnTo>
                    <a:pt x="138" y="88"/>
                  </a:lnTo>
                  <a:lnTo>
                    <a:pt x="140" y="86"/>
                  </a:lnTo>
                  <a:lnTo>
                    <a:pt x="142" y="86"/>
                  </a:lnTo>
                  <a:lnTo>
                    <a:pt x="142" y="88"/>
                  </a:lnTo>
                  <a:lnTo>
                    <a:pt x="144" y="88"/>
                  </a:lnTo>
                  <a:lnTo>
                    <a:pt x="146" y="88"/>
                  </a:lnTo>
                  <a:lnTo>
                    <a:pt x="148" y="88"/>
                  </a:lnTo>
                  <a:lnTo>
                    <a:pt x="150" y="88"/>
                  </a:lnTo>
                  <a:lnTo>
                    <a:pt x="152" y="88"/>
                  </a:lnTo>
                  <a:lnTo>
                    <a:pt x="152" y="90"/>
                  </a:lnTo>
                  <a:lnTo>
                    <a:pt x="152" y="90"/>
                  </a:lnTo>
                  <a:lnTo>
                    <a:pt x="150" y="90"/>
                  </a:lnTo>
                  <a:lnTo>
                    <a:pt x="146" y="92"/>
                  </a:lnTo>
                  <a:lnTo>
                    <a:pt x="144" y="92"/>
                  </a:lnTo>
                  <a:lnTo>
                    <a:pt x="140" y="92"/>
                  </a:lnTo>
                  <a:lnTo>
                    <a:pt x="138" y="92"/>
                  </a:lnTo>
                  <a:lnTo>
                    <a:pt x="138" y="9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9" name="Country : Russia"/>
            <p:cNvSpPr>
              <a:spLocks noEditPoints="1"/>
            </p:cNvSpPr>
            <p:nvPr/>
          </p:nvSpPr>
          <p:spPr bwMode="auto">
            <a:xfrm>
              <a:off x="4942645" y="963324"/>
              <a:ext cx="3386993" cy="2039568"/>
            </a:xfrm>
            <a:custGeom>
              <a:avLst/>
              <a:gdLst>
                <a:gd name="T0" fmla="*/ 1262 w 1654"/>
                <a:gd name="T1" fmla="*/ 814 h 996"/>
                <a:gd name="T2" fmla="*/ 1148 w 1654"/>
                <a:gd name="T3" fmla="*/ 712 h 996"/>
                <a:gd name="T4" fmla="*/ 1006 w 1654"/>
                <a:gd name="T5" fmla="*/ 812 h 996"/>
                <a:gd name="T6" fmla="*/ 782 w 1654"/>
                <a:gd name="T7" fmla="*/ 804 h 996"/>
                <a:gd name="T8" fmla="*/ 544 w 1654"/>
                <a:gd name="T9" fmla="*/ 760 h 996"/>
                <a:gd name="T10" fmla="*/ 408 w 1654"/>
                <a:gd name="T11" fmla="*/ 812 h 996"/>
                <a:gd name="T12" fmla="*/ 288 w 1654"/>
                <a:gd name="T13" fmla="*/ 900 h 996"/>
                <a:gd name="T14" fmla="*/ 204 w 1654"/>
                <a:gd name="T15" fmla="*/ 968 h 996"/>
                <a:gd name="T16" fmla="*/ 76 w 1654"/>
                <a:gd name="T17" fmla="*/ 812 h 996"/>
                <a:gd name="T18" fmla="*/ 26 w 1654"/>
                <a:gd name="T19" fmla="*/ 570 h 996"/>
                <a:gd name="T20" fmla="*/ 104 w 1654"/>
                <a:gd name="T21" fmla="*/ 496 h 996"/>
                <a:gd name="T22" fmla="*/ 86 w 1654"/>
                <a:gd name="T23" fmla="*/ 588 h 996"/>
                <a:gd name="T24" fmla="*/ 176 w 1654"/>
                <a:gd name="T25" fmla="*/ 502 h 996"/>
                <a:gd name="T26" fmla="*/ 304 w 1654"/>
                <a:gd name="T27" fmla="*/ 460 h 996"/>
                <a:gd name="T28" fmla="*/ 370 w 1654"/>
                <a:gd name="T29" fmla="*/ 376 h 996"/>
                <a:gd name="T30" fmla="*/ 442 w 1654"/>
                <a:gd name="T31" fmla="*/ 510 h 996"/>
                <a:gd name="T32" fmla="*/ 432 w 1654"/>
                <a:gd name="T33" fmla="*/ 348 h 996"/>
                <a:gd name="T34" fmla="*/ 568 w 1654"/>
                <a:gd name="T35" fmla="*/ 408 h 996"/>
                <a:gd name="T36" fmla="*/ 500 w 1654"/>
                <a:gd name="T37" fmla="*/ 252 h 996"/>
                <a:gd name="T38" fmla="*/ 604 w 1654"/>
                <a:gd name="T39" fmla="*/ 166 h 996"/>
                <a:gd name="T40" fmla="*/ 710 w 1654"/>
                <a:gd name="T41" fmla="*/ 142 h 996"/>
                <a:gd name="T42" fmla="*/ 730 w 1654"/>
                <a:gd name="T43" fmla="*/ 238 h 996"/>
                <a:gd name="T44" fmla="*/ 890 w 1654"/>
                <a:gd name="T45" fmla="*/ 192 h 996"/>
                <a:gd name="T46" fmla="*/ 1008 w 1654"/>
                <a:gd name="T47" fmla="*/ 228 h 996"/>
                <a:gd name="T48" fmla="*/ 1104 w 1654"/>
                <a:gd name="T49" fmla="*/ 186 h 996"/>
                <a:gd name="T50" fmla="*/ 1330 w 1654"/>
                <a:gd name="T51" fmla="*/ 184 h 996"/>
                <a:gd name="T52" fmla="*/ 1510 w 1654"/>
                <a:gd name="T53" fmla="*/ 144 h 996"/>
                <a:gd name="T54" fmla="*/ 1630 w 1654"/>
                <a:gd name="T55" fmla="*/ 154 h 996"/>
                <a:gd name="T56" fmla="*/ 1572 w 1654"/>
                <a:gd name="T57" fmla="*/ 224 h 996"/>
                <a:gd name="T58" fmla="*/ 1634 w 1654"/>
                <a:gd name="T59" fmla="*/ 352 h 996"/>
                <a:gd name="T60" fmla="*/ 1508 w 1654"/>
                <a:gd name="T61" fmla="*/ 468 h 996"/>
                <a:gd name="T62" fmla="*/ 1546 w 1654"/>
                <a:gd name="T63" fmla="*/ 652 h 996"/>
                <a:gd name="T64" fmla="*/ 1490 w 1654"/>
                <a:gd name="T65" fmla="*/ 438 h 996"/>
                <a:gd name="T66" fmla="*/ 1422 w 1654"/>
                <a:gd name="T67" fmla="*/ 438 h 996"/>
                <a:gd name="T68" fmla="*/ 1342 w 1654"/>
                <a:gd name="T69" fmla="*/ 524 h 996"/>
                <a:gd name="T70" fmla="*/ 1294 w 1654"/>
                <a:gd name="T71" fmla="*/ 664 h 996"/>
                <a:gd name="T72" fmla="*/ 1320 w 1654"/>
                <a:gd name="T73" fmla="*/ 902 h 996"/>
                <a:gd name="T74" fmla="*/ 116 w 1654"/>
                <a:gd name="T75" fmla="*/ 112 h 996"/>
                <a:gd name="T76" fmla="*/ 152 w 1654"/>
                <a:gd name="T77" fmla="*/ 56 h 996"/>
                <a:gd name="T78" fmla="*/ 138 w 1654"/>
                <a:gd name="T79" fmla="*/ 92 h 996"/>
                <a:gd name="T80" fmla="*/ 152 w 1654"/>
                <a:gd name="T81" fmla="*/ 118 h 996"/>
                <a:gd name="T82" fmla="*/ 190 w 1654"/>
                <a:gd name="T83" fmla="*/ 48 h 996"/>
                <a:gd name="T84" fmla="*/ 1480 w 1654"/>
                <a:gd name="T85" fmla="*/ 424 h 996"/>
                <a:gd name="T86" fmla="*/ 306 w 1654"/>
                <a:gd name="T87" fmla="*/ 248 h 996"/>
                <a:gd name="T88" fmla="*/ 222 w 1654"/>
                <a:gd name="T89" fmla="*/ 300 h 996"/>
                <a:gd name="T90" fmla="*/ 244 w 1654"/>
                <a:gd name="T91" fmla="*/ 374 h 996"/>
                <a:gd name="T92" fmla="*/ 256 w 1654"/>
                <a:gd name="T93" fmla="*/ 424 h 996"/>
                <a:gd name="T94" fmla="*/ 274 w 1654"/>
                <a:gd name="T95" fmla="*/ 466 h 996"/>
                <a:gd name="T96" fmla="*/ 384 w 1654"/>
                <a:gd name="T97" fmla="*/ 328 h 996"/>
                <a:gd name="T98" fmla="*/ 440 w 1654"/>
                <a:gd name="T99" fmla="*/ 268 h 996"/>
                <a:gd name="T100" fmla="*/ 498 w 1654"/>
                <a:gd name="T101" fmla="*/ 264 h 996"/>
                <a:gd name="T102" fmla="*/ 548 w 1654"/>
                <a:gd name="T103" fmla="*/ 170 h 996"/>
                <a:gd name="T104" fmla="*/ 438 w 1654"/>
                <a:gd name="T105" fmla="*/ 46 h 996"/>
                <a:gd name="T106" fmla="*/ 512 w 1654"/>
                <a:gd name="T107" fmla="*/ 46 h 996"/>
                <a:gd name="T108" fmla="*/ 984 w 1654"/>
                <a:gd name="T109" fmla="*/ 80 h 996"/>
                <a:gd name="T110" fmla="*/ 1006 w 1654"/>
                <a:gd name="T111" fmla="*/ 66 h 996"/>
                <a:gd name="T112" fmla="*/ 604 w 1654"/>
                <a:gd name="T113" fmla="*/ 84 h 996"/>
                <a:gd name="T114" fmla="*/ 1020 w 1654"/>
                <a:gd name="T115" fmla="*/ 144 h 996"/>
                <a:gd name="T116" fmla="*/ 1362 w 1654"/>
                <a:gd name="T117" fmla="*/ 166 h 996"/>
                <a:gd name="T118" fmla="*/ 1354 w 1654"/>
                <a:gd name="T119" fmla="*/ 676 h 996"/>
                <a:gd name="T120" fmla="*/ 1268 w 1654"/>
                <a:gd name="T121" fmla="*/ 654 h 996"/>
                <a:gd name="T122" fmla="*/ 1602 w 1654"/>
                <a:gd name="T123" fmla="*/ 580 h 996"/>
                <a:gd name="T124" fmla="*/ 1514 w 1654"/>
                <a:gd name="T125" fmla="*/ 802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4" h="996">
                  <a:moveTo>
                    <a:pt x="1284" y="916"/>
                  </a:moveTo>
                  <a:lnTo>
                    <a:pt x="1282" y="916"/>
                  </a:lnTo>
                  <a:lnTo>
                    <a:pt x="1280" y="914"/>
                  </a:lnTo>
                  <a:lnTo>
                    <a:pt x="1280" y="914"/>
                  </a:lnTo>
                  <a:lnTo>
                    <a:pt x="1282" y="912"/>
                  </a:lnTo>
                  <a:lnTo>
                    <a:pt x="1282" y="910"/>
                  </a:lnTo>
                  <a:lnTo>
                    <a:pt x="1280" y="910"/>
                  </a:lnTo>
                  <a:lnTo>
                    <a:pt x="1280" y="908"/>
                  </a:lnTo>
                  <a:lnTo>
                    <a:pt x="1280" y="906"/>
                  </a:lnTo>
                  <a:lnTo>
                    <a:pt x="1282" y="906"/>
                  </a:lnTo>
                  <a:lnTo>
                    <a:pt x="1284" y="906"/>
                  </a:lnTo>
                  <a:lnTo>
                    <a:pt x="1286" y="906"/>
                  </a:lnTo>
                  <a:lnTo>
                    <a:pt x="1286" y="904"/>
                  </a:lnTo>
                  <a:lnTo>
                    <a:pt x="1284" y="902"/>
                  </a:lnTo>
                  <a:lnTo>
                    <a:pt x="1286" y="900"/>
                  </a:lnTo>
                  <a:lnTo>
                    <a:pt x="1286" y="900"/>
                  </a:lnTo>
                  <a:lnTo>
                    <a:pt x="1286" y="898"/>
                  </a:lnTo>
                  <a:lnTo>
                    <a:pt x="1286" y="894"/>
                  </a:lnTo>
                  <a:lnTo>
                    <a:pt x="1284" y="894"/>
                  </a:lnTo>
                  <a:lnTo>
                    <a:pt x="1284" y="890"/>
                  </a:lnTo>
                  <a:lnTo>
                    <a:pt x="1284" y="888"/>
                  </a:lnTo>
                  <a:lnTo>
                    <a:pt x="1284" y="884"/>
                  </a:lnTo>
                  <a:lnTo>
                    <a:pt x="1284" y="882"/>
                  </a:lnTo>
                  <a:lnTo>
                    <a:pt x="1282" y="880"/>
                  </a:lnTo>
                  <a:lnTo>
                    <a:pt x="1282" y="878"/>
                  </a:lnTo>
                  <a:lnTo>
                    <a:pt x="1280" y="876"/>
                  </a:lnTo>
                  <a:lnTo>
                    <a:pt x="1278" y="872"/>
                  </a:lnTo>
                  <a:lnTo>
                    <a:pt x="1276" y="870"/>
                  </a:lnTo>
                  <a:lnTo>
                    <a:pt x="1278" y="868"/>
                  </a:lnTo>
                  <a:lnTo>
                    <a:pt x="1278" y="868"/>
                  </a:lnTo>
                  <a:lnTo>
                    <a:pt x="1280" y="868"/>
                  </a:lnTo>
                  <a:lnTo>
                    <a:pt x="1282" y="866"/>
                  </a:lnTo>
                  <a:lnTo>
                    <a:pt x="1282" y="864"/>
                  </a:lnTo>
                  <a:lnTo>
                    <a:pt x="1284" y="860"/>
                  </a:lnTo>
                  <a:lnTo>
                    <a:pt x="1286" y="860"/>
                  </a:lnTo>
                  <a:lnTo>
                    <a:pt x="1288" y="862"/>
                  </a:lnTo>
                  <a:lnTo>
                    <a:pt x="1288" y="862"/>
                  </a:lnTo>
                  <a:lnTo>
                    <a:pt x="1296" y="864"/>
                  </a:lnTo>
                  <a:lnTo>
                    <a:pt x="1298" y="864"/>
                  </a:lnTo>
                  <a:lnTo>
                    <a:pt x="1300" y="864"/>
                  </a:lnTo>
                  <a:lnTo>
                    <a:pt x="1300" y="862"/>
                  </a:lnTo>
                  <a:lnTo>
                    <a:pt x="1300" y="860"/>
                  </a:lnTo>
                  <a:lnTo>
                    <a:pt x="1300" y="860"/>
                  </a:lnTo>
                  <a:lnTo>
                    <a:pt x="1300" y="858"/>
                  </a:lnTo>
                  <a:lnTo>
                    <a:pt x="1300" y="856"/>
                  </a:lnTo>
                  <a:lnTo>
                    <a:pt x="1300" y="856"/>
                  </a:lnTo>
                  <a:lnTo>
                    <a:pt x="1298" y="854"/>
                  </a:lnTo>
                  <a:lnTo>
                    <a:pt x="1300" y="852"/>
                  </a:lnTo>
                  <a:lnTo>
                    <a:pt x="1300" y="850"/>
                  </a:lnTo>
                  <a:lnTo>
                    <a:pt x="1300" y="848"/>
                  </a:lnTo>
                  <a:lnTo>
                    <a:pt x="1300" y="848"/>
                  </a:lnTo>
                  <a:lnTo>
                    <a:pt x="1300" y="846"/>
                  </a:lnTo>
                  <a:lnTo>
                    <a:pt x="1302" y="846"/>
                  </a:lnTo>
                  <a:lnTo>
                    <a:pt x="1300" y="844"/>
                  </a:lnTo>
                  <a:lnTo>
                    <a:pt x="1300" y="844"/>
                  </a:lnTo>
                  <a:lnTo>
                    <a:pt x="1300" y="842"/>
                  </a:lnTo>
                  <a:lnTo>
                    <a:pt x="1300" y="840"/>
                  </a:lnTo>
                  <a:lnTo>
                    <a:pt x="1302" y="840"/>
                  </a:lnTo>
                  <a:lnTo>
                    <a:pt x="1302" y="838"/>
                  </a:lnTo>
                  <a:lnTo>
                    <a:pt x="1302" y="838"/>
                  </a:lnTo>
                  <a:lnTo>
                    <a:pt x="1300" y="834"/>
                  </a:lnTo>
                  <a:lnTo>
                    <a:pt x="1300" y="832"/>
                  </a:lnTo>
                  <a:lnTo>
                    <a:pt x="1300" y="832"/>
                  </a:lnTo>
                  <a:lnTo>
                    <a:pt x="1302" y="830"/>
                  </a:lnTo>
                  <a:lnTo>
                    <a:pt x="1302" y="830"/>
                  </a:lnTo>
                  <a:lnTo>
                    <a:pt x="1300" y="828"/>
                  </a:lnTo>
                  <a:lnTo>
                    <a:pt x="1300" y="828"/>
                  </a:lnTo>
                  <a:lnTo>
                    <a:pt x="1300" y="826"/>
                  </a:lnTo>
                  <a:lnTo>
                    <a:pt x="1300" y="826"/>
                  </a:lnTo>
                  <a:lnTo>
                    <a:pt x="1300" y="824"/>
                  </a:lnTo>
                  <a:lnTo>
                    <a:pt x="1300" y="822"/>
                  </a:lnTo>
                  <a:lnTo>
                    <a:pt x="1300" y="820"/>
                  </a:lnTo>
                  <a:lnTo>
                    <a:pt x="1298" y="820"/>
                  </a:lnTo>
                  <a:lnTo>
                    <a:pt x="1298" y="818"/>
                  </a:lnTo>
                  <a:lnTo>
                    <a:pt x="1300" y="816"/>
                  </a:lnTo>
                  <a:lnTo>
                    <a:pt x="1302" y="816"/>
                  </a:lnTo>
                  <a:lnTo>
                    <a:pt x="1302" y="814"/>
                  </a:lnTo>
                  <a:lnTo>
                    <a:pt x="1302" y="812"/>
                  </a:lnTo>
                  <a:lnTo>
                    <a:pt x="1304" y="810"/>
                  </a:lnTo>
                  <a:lnTo>
                    <a:pt x="1302" y="810"/>
                  </a:lnTo>
                  <a:lnTo>
                    <a:pt x="1300" y="808"/>
                  </a:lnTo>
                  <a:lnTo>
                    <a:pt x="1300" y="806"/>
                  </a:lnTo>
                  <a:lnTo>
                    <a:pt x="1298" y="804"/>
                  </a:lnTo>
                  <a:lnTo>
                    <a:pt x="1298" y="802"/>
                  </a:lnTo>
                  <a:lnTo>
                    <a:pt x="1298" y="802"/>
                  </a:lnTo>
                  <a:lnTo>
                    <a:pt x="1298" y="800"/>
                  </a:lnTo>
                  <a:lnTo>
                    <a:pt x="1296" y="798"/>
                  </a:lnTo>
                  <a:lnTo>
                    <a:pt x="1294" y="798"/>
                  </a:lnTo>
                  <a:lnTo>
                    <a:pt x="1294" y="796"/>
                  </a:lnTo>
                  <a:lnTo>
                    <a:pt x="1290" y="796"/>
                  </a:lnTo>
                  <a:lnTo>
                    <a:pt x="1290" y="796"/>
                  </a:lnTo>
                  <a:lnTo>
                    <a:pt x="1288" y="798"/>
                  </a:lnTo>
                  <a:lnTo>
                    <a:pt x="1286" y="798"/>
                  </a:lnTo>
                  <a:lnTo>
                    <a:pt x="1286" y="800"/>
                  </a:lnTo>
                  <a:lnTo>
                    <a:pt x="1284" y="800"/>
                  </a:lnTo>
                  <a:lnTo>
                    <a:pt x="1284" y="802"/>
                  </a:lnTo>
                  <a:lnTo>
                    <a:pt x="1282" y="804"/>
                  </a:lnTo>
                  <a:lnTo>
                    <a:pt x="1280" y="804"/>
                  </a:lnTo>
                  <a:lnTo>
                    <a:pt x="1278" y="804"/>
                  </a:lnTo>
                  <a:lnTo>
                    <a:pt x="1278" y="806"/>
                  </a:lnTo>
                  <a:lnTo>
                    <a:pt x="1278" y="808"/>
                  </a:lnTo>
                  <a:lnTo>
                    <a:pt x="1276" y="808"/>
                  </a:lnTo>
                  <a:lnTo>
                    <a:pt x="1276" y="810"/>
                  </a:lnTo>
                  <a:lnTo>
                    <a:pt x="1276" y="812"/>
                  </a:lnTo>
                  <a:lnTo>
                    <a:pt x="1274" y="812"/>
                  </a:lnTo>
                  <a:lnTo>
                    <a:pt x="1272" y="814"/>
                  </a:lnTo>
                  <a:lnTo>
                    <a:pt x="1270" y="814"/>
                  </a:lnTo>
                  <a:lnTo>
                    <a:pt x="1268" y="816"/>
                  </a:lnTo>
                  <a:lnTo>
                    <a:pt x="1266" y="814"/>
                  </a:lnTo>
                  <a:lnTo>
                    <a:pt x="1266" y="816"/>
                  </a:lnTo>
                  <a:lnTo>
                    <a:pt x="1264" y="816"/>
                  </a:lnTo>
                  <a:lnTo>
                    <a:pt x="1264" y="814"/>
                  </a:lnTo>
                  <a:lnTo>
                    <a:pt x="1262" y="814"/>
                  </a:lnTo>
                  <a:lnTo>
                    <a:pt x="1260" y="814"/>
                  </a:lnTo>
                  <a:lnTo>
                    <a:pt x="1258" y="814"/>
                  </a:lnTo>
                  <a:lnTo>
                    <a:pt x="1256" y="814"/>
                  </a:lnTo>
                  <a:lnTo>
                    <a:pt x="1256" y="814"/>
                  </a:lnTo>
                  <a:lnTo>
                    <a:pt x="1254" y="812"/>
                  </a:lnTo>
                  <a:lnTo>
                    <a:pt x="1252" y="810"/>
                  </a:lnTo>
                  <a:lnTo>
                    <a:pt x="1250" y="808"/>
                  </a:lnTo>
                  <a:lnTo>
                    <a:pt x="1250" y="806"/>
                  </a:lnTo>
                  <a:lnTo>
                    <a:pt x="1252" y="804"/>
                  </a:lnTo>
                  <a:lnTo>
                    <a:pt x="1252" y="802"/>
                  </a:lnTo>
                  <a:lnTo>
                    <a:pt x="1250" y="800"/>
                  </a:lnTo>
                  <a:lnTo>
                    <a:pt x="1250" y="798"/>
                  </a:lnTo>
                  <a:lnTo>
                    <a:pt x="1248" y="798"/>
                  </a:lnTo>
                  <a:lnTo>
                    <a:pt x="1248" y="796"/>
                  </a:lnTo>
                  <a:lnTo>
                    <a:pt x="1248" y="796"/>
                  </a:lnTo>
                  <a:lnTo>
                    <a:pt x="1248" y="794"/>
                  </a:lnTo>
                  <a:lnTo>
                    <a:pt x="1250" y="792"/>
                  </a:lnTo>
                  <a:lnTo>
                    <a:pt x="1248" y="792"/>
                  </a:lnTo>
                  <a:lnTo>
                    <a:pt x="1248" y="792"/>
                  </a:lnTo>
                  <a:lnTo>
                    <a:pt x="1246" y="792"/>
                  </a:lnTo>
                  <a:lnTo>
                    <a:pt x="1244" y="792"/>
                  </a:lnTo>
                  <a:lnTo>
                    <a:pt x="1244" y="794"/>
                  </a:lnTo>
                  <a:lnTo>
                    <a:pt x="1242" y="794"/>
                  </a:lnTo>
                  <a:lnTo>
                    <a:pt x="1240" y="792"/>
                  </a:lnTo>
                  <a:lnTo>
                    <a:pt x="1238" y="792"/>
                  </a:lnTo>
                  <a:lnTo>
                    <a:pt x="1238" y="792"/>
                  </a:lnTo>
                  <a:lnTo>
                    <a:pt x="1236" y="790"/>
                  </a:lnTo>
                  <a:lnTo>
                    <a:pt x="1236" y="788"/>
                  </a:lnTo>
                  <a:lnTo>
                    <a:pt x="1234" y="788"/>
                  </a:lnTo>
                  <a:lnTo>
                    <a:pt x="1234" y="788"/>
                  </a:lnTo>
                  <a:lnTo>
                    <a:pt x="1232" y="786"/>
                  </a:lnTo>
                  <a:lnTo>
                    <a:pt x="1232" y="786"/>
                  </a:lnTo>
                  <a:lnTo>
                    <a:pt x="1230" y="786"/>
                  </a:lnTo>
                  <a:lnTo>
                    <a:pt x="1230" y="784"/>
                  </a:lnTo>
                  <a:lnTo>
                    <a:pt x="1228" y="782"/>
                  </a:lnTo>
                  <a:lnTo>
                    <a:pt x="1228" y="782"/>
                  </a:lnTo>
                  <a:lnTo>
                    <a:pt x="1226" y="782"/>
                  </a:lnTo>
                  <a:lnTo>
                    <a:pt x="1226" y="784"/>
                  </a:lnTo>
                  <a:lnTo>
                    <a:pt x="1224" y="782"/>
                  </a:lnTo>
                  <a:lnTo>
                    <a:pt x="1224" y="784"/>
                  </a:lnTo>
                  <a:lnTo>
                    <a:pt x="1222" y="784"/>
                  </a:lnTo>
                  <a:lnTo>
                    <a:pt x="1222" y="784"/>
                  </a:lnTo>
                  <a:lnTo>
                    <a:pt x="1220" y="782"/>
                  </a:lnTo>
                  <a:lnTo>
                    <a:pt x="1220" y="782"/>
                  </a:lnTo>
                  <a:lnTo>
                    <a:pt x="1216" y="782"/>
                  </a:lnTo>
                  <a:lnTo>
                    <a:pt x="1216" y="780"/>
                  </a:lnTo>
                  <a:lnTo>
                    <a:pt x="1216" y="780"/>
                  </a:lnTo>
                  <a:lnTo>
                    <a:pt x="1216" y="778"/>
                  </a:lnTo>
                  <a:lnTo>
                    <a:pt x="1214" y="778"/>
                  </a:lnTo>
                  <a:lnTo>
                    <a:pt x="1214" y="780"/>
                  </a:lnTo>
                  <a:lnTo>
                    <a:pt x="1210" y="780"/>
                  </a:lnTo>
                  <a:lnTo>
                    <a:pt x="1210" y="780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206" y="780"/>
                  </a:lnTo>
                  <a:lnTo>
                    <a:pt x="1204" y="778"/>
                  </a:lnTo>
                  <a:lnTo>
                    <a:pt x="1202" y="778"/>
                  </a:lnTo>
                  <a:lnTo>
                    <a:pt x="1200" y="774"/>
                  </a:lnTo>
                  <a:lnTo>
                    <a:pt x="1198" y="772"/>
                  </a:lnTo>
                  <a:lnTo>
                    <a:pt x="1198" y="770"/>
                  </a:lnTo>
                  <a:lnTo>
                    <a:pt x="1198" y="768"/>
                  </a:lnTo>
                  <a:lnTo>
                    <a:pt x="1196" y="768"/>
                  </a:lnTo>
                  <a:lnTo>
                    <a:pt x="1196" y="766"/>
                  </a:lnTo>
                  <a:lnTo>
                    <a:pt x="1196" y="764"/>
                  </a:lnTo>
                  <a:lnTo>
                    <a:pt x="1194" y="764"/>
                  </a:lnTo>
                  <a:lnTo>
                    <a:pt x="1194" y="762"/>
                  </a:lnTo>
                  <a:lnTo>
                    <a:pt x="1194" y="758"/>
                  </a:lnTo>
                  <a:lnTo>
                    <a:pt x="1188" y="756"/>
                  </a:lnTo>
                  <a:lnTo>
                    <a:pt x="1186" y="752"/>
                  </a:lnTo>
                  <a:lnTo>
                    <a:pt x="1186" y="752"/>
                  </a:lnTo>
                  <a:lnTo>
                    <a:pt x="1184" y="750"/>
                  </a:lnTo>
                  <a:lnTo>
                    <a:pt x="1184" y="750"/>
                  </a:lnTo>
                  <a:lnTo>
                    <a:pt x="1182" y="750"/>
                  </a:lnTo>
                  <a:lnTo>
                    <a:pt x="1184" y="748"/>
                  </a:lnTo>
                  <a:lnTo>
                    <a:pt x="1184" y="746"/>
                  </a:lnTo>
                  <a:lnTo>
                    <a:pt x="1182" y="746"/>
                  </a:lnTo>
                  <a:lnTo>
                    <a:pt x="1180" y="744"/>
                  </a:lnTo>
                  <a:lnTo>
                    <a:pt x="1180" y="742"/>
                  </a:lnTo>
                  <a:lnTo>
                    <a:pt x="1180" y="742"/>
                  </a:lnTo>
                  <a:lnTo>
                    <a:pt x="1178" y="740"/>
                  </a:lnTo>
                  <a:lnTo>
                    <a:pt x="1176" y="736"/>
                  </a:lnTo>
                  <a:lnTo>
                    <a:pt x="1174" y="736"/>
                  </a:lnTo>
                  <a:lnTo>
                    <a:pt x="1174" y="734"/>
                  </a:lnTo>
                  <a:lnTo>
                    <a:pt x="1174" y="732"/>
                  </a:lnTo>
                  <a:lnTo>
                    <a:pt x="1174" y="730"/>
                  </a:lnTo>
                  <a:lnTo>
                    <a:pt x="1170" y="730"/>
                  </a:lnTo>
                  <a:lnTo>
                    <a:pt x="1170" y="730"/>
                  </a:lnTo>
                  <a:lnTo>
                    <a:pt x="1170" y="728"/>
                  </a:lnTo>
                  <a:lnTo>
                    <a:pt x="1170" y="728"/>
                  </a:lnTo>
                  <a:lnTo>
                    <a:pt x="1170" y="726"/>
                  </a:lnTo>
                  <a:lnTo>
                    <a:pt x="1168" y="724"/>
                  </a:lnTo>
                  <a:lnTo>
                    <a:pt x="1168" y="724"/>
                  </a:lnTo>
                  <a:lnTo>
                    <a:pt x="1168" y="722"/>
                  </a:lnTo>
                  <a:lnTo>
                    <a:pt x="1166" y="722"/>
                  </a:lnTo>
                  <a:lnTo>
                    <a:pt x="1166" y="722"/>
                  </a:lnTo>
                  <a:lnTo>
                    <a:pt x="1162" y="720"/>
                  </a:lnTo>
                  <a:lnTo>
                    <a:pt x="1162" y="720"/>
                  </a:lnTo>
                  <a:lnTo>
                    <a:pt x="1164" y="718"/>
                  </a:lnTo>
                  <a:lnTo>
                    <a:pt x="1162" y="718"/>
                  </a:lnTo>
                  <a:lnTo>
                    <a:pt x="1160" y="718"/>
                  </a:lnTo>
                  <a:lnTo>
                    <a:pt x="1160" y="718"/>
                  </a:lnTo>
                  <a:lnTo>
                    <a:pt x="1160" y="718"/>
                  </a:lnTo>
                  <a:lnTo>
                    <a:pt x="1158" y="718"/>
                  </a:lnTo>
                  <a:lnTo>
                    <a:pt x="1158" y="716"/>
                  </a:lnTo>
                  <a:lnTo>
                    <a:pt x="1158" y="714"/>
                  </a:lnTo>
                  <a:lnTo>
                    <a:pt x="1156" y="714"/>
                  </a:lnTo>
                  <a:lnTo>
                    <a:pt x="1156" y="712"/>
                  </a:lnTo>
                  <a:lnTo>
                    <a:pt x="1154" y="712"/>
                  </a:lnTo>
                  <a:lnTo>
                    <a:pt x="1152" y="712"/>
                  </a:lnTo>
                  <a:lnTo>
                    <a:pt x="1152" y="712"/>
                  </a:lnTo>
                  <a:lnTo>
                    <a:pt x="1150" y="712"/>
                  </a:lnTo>
                  <a:lnTo>
                    <a:pt x="1148" y="712"/>
                  </a:lnTo>
                  <a:lnTo>
                    <a:pt x="1148" y="712"/>
                  </a:lnTo>
                  <a:lnTo>
                    <a:pt x="1148" y="714"/>
                  </a:lnTo>
                  <a:lnTo>
                    <a:pt x="1146" y="714"/>
                  </a:lnTo>
                  <a:lnTo>
                    <a:pt x="1144" y="712"/>
                  </a:lnTo>
                  <a:lnTo>
                    <a:pt x="1144" y="712"/>
                  </a:lnTo>
                  <a:lnTo>
                    <a:pt x="1142" y="712"/>
                  </a:lnTo>
                  <a:lnTo>
                    <a:pt x="1140" y="712"/>
                  </a:lnTo>
                  <a:lnTo>
                    <a:pt x="1138" y="712"/>
                  </a:lnTo>
                  <a:lnTo>
                    <a:pt x="1138" y="710"/>
                  </a:lnTo>
                  <a:lnTo>
                    <a:pt x="1134" y="710"/>
                  </a:lnTo>
                  <a:lnTo>
                    <a:pt x="1132" y="708"/>
                  </a:lnTo>
                  <a:lnTo>
                    <a:pt x="1130" y="708"/>
                  </a:lnTo>
                  <a:lnTo>
                    <a:pt x="1128" y="708"/>
                  </a:lnTo>
                  <a:lnTo>
                    <a:pt x="1128" y="708"/>
                  </a:lnTo>
                  <a:lnTo>
                    <a:pt x="1124" y="708"/>
                  </a:lnTo>
                  <a:lnTo>
                    <a:pt x="1124" y="710"/>
                  </a:lnTo>
                  <a:lnTo>
                    <a:pt x="1122" y="710"/>
                  </a:lnTo>
                  <a:lnTo>
                    <a:pt x="1120" y="712"/>
                  </a:lnTo>
                  <a:lnTo>
                    <a:pt x="1118" y="712"/>
                  </a:lnTo>
                  <a:lnTo>
                    <a:pt x="1116" y="712"/>
                  </a:lnTo>
                  <a:lnTo>
                    <a:pt x="1114" y="712"/>
                  </a:lnTo>
                  <a:lnTo>
                    <a:pt x="1112" y="714"/>
                  </a:lnTo>
                  <a:lnTo>
                    <a:pt x="1110" y="714"/>
                  </a:lnTo>
                  <a:lnTo>
                    <a:pt x="1110" y="716"/>
                  </a:lnTo>
                  <a:lnTo>
                    <a:pt x="1108" y="716"/>
                  </a:lnTo>
                  <a:lnTo>
                    <a:pt x="1106" y="716"/>
                  </a:lnTo>
                  <a:lnTo>
                    <a:pt x="1106" y="716"/>
                  </a:lnTo>
                  <a:lnTo>
                    <a:pt x="1104" y="716"/>
                  </a:lnTo>
                  <a:lnTo>
                    <a:pt x="1102" y="716"/>
                  </a:lnTo>
                  <a:lnTo>
                    <a:pt x="1098" y="718"/>
                  </a:lnTo>
                  <a:lnTo>
                    <a:pt x="1098" y="718"/>
                  </a:lnTo>
                  <a:lnTo>
                    <a:pt x="1098" y="720"/>
                  </a:lnTo>
                  <a:lnTo>
                    <a:pt x="1096" y="722"/>
                  </a:lnTo>
                  <a:lnTo>
                    <a:pt x="1096" y="724"/>
                  </a:lnTo>
                  <a:lnTo>
                    <a:pt x="1094" y="726"/>
                  </a:lnTo>
                  <a:lnTo>
                    <a:pt x="1094" y="726"/>
                  </a:lnTo>
                  <a:lnTo>
                    <a:pt x="1094" y="728"/>
                  </a:lnTo>
                  <a:lnTo>
                    <a:pt x="1094" y="732"/>
                  </a:lnTo>
                  <a:lnTo>
                    <a:pt x="1094" y="732"/>
                  </a:lnTo>
                  <a:lnTo>
                    <a:pt x="1096" y="732"/>
                  </a:lnTo>
                  <a:lnTo>
                    <a:pt x="1098" y="730"/>
                  </a:lnTo>
                  <a:lnTo>
                    <a:pt x="1100" y="730"/>
                  </a:lnTo>
                  <a:lnTo>
                    <a:pt x="1102" y="730"/>
                  </a:lnTo>
                  <a:lnTo>
                    <a:pt x="1104" y="734"/>
                  </a:lnTo>
                  <a:lnTo>
                    <a:pt x="1104" y="736"/>
                  </a:lnTo>
                  <a:lnTo>
                    <a:pt x="1106" y="736"/>
                  </a:lnTo>
                  <a:lnTo>
                    <a:pt x="1106" y="738"/>
                  </a:lnTo>
                  <a:lnTo>
                    <a:pt x="1106" y="740"/>
                  </a:lnTo>
                  <a:lnTo>
                    <a:pt x="1106" y="744"/>
                  </a:lnTo>
                  <a:lnTo>
                    <a:pt x="1104" y="744"/>
                  </a:lnTo>
                  <a:lnTo>
                    <a:pt x="1104" y="746"/>
                  </a:lnTo>
                  <a:lnTo>
                    <a:pt x="1102" y="750"/>
                  </a:lnTo>
                  <a:lnTo>
                    <a:pt x="1102" y="752"/>
                  </a:lnTo>
                  <a:lnTo>
                    <a:pt x="1100" y="754"/>
                  </a:lnTo>
                  <a:lnTo>
                    <a:pt x="1100" y="756"/>
                  </a:lnTo>
                  <a:lnTo>
                    <a:pt x="1100" y="758"/>
                  </a:lnTo>
                  <a:lnTo>
                    <a:pt x="1100" y="760"/>
                  </a:lnTo>
                  <a:lnTo>
                    <a:pt x="1100" y="762"/>
                  </a:lnTo>
                  <a:lnTo>
                    <a:pt x="1102" y="764"/>
                  </a:lnTo>
                  <a:lnTo>
                    <a:pt x="1102" y="766"/>
                  </a:lnTo>
                  <a:lnTo>
                    <a:pt x="1100" y="766"/>
                  </a:lnTo>
                  <a:lnTo>
                    <a:pt x="1100" y="768"/>
                  </a:lnTo>
                  <a:lnTo>
                    <a:pt x="1100" y="770"/>
                  </a:lnTo>
                  <a:lnTo>
                    <a:pt x="1100" y="774"/>
                  </a:lnTo>
                  <a:lnTo>
                    <a:pt x="1100" y="774"/>
                  </a:lnTo>
                  <a:lnTo>
                    <a:pt x="1100" y="778"/>
                  </a:lnTo>
                  <a:lnTo>
                    <a:pt x="1102" y="778"/>
                  </a:lnTo>
                  <a:lnTo>
                    <a:pt x="1102" y="780"/>
                  </a:lnTo>
                  <a:lnTo>
                    <a:pt x="1104" y="778"/>
                  </a:lnTo>
                  <a:lnTo>
                    <a:pt x="1104" y="780"/>
                  </a:lnTo>
                  <a:lnTo>
                    <a:pt x="1106" y="782"/>
                  </a:lnTo>
                  <a:lnTo>
                    <a:pt x="1104" y="784"/>
                  </a:lnTo>
                  <a:lnTo>
                    <a:pt x="1102" y="786"/>
                  </a:lnTo>
                  <a:lnTo>
                    <a:pt x="1098" y="786"/>
                  </a:lnTo>
                  <a:lnTo>
                    <a:pt x="1096" y="788"/>
                  </a:lnTo>
                  <a:lnTo>
                    <a:pt x="1090" y="794"/>
                  </a:lnTo>
                  <a:lnTo>
                    <a:pt x="1088" y="794"/>
                  </a:lnTo>
                  <a:lnTo>
                    <a:pt x="1086" y="794"/>
                  </a:lnTo>
                  <a:lnTo>
                    <a:pt x="1082" y="792"/>
                  </a:lnTo>
                  <a:lnTo>
                    <a:pt x="1080" y="794"/>
                  </a:lnTo>
                  <a:lnTo>
                    <a:pt x="1080" y="792"/>
                  </a:lnTo>
                  <a:lnTo>
                    <a:pt x="1078" y="792"/>
                  </a:lnTo>
                  <a:lnTo>
                    <a:pt x="1076" y="792"/>
                  </a:lnTo>
                  <a:lnTo>
                    <a:pt x="1076" y="792"/>
                  </a:lnTo>
                  <a:lnTo>
                    <a:pt x="1070" y="790"/>
                  </a:lnTo>
                  <a:lnTo>
                    <a:pt x="1066" y="790"/>
                  </a:lnTo>
                  <a:lnTo>
                    <a:pt x="1066" y="792"/>
                  </a:lnTo>
                  <a:lnTo>
                    <a:pt x="1064" y="794"/>
                  </a:lnTo>
                  <a:lnTo>
                    <a:pt x="1062" y="794"/>
                  </a:lnTo>
                  <a:lnTo>
                    <a:pt x="1060" y="792"/>
                  </a:lnTo>
                  <a:lnTo>
                    <a:pt x="1058" y="794"/>
                  </a:lnTo>
                  <a:lnTo>
                    <a:pt x="1056" y="794"/>
                  </a:lnTo>
                  <a:lnTo>
                    <a:pt x="1054" y="790"/>
                  </a:lnTo>
                  <a:lnTo>
                    <a:pt x="1052" y="788"/>
                  </a:lnTo>
                  <a:lnTo>
                    <a:pt x="1048" y="788"/>
                  </a:lnTo>
                  <a:lnTo>
                    <a:pt x="1046" y="790"/>
                  </a:lnTo>
                  <a:lnTo>
                    <a:pt x="1044" y="788"/>
                  </a:lnTo>
                  <a:lnTo>
                    <a:pt x="1042" y="788"/>
                  </a:lnTo>
                  <a:lnTo>
                    <a:pt x="1040" y="790"/>
                  </a:lnTo>
                  <a:lnTo>
                    <a:pt x="1040" y="794"/>
                  </a:lnTo>
                  <a:lnTo>
                    <a:pt x="1038" y="796"/>
                  </a:lnTo>
                  <a:lnTo>
                    <a:pt x="1034" y="796"/>
                  </a:lnTo>
                  <a:lnTo>
                    <a:pt x="1034" y="800"/>
                  </a:lnTo>
                  <a:lnTo>
                    <a:pt x="1034" y="800"/>
                  </a:lnTo>
                  <a:lnTo>
                    <a:pt x="1032" y="802"/>
                  </a:lnTo>
                  <a:lnTo>
                    <a:pt x="1030" y="804"/>
                  </a:lnTo>
                  <a:lnTo>
                    <a:pt x="1024" y="804"/>
                  </a:lnTo>
                  <a:lnTo>
                    <a:pt x="1022" y="806"/>
                  </a:lnTo>
                  <a:lnTo>
                    <a:pt x="1020" y="808"/>
                  </a:lnTo>
                  <a:lnTo>
                    <a:pt x="1018" y="808"/>
                  </a:lnTo>
                  <a:lnTo>
                    <a:pt x="1012" y="810"/>
                  </a:lnTo>
                  <a:lnTo>
                    <a:pt x="1010" y="814"/>
                  </a:lnTo>
                  <a:lnTo>
                    <a:pt x="1010" y="814"/>
                  </a:lnTo>
                  <a:lnTo>
                    <a:pt x="1006" y="812"/>
                  </a:lnTo>
                  <a:lnTo>
                    <a:pt x="1004" y="812"/>
                  </a:lnTo>
                  <a:lnTo>
                    <a:pt x="1002" y="812"/>
                  </a:lnTo>
                  <a:lnTo>
                    <a:pt x="1000" y="814"/>
                  </a:lnTo>
                  <a:lnTo>
                    <a:pt x="992" y="814"/>
                  </a:lnTo>
                  <a:lnTo>
                    <a:pt x="986" y="812"/>
                  </a:lnTo>
                  <a:lnTo>
                    <a:pt x="982" y="812"/>
                  </a:lnTo>
                  <a:lnTo>
                    <a:pt x="980" y="812"/>
                  </a:lnTo>
                  <a:lnTo>
                    <a:pt x="978" y="810"/>
                  </a:lnTo>
                  <a:lnTo>
                    <a:pt x="976" y="810"/>
                  </a:lnTo>
                  <a:lnTo>
                    <a:pt x="974" y="808"/>
                  </a:lnTo>
                  <a:lnTo>
                    <a:pt x="972" y="808"/>
                  </a:lnTo>
                  <a:lnTo>
                    <a:pt x="970" y="804"/>
                  </a:lnTo>
                  <a:lnTo>
                    <a:pt x="968" y="802"/>
                  </a:lnTo>
                  <a:lnTo>
                    <a:pt x="966" y="802"/>
                  </a:lnTo>
                  <a:lnTo>
                    <a:pt x="962" y="802"/>
                  </a:lnTo>
                  <a:lnTo>
                    <a:pt x="958" y="802"/>
                  </a:lnTo>
                  <a:lnTo>
                    <a:pt x="956" y="798"/>
                  </a:lnTo>
                  <a:lnTo>
                    <a:pt x="950" y="798"/>
                  </a:lnTo>
                  <a:lnTo>
                    <a:pt x="948" y="798"/>
                  </a:lnTo>
                  <a:lnTo>
                    <a:pt x="944" y="796"/>
                  </a:lnTo>
                  <a:lnTo>
                    <a:pt x="942" y="796"/>
                  </a:lnTo>
                  <a:lnTo>
                    <a:pt x="938" y="796"/>
                  </a:lnTo>
                  <a:lnTo>
                    <a:pt x="936" y="798"/>
                  </a:lnTo>
                  <a:lnTo>
                    <a:pt x="930" y="798"/>
                  </a:lnTo>
                  <a:lnTo>
                    <a:pt x="926" y="800"/>
                  </a:lnTo>
                  <a:lnTo>
                    <a:pt x="924" y="802"/>
                  </a:lnTo>
                  <a:lnTo>
                    <a:pt x="922" y="802"/>
                  </a:lnTo>
                  <a:lnTo>
                    <a:pt x="922" y="802"/>
                  </a:lnTo>
                  <a:lnTo>
                    <a:pt x="920" y="802"/>
                  </a:lnTo>
                  <a:lnTo>
                    <a:pt x="918" y="804"/>
                  </a:lnTo>
                  <a:lnTo>
                    <a:pt x="914" y="802"/>
                  </a:lnTo>
                  <a:lnTo>
                    <a:pt x="914" y="804"/>
                  </a:lnTo>
                  <a:lnTo>
                    <a:pt x="912" y="804"/>
                  </a:lnTo>
                  <a:lnTo>
                    <a:pt x="908" y="802"/>
                  </a:lnTo>
                  <a:lnTo>
                    <a:pt x="904" y="800"/>
                  </a:lnTo>
                  <a:lnTo>
                    <a:pt x="902" y="800"/>
                  </a:lnTo>
                  <a:lnTo>
                    <a:pt x="900" y="796"/>
                  </a:lnTo>
                  <a:lnTo>
                    <a:pt x="898" y="796"/>
                  </a:lnTo>
                  <a:lnTo>
                    <a:pt x="898" y="796"/>
                  </a:lnTo>
                  <a:lnTo>
                    <a:pt x="898" y="794"/>
                  </a:lnTo>
                  <a:lnTo>
                    <a:pt x="896" y="790"/>
                  </a:lnTo>
                  <a:lnTo>
                    <a:pt x="896" y="790"/>
                  </a:lnTo>
                  <a:lnTo>
                    <a:pt x="896" y="788"/>
                  </a:lnTo>
                  <a:lnTo>
                    <a:pt x="894" y="786"/>
                  </a:lnTo>
                  <a:lnTo>
                    <a:pt x="894" y="784"/>
                  </a:lnTo>
                  <a:lnTo>
                    <a:pt x="892" y="782"/>
                  </a:lnTo>
                  <a:lnTo>
                    <a:pt x="890" y="782"/>
                  </a:lnTo>
                  <a:lnTo>
                    <a:pt x="886" y="782"/>
                  </a:lnTo>
                  <a:lnTo>
                    <a:pt x="884" y="782"/>
                  </a:lnTo>
                  <a:lnTo>
                    <a:pt x="882" y="780"/>
                  </a:lnTo>
                  <a:lnTo>
                    <a:pt x="878" y="780"/>
                  </a:lnTo>
                  <a:lnTo>
                    <a:pt x="878" y="778"/>
                  </a:lnTo>
                  <a:lnTo>
                    <a:pt x="876" y="778"/>
                  </a:lnTo>
                  <a:lnTo>
                    <a:pt x="870" y="778"/>
                  </a:lnTo>
                  <a:lnTo>
                    <a:pt x="868" y="778"/>
                  </a:lnTo>
                  <a:lnTo>
                    <a:pt x="864" y="776"/>
                  </a:lnTo>
                  <a:lnTo>
                    <a:pt x="864" y="776"/>
                  </a:lnTo>
                  <a:lnTo>
                    <a:pt x="862" y="774"/>
                  </a:lnTo>
                  <a:lnTo>
                    <a:pt x="858" y="774"/>
                  </a:lnTo>
                  <a:lnTo>
                    <a:pt x="856" y="772"/>
                  </a:lnTo>
                  <a:lnTo>
                    <a:pt x="854" y="772"/>
                  </a:lnTo>
                  <a:lnTo>
                    <a:pt x="852" y="774"/>
                  </a:lnTo>
                  <a:lnTo>
                    <a:pt x="852" y="776"/>
                  </a:lnTo>
                  <a:lnTo>
                    <a:pt x="852" y="778"/>
                  </a:lnTo>
                  <a:lnTo>
                    <a:pt x="852" y="780"/>
                  </a:lnTo>
                  <a:lnTo>
                    <a:pt x="850" y="778"/>
                  </a:lnTo>
                  <a:lnTo>
                    <a:pt x="848" y="780"/>
                  </a:lnTo>
                  <a:lnTo>
                    <a:pt x="846" y="782"/>
                  </a:lnTo>
                  <a:lnTo>
                    <a:pt x="846" y="784"/>
                  </a:lnTo>
                  <a:lnTo>
                    <a:pt x="844" y="786"/>
                  </a:lnTo>
                  <a:lnTo>
                    <a:pt x="844" y="792"/>
                  </a:lnTo>
                  <a:lnTo>
                    <a:pt x="846" y="796"/>
                  </a:lnTo>
                  <a:lnTo>
                    <a:pt x="848" y="796"/>
                  </a:lnTo>
                  <a:lnTo>
                    <a:pt x="850" y="798"/>
                  </a:lnTo>
                  <a:lnTo>
                    <a:pt x="852" y="800"/>
                  </a:lnTo>
                  <a:lnTo>
                    <a:pt x="854" y="800"/>
                  </a:lnTo>
                  <a:lnTo>
                    <a:pt x="852" y="804"/>
                  </a:lnTo>
                  <a:lnTo>
                    <a:pt x="852" y="808"/>
                  </a:lnTo>
                  <a:lnTo>
                    <a:pt x="854" y="810"/>
                  </a:lnTo>
                  <a:lnTo>
                    <a:pt x="856" y="812"/>
                  </a:lnTo>
                  <a:lnTo>
                    <a:pt x="854" y="816"/>
                  </a:lnTo>
                  <a:lnTo>
                    <a:pt x="850" y="816"/>
                  </a:lnTo>
                  <a:lnTo>
                    <a:pt x="848" y="816"/>
                  </a:lnTo>
                  <a:lnTo>
                    <a:pt x="846" y="816"/>
                  </a:lnTo>
                  <a:lnTo>
                    <a:pt x="844" y="816"/>
                  </a:lnTo>
                  <a:lnTo>
                    <a:pt x="842" y="816"/>
                  </a:lnTo>
                  <a:lnTo>
                    <a:pt x="836" y="816"/>
                  </a:lnTo>
                  <a:lnTo>
                    <a:pt x="834" y="816"/>
                  </a:lnTo>
                  <a:lnTo>
                    <a:pt x="832" y="814"/>
                  </a:lnTo>
                  <a:lnTo>
                    <a:pt x="830" y="814"/>
                  </a:lnTo>
                  <a:lnTo>
                    <a:pt x="828" y="814"/>
                  </a:lnTo>
                  <a:lnTo>
                    <a:pt x="826" y="816"/>
                  </a:lnTo>
                  <a:lnTo>
                    <a:pt x="824" y="818"/>
                  </a:lnTo>
                  <a:lnTo>
                    <a:pt x="822" y="818"/>
                  </a:lnTo>
                  <a:lnTo>
                    <a:pt x="816" y="816"/>
                  </a:lnTo>
                  <a:lnTo>
                    <a:pt x="814" y="814"/>
                  </a:lnTo>
                  <a:lnTo>
                    <a:pt x="808" y="810"/>
                  </a:lnTo>
                  <a:lnTo>
                    <a:pt x="808" y="810"/>
                  </a:lnTo>
                  <a:lnTo>
                    <a:pt x="808" y="808"/>
                  </a:lnTo>
                  <a:lnTo>
                    <a:pt x="806" y="806"/>
                  </a:lnTo>
                  <a:lnTo>
                    <a:pt x="802" y="806"/>
                  </a:lnTo>
                  <a:lnTo>
                    <a:pt x="800" y="806"/>
                  </a:lnTo>
                  <a:lnTo>
                    <a:pt x="798" y="806"/>
                  </a:lnTo>
                  <a:lnTo>
                    <a:pt x="796" y="808"/>
                  </a:lnTo>
                  <a:lnTo>
                    <a:pt x="794" y="808"/>
                  </a:lnTo>
                  <a:lnTo>
                    <a:pt x="792" y="806"/>
                  </a:lnTo>
                  <a:lnTo>
                    <a:pt x="792" y="804"/>
                  </a:lnTo>
                  <a:lnTo>
                    <a:pt x="792" y="802"/>
                  </a:lnTo>
                  <a:lnTo>
                    <a:pt x="790" y="802"/>
                  </a:lnTo>
                  <a:lnTo>
                    <a:pt x="788" y="804"/>
                  </a:lnTo>
                  <a:lnTo>
                    <a:pt x="786" y="804"/>
                  </a:lnTo>
                  <a:lnTo>
                    <a:pt x="784" y="804"/>
                  </a:lnTo>
                  <a:lnTo>
                    <a:pt x="782" y="804"/>
                  </a:lnTo>
                  <a:lnTo>
                    <a:pt x="776" y="804"/>
                  </a:lnTo>
                  <a:lnTo>
                    <a:pt x="774" y="806"/>
                  </a:lnTo>
                  <a:lnTo>
                    <a:pt x="774" y="808"/>
                  </a:lnTo>
                  <a:lnTo>
                    <a:pt x="772" y="810"/>
                  </a:lnTo>
                  <a:lnTo>
                    <a:pt x="768" y="808"/>
                  </a:lnTo>
                  <a:lnTo>
                    <a:pt x="766" y="810"/>
                  </a:lnTo>
                  <a:lnTo>
                    <a:pt x="766" y="810"/>
                  </a:lnTo>
                  <a:lnTo>
                    <a:pt x="768" y="812"/>
                  </a:lnTo>
                  <a:lnTo>
                    <a:pt x="768" y="812"/>
                  </a:lnTo>
                  <a:lnTo>
                    <a:pt x="766" y="816"/>
                  </a:lnTo>
                  <a:lnTo>
                    <a:pt x="764" y="816"/>
                  </a:lnTo>
                  <a:lnTo>
                    <a:pt x="762" y="818"/>
                  </a:lnTo>
                  <a:lnTo>
                    <a:pt x="762" y="820"/>
                  </a:lnTo>
                  <a:lnTo>
                    <a:pt x="758" y="822"/>
                  </a:lnTo>
                  <a:lnTo>
                    <a:pt x="756" y="824"/>
                  </a:lnTo>
                  <a:lnTo>
                    <a:pt x="756" y="826"/>
                  </a:lnTo>
                  <a:lnTo>
                    <a:pt x="752" y="828"/>
                  </a:lnTo>
                  <a:lnTo>
                    <a:pt x="750" y="830"/>
                  </a:lnTo>
                  <a:lnTo>
                    <a:pt x="750" y="832"/>
                  </a:lnTo>
                  <a:lnTo>
                    <a:pt x="744" y="832"/>
                  </a:lnTo>
                  <a:lnTo>
                    <a:pt x="742" y="832"/>
                  </a:lnTo>
                  <a:lnTo>
                    <a:pt x="740" y="836"/>
                  </a:lnTo>
                  <a:lnTo>
                    <a:pt x="740" y="838"/>
                  </a:lnTo>
                  <a:lnTo>
                    <a:pt x="738" y="838"/>
                  </a:lnTo>
                  <a:lnTo>
                    <a:pt x="736" y="836"/>
                  </a:lnTo>
                  <a:lnTo>
                    <a:pt x="734" y="836"/>
                  </a:lnTo>
                  <a:lnTo>
                    <a:pt x="734" y="836"/>
                  </a:lnTo>
                  <a:lnTo>
                    <a:pt x="730" y="834"/>
                  </a:lnTo>
                  <a:lnTo>
                    <a:pt x="728" y="832"/>
                  </a:lnTo>
                  <a:lnTo>
                    <a:pt x="726" y="832"/>
                  </a:lnTo>
                  <a:lnTo>
                    <a:pt x="726" y="830"/>
                  </a:lnTo>
                  <a:lnTo>
                    <a:pt x="726" y="826"/>
                  </a:lnTo>
                  <a:lnTo>
                    <a:pt x="724" y="826"/>
                  </a:lnTo>
                  <a:lnTo>
                    <a:pt x="722" y="826"/>
                  </a:lnTo>
                  <a:lnTo>
                    <a:pt x="722" y="830"/>
                  </a:lnTo>
                  <a:lnTo>
                    <a:pt x="718" y="830"/>
                  </a:lnTo>
                  <a:lnTo>
                    <a:pt x="712" y="830"/>
                  </a:lnTo>
                  <a:lnTo>
                    <a:pt x="710" y="832"/>
                  </a:lnTo>
                  <a:lnTo>
                    <a:pt x="710" y="832"/>
                  </a:lnTo>
                  <a:lnTo>
                    <a:pt x="708" y="832"/>
                  </a:lnTo>
                  <a:lnTo>
                    <a:pt x="706" y="830"/>
                  </a:lnTo>
                  <a:lnTo>
                    <a:pt x="704" y="830"/>
                  </a:lnTo>
                  <a:lnTo>
                    <a:pt x="704" y="830"/>
                  </a:lnTo>
                  <a:lnTo>
                    <a:pt x="702" y="828"/>
                  </a:lnTo>
                  <a:lnTo>
                    <a:pt x="702" y="828"/>
                  </a:lnTo>
                  <a:lnTo>
                    <a:pt x="702" y="826"/>
                  </a:lnTo>
                  <a:lnTo>
                    <a:pt x="702" y="824"/>
                  </a:lnTo>
                  <a:lnTo>
                    <a:pt x="702" y="822"/>
                  </a:lnTo>
                  <a:lnTo>
                    <a:pt x="700" y="822"/>
                  </a:lnTo>
                  <a:lnTo>
                    <a:pt x="700" y="822"/>
                  </a:lnTo>
                  <a:lnTo>
                    <a:pt x="696" y="820"/>
                  </a:lnTo>
                  <a:lnTo>
                    <a:pt x="694" y="818"/>
                  </a:lnTo>
                  <a:lnTo>
                    <a:pt x="692" y="818"/>
                  </a:lnTo>
                  <a:lnTo>
                    <a:pt x="692" y="816"/>
                  </a:lnTo>
                  <a:lnTo>
                    <a:pt x="690" y="812"/>
                  </a:lnTo>
                  <a:lnTo>
                    <a:pt x="686" y="810"/>
                  </a:lnTo>
                  <a:lnTo>
                    <a:pt x="682" y="808"/>
                  </a:lnTo>
                  <a:lnTo>
                    <a:pt x="678" y="808"/>
                  </a:lnTo>
                  <a:lnTo>
                    <a:pt x="672" y="810"/>
                  </a:lnTo>
                  <a:lnTo>
                    <a:pt x="672" y="810"/>
                  </a:lnTo>
                  <a:lnTo>
                    <a:pt x="674" y="812"/>
                  </a:lnTo>
                  <a:lnTo>
                    <a:pt x="672" y="812"/>
                  </a:lnTo>
                  <a:lnTo>
                    <a:pt x="670" y="814"/>
                  </a:lnTo>
                  <a:lnTo>
                    <a:pt x="668" y="814"/>
                  </a:lnTo>
                  <a:lnTo>
                    <a:pt x="666" y="814"/>
                  </a:lnTo>
                  <a:lnTo>
                    <a:pt x="662" y="812"/>
                  </a:lnTo>
                  <a:lnTo>
                    <a:pt x="660" y="814"/>
                  </a:lnTo>
                  <a:lnTo>
                    <a:pt x="658" y="814"/>
                  </a:lnTo>
                  <a:lnTo>
                    <a:pt x="656" y="814"/>
                  </a:lnTo>
                  <a:lnTo>
                    <a:pt x="654" y="812"/>
                  </a:lnTo>
                  <a:lnTo>
                    <a:pt x="652" y="812"/>
                  </a:lnTo>
                  <a:lnTo>
                    <a:pt x="652" y="810"/>
                  </a:lnTo>
                  <a:lnTo>
                    <a:pt x="652" y="808"/>
                  </a:lnTo>
                  <a:lnTo>
                    <a:pt x="648" y="806"/>
                  </a:lnTo>
                  <a:lnTo>
                    <a:pt x="646" y="808"/>
                  </a:lnTo>
                  <a:lnTo>
                    <a:pt x="646" y="810"/>
                  </a:lnTo>
                  <a:lnTo>
                    <a:pt x="646" y="810"/>
                  </a:lnTo>
                  <a:lnTo>
                    <a:pt x="646" y="812"/>
                  </a:lnTo>
                  <a:lnTo>
                    <a:pt x="644" y="814"/>
                  </a:lnTo>
                  <a:lnTo>
                    <a:pt x="642" y="814"/>
                  </a:lnTo>
                  <a:lnTo>
                    <a:pt x="610" y="776"/>
                  </a:lnTo>
                  <a:lnTo>
                    <a:pt x="588" y="758"/>
                  </a:lnTo>
                  <a:lnTo>
                    <a:pt x="586" y="756"/>
                  </a:lnTo>
                  <a:lnTo>
                    <a:pt x="588" y="756"/>
                  </a:lnTo>
                  <a:lnTo>
                    <a:pt x="590" y="754"/>
                  </a:lnTo>
                  <a:lnTo>
                    <a:pt x="590" y="752"/>
                  </a:lnTo>
                  <a:lnTo>
                    <a:pt x="590" y="750"/>
                  </a:lnTo>
                  <a:lnTo>
                    <a:pt x="586" y="752"/>
                  </a:lnTo>
                  <a:lnTo>
                    <a:pt x="584" y="752"/>
                  </a:lnTo>
                  <a:lnTo>
                    <a:pt x="582" y="754"/>
                  </a:lnTo>
                  <a:lnTo>
                    <a:pt x="580" y="756"/>
                  </a:lnTo>
                  <a:lnTo>
                    <a:pt x="576" y="758"/>
                  </a:lnTo>
                  <a:lnTo>
                    <a:pt x="576" y="760"/>
                  </a:lnTo>
                  <a:lnTo>
                    <a:pt x="574" y="762"/>
                  </a:lnTo>
                  <a:lnTo>
                    <a:pt x="574" y="764"/>
                  </a:lnTo>
                  <a:lnTo>
                    <a:pt x="572" y="766"/>
                  </a:lnTo>
                  <a:lnTo>
                    <a:pt x="568" y="766"/>
                  </a:lnTo>
                  <a:lnTo>
                    <a:pt x="566" y="766"/>
                  </a:lnTo>
                  <a:lnTo>
                    <a:pt x="566" y="770"/>
                  </a:lnTo>
                  <a:lnTo>
                    <a:pt x="564" y="770"/>
                  </a:lnTo>
                  <a:lnTo>
                    <a:pt x="564" y="770"/>
                  </a:lnTo>
                  <a:lnTo>
                    <a:pt x="558" y="768"/>
                  </a:lnTo>
                  <a:lnTo>
                    <a:pt x="556" y="770"/>
                  </a:lnTo>
                  <a:lnTo>
                    <a:pt x="554" y="772"/>
                  </a:lnTo>
                  <a:lnTo>
                    <a:pt x="552" y="772"/>
                  </a:lnTo>
                  <a:lnTo>
                    <a:pt x="550" y="768"/>
                  </a:lnTo>
                  <a:lnTo>
                    <a:pt x="550" y="766"/>
                  </a:lnTo>
                  <a:lnTo>
                    <a:pt x="552" y="764"/>
                  </a:lnTo>
                  <a:lnTo>
                    <a:pt x="552" y="762"/>
                  </a:lnTo>
                  <a:lnTo>
                    <a:pt x="552" y="762"/>
                  </a:lnTo>
                  <a:lnTo>
                    <a:pt x="550" y="762"/>
                  </a:lnTo>
                  <a:lnTo>
                    <a:pt x="548" y="762"/>
                  </a:lnTo>
                  <a:lnTo>
                    <a:pt x="544" y="760"/>
                  </a:lnTo>
                  <a:lnTo>
                    <a:pt x="540" y="760"/>
                  </a:lnTo>
                  <a:lnTo>
                    <a:pt x="542" y="762"/>
                  </a:lnTo>
                  <a:lnTo>
                    <a:pt x="542" y="764"/>
                  </a:lnTo>
                  <a:lnTo>
                    <a:pt x="540" y="764"/>
                  </a:lnTo>
                  <a:lnTo>
                    <a:pt x="540" y="766"/>
                  </a:lnTo>
                  <a:lnTo>
                    <a:pt x="538" y="762"/>
                  </a:lnTo>
                  <a:lnTo>
                    <a:pt x="538" y="758"/>
                  </a:lnTo>
                  <a:lnTo>
                    <a:pt x="532" y="754"/>
                  </a:lnTo>
                  <a:lnTo>
                    <a:pt x="532" y="756"/>
                  </a:lnTo>
                  <a:lnTo>
                    <a:pt x="532" y="758"/>
                  </a:lnTo>
                  <a:lnTo>
                    <a:pt x="532" y="760"/>
                  </a:lnTo>
                  <a:lnTo>
                    <a:pt x="532" y="760"/>
                  </a:lnTo>
                  <a:lnTo>
                    <a:pt x="530" y="758"/>
                  </a:lnTo>
                  <a:lnTo>
                    <a:pt x="528" y="758"/>
                  </a:lnTo>
                  <a:lnTo>
                    <a:pt x="528" y="760"/>
                  </a:lnTo>
                  <a:lnTo>
                    <a:pt x="526" y="760"/>
                  </a:lnTo>
                  <a:lnTo>
                    <a:pt x="524" y="760"/>
                  </a:lnTo>
                  <a:lnTo>
                    <a:pt x="522" y="760"/>
                  </a:lnTo>
                  <a:lnTo>
                    <a:pt x="520" y="760"/>
                  </a:lnTo>
                  <a:lnTo>
                    <a:pt x="520" y="758"/>
                  </a:lnTo>
                  <a:lnTo>
                    <a:pt x="522" y="756"/>
                  </a:lnTo>
                  <a:lnTo>
                    <a:pt x="522" y="756"/>
                  </a:lnTo>
                  <a:lnTo>
                    <a:pt x="522" y="754"/>
                  </a:lnTo>
                  <a:lnTo>
                    <a:pt x="522" y="752"/>
                  </a:lnTo>
                  <a:lnTo>
                    <a:pt x="522" y="750"/>
                  </a:lnTo>
                  <a:lnTo>
                    <a:pt x="520" y="750"/>
                  </a:lnTo>
                  <a:lnTo>
                    <a:pt x="518" y="746"/>
                  </a:lnTo>
                  <a:lnTo>
                    <a:pt x="518" y="744"/>
                  </a:lnTo>
                  <a:lnTo>
                    <a:pt x="516" y="744"/>
                  </a:lnTo>
                  <a:lnTo>
                    <a:pt x="516" y="740"/>
                  </a:lnTo>
                  <a:lnTo>
                    <a:pt x="512" y="740"/>
                  </a:lnTo>
                  <a:lnTo>
                    <a:pt x="510" y="742"/>
                  </a:lnTo>
                  <a:lnTo>
                    <a:pt x="506" y="742"/>
                  </a:lnTo>
                  <a:lnTo>
                    <a:pt x="504" y="740"/>
                  </a:lnTo>
                  <a:lnTo>
                    <a:pt x="500" y="740"/>
                  </a:lnTo>
                  <a:lnTo>
                    <a:pt x="498" y="738"/>
                  </a:lnTo>
                  <a:lnTo>
                    <a:pt x="496" y="740"/>
                  </a:lnTo>
                  <a:lnTo>
                    <a:pt x="494" y="738"/>
                  </a:lnTo>
                  <a:lnTo>
                    <a:pt x="492" y="740"/>
                  </a:lnTo>
                  <a:lnTo>
                    <a:pt x="490" y="742"/>
                  </a:lnTo>
                  <a:lnTo>
                    <a:pt x="488" y="742"/>
                  </a:lnTo>
                  <a:lnTo>
                    <a:pt x="486" y="744"/>
                  </a:lnTo>
                  <a:lnTo>
                    <a:pt x="488" y="746"/>
                  </a:lnTo>
                  <a:lnTo>
                    <a:pt x="488" y="748"/>
                  </a:lnTo>
                  <a:lnTo>
                    <a:pt x="484" y="748"/>
                  </a:lnTo>
                  <a:lnTo>
                    <a:pt x="482" y="748"/>
                  </a:lnTo>
                  <a:lnTo>
                    <a:pt x="480" y="750"/>
                  </a:lnTo>
                  <a:lnTo>
                    <a:pt x="478" y="750"/>
                  </a:lnTo>
                  <a:lnTo>
                    <a:pt x="476" y="752"/>
                  </a:lnTo>
                  <a:lnTo>
                    <a:pt x="476" y="752"/>
                  </a:lnTo>
                  <a:lnTo>
                    <a:pt x="470" y="754"/>
                  </a:lnTo>
                  <a:lnTo>
                    <a:pt x="468" y="756"/>
                  </a:lnTo>
                  <a:lnTo>
                    <a:pt x="464" y="758"/>
                  </a:lnTo>
                  <a:lnTo>
                    <a:pt x="464" y="756"/>
                  </a:lnTo>
                  <a:lnTo>
                    <a:pt x="462" y="756"/>
                  </a:lnTo>
                  <a:lnTo>
                    <a:pt x="460" y="756"/>
                  </a:lnTo>
                  <a:lnTo>
                    <a:pt x="460" y="758"/>
                  </a:lnTo>
                  <a:lnTo>
                    <a:pt x="456" y="758"/>
                  </a:lnTo>
                  <a:lnTo>
                    <a:pt x="456" y="760"/>
                  </a:lnTo>
                  <a:lnTo>
                    <a:pt x="456" y="762"/>
                  </a:lnTo>
                  <a:lnTo>
                    <a:pt x="454" y="764"/>
                  </a:lnTo>
                  <a:lnTo>
                    <a:pt x="452" y="762"/>
                  </a:lnTo>
                  <a:lnTo>
                    <a:pt x="452" y="762"/>
                  </a:lnTo>
                  <a:lnTo>
                    <a:pt x="450" y="764"/>
                  </a:lnTo>
                  <a:lnTo>
                    <a:pt x="446" y="764"/>
                  </a:lnTo>
                  <a:lnTo>
                    <a:pt x="442" y="766"/>
                  </a:lnTo>
                  <a:lnTo>
                    <a:pt x="442" y="768"/>
                  </a:lnTo>
                  <a:lnTo>
                    <a:pt x="438" y="768"/>
                  </a:lnTo>
                  <a:lnTo>
                    <a:pt x="436" y="770"/>
                  </a:lnTo>
                  <a:lnTo>
                    <a:pt x="432" y="770"/>
                  </a:lnTo>
                  <a:lnTo>
                    <a:pt x="428" y="770"/>
                  </a:lnTo>
                  <a:lnTo>
                    <a:pt x="428" y="772"/>
                  </a:lnTo>
                  <a:lnTo>
                    <a:pt x="426" y="774"/>
                  </a:lnTo>
                  <a:lnTo>
                    <a:pt x="426" y="772"/>
                  </a:lnTo>
                  <a:lnTo>
                    <a:pt x="424" y="772"/>
                  </a:lnTo>
                  <a:lnTo>
                    <a:pt x="420" y="774"/>
                  </a:lnTo>
                  <a:lnTo>
                    <a:pt x="420" y="774"/>
                  </a:lnTo>
                  <a:lnTo>
                    <a:pt x="420" y="776"/>
                  </a:lnTo>
                  <a:lnTo>
                    <a:pt x="418" y="774"/>
                  </a:lnTo>
                  <a:lnTo>
                    <a:pt x="414" y="774"/>
                  </a:lnTo>
                  <a:lnTo>
                    <a:pt x="414" y="774"/>
                  </a:lnTo>
                  <a:lnTo>
                    <a:pt x="412" y="774"/>
                  </a:lnTo>
                  <a:lnTo>
                    <a:pt x="410" y="774"/>
                  </a:lnTo>
                  <a:lnTo>
                    <a:pt x="408" y="774"/>
                  </a:lnTo>
                  <a:lnTo>
                    <a:pt x="408" y="776"/>
                  </a:lnTo>
                  <a:lnTo>
                    <a:pt x="408" y="778"/>
                  </a:lnTo>
                  <a:lnTo>
                    <a:pt x="408" y="780"/>
                  </a:lnTo>
                  <a:lnTo>
                    <a:pt x="410" y="780"/>
                  </a:lnTo>
                  <a:lnTo>
                    <a:pt x="412" y="780"/>
                  </a:lnTo>
                  <a:lnTo>
                    <a:pt x="414" y="782"/>
                  </a:lnTo>
                  <a:lnTo>
                    <a:pt x="410" y="784"/>
                  </a:lnTo>
                  <a:lnTo>
                    <a:pt x="410" y="784"/>
                  </a:lnTo>
                  <a:lnTo>
                    <a:pt x="410" y="786"/>
                  </a:lnTo>
                  <a:lnTo>
                    <a:pt x="412" y="786"/>
                  </a:lnTo>
                  <a:lnTo>
                    <a:pt x="416" y="786"/>
                  </a:lnTo>
                  <a:lnTo>
                    <a:pt x="418" y="786"/>
                  </a:lnTo>
                  <a:lnTo>
                    <a:pt x="418" y="786"/>
                  </a:lnTo>
                  <a:lnTo>
                    <a:pt x="420" y="788"/>
                  </a:lnTo>
                  <a:lnTo>
                    <a:pt x="424" y="788"/>
                  </a:lnTo>
                  <a:lnTo>
                    <a:pt x="424" y="790"/>
                  </a:lnTo>
                  <a:lnTo>
                    <a:pt x="422" y="792"/>
                  </a:lnTo>
                  <a:lnTo>
                    <a:pt x="420" y="792"/>
                  </a:lnTo>
                  <a:lnTo>
                    <a:pt x="414" y="792"/>
                  </a:lnTo>
                  <a:lnTo>
                    <a:pt x="412" y="794"/>
                  </a:lnTo>
                  <a:lnTo>
                    <a:pt x="408" y="798"/>
                  </a:lnTo>
                  <a:lnTo>
                    <a:pt x="410" y="802"/>
                  </a:lnTo>
                  <a:lnTo>
                    <a:pt x="410" y="802"/>
                  </a:lnTo>
                  <a:lnTo>
                    <a:pt x="412" y="804"/>
                  </a:lnTo>
                  <a:lnTo>
                    <a:pt x="410" y="806"/>
                  </a:lnTo>
                  <a:lnTo>
                    <a:pt x="410" y="810"/>
                  </a:lnTo>
                  <a:lnTo>
                    <a:pt x="406" y="810"/>
                  </a:lnTo>
                  <a:lnTo>
                    <a:pt x="406" y="810"/>
                  </a:lnTo>
                  <a:lnTo>
                    <a:pt x="408" y="812"/>
                  </a:lnTo>
                  <a:lnTo>
                    <a:pt x="408" y="814"/>
                  </a:lnTo>
                  <a:lnTo>
                    <a:pt x="410" y="814"/>
                  </a:lnTo>
                  <a:lnTo>
                    <a:pt x="412" y="816"/>
                  </a:lnTo>
                  <a:lnTo>
                    <a:pt x="416" y="816"/>
                  </a:lnTo>
                  <a:lnTo>
                    <a:pt x="416" y="818"/>
                  </a:lnTo>
                  <a:lnTo>
                    <a:pt x="418" y="820"/>
                  </a:lnTo>
                  <a:lnTo>
                    <a:pt x="422" y="820"/>
                  </a:lnTo>
                  <a:lnTo>
                    <a:pt x="422" y="820"/>
                  </a:lnTo>
                  <a:lnTo>
                    <a:pt x="424" y="830"/>
                  </a:lnTo>
                  <a:lnTo>
                    <a:pt x="422" y="832"/>
                  </a:lnTo>
                  <a:lnTo>
                    <a:pt x="418" y="834"/>
                  </a:lnTo>
                  <a:lnTo>
                    <a:pt x="414" y="834"/>
                  </a:lnTo>
                  <a:lnTo>
                    <a:pt x="410" y="830"/>
                  </a:lnTo>
                  <a:lnTo>
                    <a:pt x="410" y="832"/>
                  </a:lnTo>
                  <a:lnTo>
                    <a:pt x="410" y="834"/>
                  </a:lnTo>
                  <a:lnTo>
                    <a:pt x="408" y="838"/>
                  </a:lnTo>
                  <a:lnTo>
                    <a:pt x="406" y="838"/>
                  </a:lnTo>
                  <a:lnTo>
                    <a:pt x="400" y="836"/>
                  </a:lnTo>
                  <a:lnTo>
                    <a:pt x="396" y="836"/>
                  </a:lnTo>
                  <a:lnTo>
                    <a:pt x="396" y="834"/>
                  </a:lnTo>
                  <a:lnTo>
                    <a:pt x="394" y="836"/>
                  </a:lnTo>
                  <a:lnTo>
                    <a:pt x="392" y="834"/>
                  </a:lnTo>
                  <a:lnTo>
                    <a:pt x="390" y="832"/>
                  </a:lnTo>
                  <a:lnTo>
                    <a:pt x="392" y="830"/>
                  </a:lnTo>
                  <a:lnTo>
                    <a:pt x="392" y="828"/>
                  </a:lnTo>
                  <a:lnTo>
                    <a:pt x="390" y="828"/>
                  </a:lnTo>
                  <a:lnTo>
                    <a:pt x="388" y="826"/>
                  </a:lnTo>
                  <a:lnTo>
                    <a:pt x="386" y="828"/>
                  </a:lnTo>
                  <a:lnTo>
                    <a:pt x="384" y="828"/>
                  </a:lnTo>
                  <a:lnTo>
                    <a:pt x="382" y="828"/>
                  </a:lnTo>
                  <a:lnTo>
                    <a:pt x="382" y="832"/>
                  </a:lnTo>
                  <a:lnTo>
                    <a:pt x="378" y="832"/>
                  </a:lnTo>
                  <a:lnTo>
                    <a:pt x="378" y="830"/>
                  </a:lnTo>
                  <a:lnTo>
                    <a:pt x="374" y="828"/>
                  </a:lnTo>
                  <a:lnTo>
                    <a:pt x="370" y="828"/>
                  </a:lnTo>
                  <a:lnTo>
                    <a:pt x="370" y="830"/>
                  </a:lnTo>
                  <a:lnTo>
                    <a:pt x="368" y="828"/>
                  </a:lnTo>
                  <a:lnTo>
                    <a:pt x="366" y="828"/>
                  </a:lnTo>
                  <a:lnTo>
                    <a:pt x="366" y="830"/>
                  </a:lnTo>
                  <a:lnTo>
                    <a:pt x="364" y="832"/>
                  </a:lnTo>
                  <a:lnTo>
                    <a:pt x="364" y="836"/>
                  </a:lnTo>
                  <a:lnTo>
                    <a:pt x="360" y="838"/>
                  </a:lnTo>
                  <a:lnTo>
                    <a:pt x="358" y="838"/>
                  </a:lnTo>
                  <a:lnTo>
                    <a:pt x="356" y="834"/>
                  </a:lnTo>
                  <a:lnTo>
                    <a:pt x="352" y="834"/>
                  </a:lnTo>
                  <a:lnTo>
                    <a:pt x="350" y="832"/>
                  </a:lnTo>
                  <a:lnTo>
                    <a:pt x="348" y="834"/>
                  </a:lnTo>
                  <a:lnTo>
                    <a:pt x="348" y="836"/>
                  </a:lnTo>
                  <a:lnTo>
                    <a:pt x="346" y="838"/>
                  </a:lnTo>
                  <a:lnTo>
                    <a:pt x="344" y="838"/>
                  </a:lnTo>
                  <a:lnTo>
                    <a:pt x="344" y="836"/>
                  </a:lnTo>
                  <a:lnTo>
                    <a:pt x="344" y="834"/>
                  </a:lnTo>
                  <a:lnTo>
                    <a:pt x="342" y="834"/>
                  </a:lnTo>
                  <a:lnTo>
                    <a:pt x="338" y="830"/>
                  </a:lnTo>
                  <a:lnTo>
                    <a:pt x="336" y="828"/>
                  </a:lnTo>
                  <a:lnTo>
                    <a:pt x="334" y="828"/>
                  </a:lnTo>
                  <a:lnTo>
                    <a:pt x="330" y="826"/>
                  </a:lnTo>
                  <a:lnTo>
                    <a:pt x="330" y="826"/>
                  </a:lnTo>
                  <a:lnTo>
                    <a:pt x="328" y="824"/>
                  </a:lnTo>
                  <a:lnTo>
                    <a:pt x="326" y="824"/>
                  </a:lnTo>
                  <a:lnTo>
                    <a:pt x="322" y="824"/>
                  </a:lnTo>
                  <a:lnTo>
                    <a:pt x="318" y="822"/>
                  </a:lnTo>
                  <a:lnTo>
                    <a:pt x="318" y="820"/>
                  </a:lnTo>
                  <a:lnTo>
                    <a:pt x="316" y="820"/>
                  </a:lnTo>
                  <a:lnTo>
                    <a:pt x="312" y="822"/>
                  </a:lnTo>
                  <a:lnTo>
                    <a:pt x="310" y="822"/>
                  </a:lnTo>
                  <a:lnTo>
                    <a:pt x="310" y="822"/>
                  </a:lnTo>
                  <a:lnTo>
                    <a:pt x="308" y="824"/>
                  </a:lnTo>
                  <a:lnTo>
                    <a:pt x="308" y="822"/>
                  </a:lnTo>
                  <a:lnTo>
                    <a:pt x="306" y="824"/>
                  </a:lnTo>
                  <a:lnTo>
                    <a:pt x="306" y="826"/>
                  </a:lnTo>
                  <a:lnTo>
                    <a:pt x="304" y="826"/>
                  </a:lnTo>
                  <a:lnTo>
                    <a:pt x="302" y="826"/>
                  </a:lnTo>
                  <a:lnTo>
                    <a:pt x="304" y="824"/>
                  </a:lnTo>
                  <a:lnTo>
                    <a:pt x="304" y="822"/>
                  </a:lnTo>
                  <a:lnTo>
                    <a:pt x="302" y="820"/>
                  </a:lnTo>
                  <a:lnTo>
                    <a:pt x="298" y="818"/>
                  </a:lnTo>
                  <a:lnTo>
                    <a:pt x="296" y="820"/>
                  </a:lnTo>
                  <a:lnTo>
                    <a:pt x="298" y="822"/>
                  </a:lnTo>
                  <a:lnTo>
                    <a:pt x="298" y="824"/>
                  </a:lnTo>
                  <a:lnTo>
                    <a:pt x="294" y="824"/>
                  </a:lnTo>
                  <a:lnTo>
                    <a:pt x="292" y="826"/>
                  </a:lnTo>
                  <a:lnTo>
                    <a:pt x="292" y="828"/>
                  </a:lnTo>
                  <a:lnTo>
                    <a:pt x="290" y="828"/>
                  </a:lnTo>
                  <a:lnTo>
                    <a:pt x="286" y="832"/>
                  </a:lnTo>
                  <a:lnTo>
                    <a:pt x="286" y="834"/>
                  </a:lnTo>
                  <a:lnTo>
                    <a:pt x="286" y="836"/>
                  </a:lnTo>
                  <a:lnTo>
                    <a:pt x="286" y="840"/>
                  </a:lnTo>
                  <a:lnTo>
                    <a:pt x="282" y="840"/>
                  </a:lnTo>
                  <a:lnTo>
                    <a:pt x="280" y="840"/>
                  </a:lnTo>
                  <a:lnTo>
                    <a:pt x="282" y="850"/>
                  </a:lnTo>
                  <a:lnTo>
                    <a:pt x="280" y="850"/>
                  </a:lnTo>
                  <a:lnTo>
                    <a:pt x="280" y="854"/>
                  </a:lnTo>
                  <a:lnTo>
                    <a:pt x="276" y="856"/>
                  </a:lnTo>
                  <a:lnTo>
                    <a:pt x="274" y="852"/>
                  </a:lnTo>
                  <a:lnTo>
                    <a:pt x="272" y="850"/>
                  </a:lnTo>
                  <a:lnTo>
                    <a:pt x="266" y="844"/>
                  </a:lnTo>
                  <a:lnTo>
                    <a:pt x="264" y="846"/>
                  </a:lnTo>
                  <a:lnTo>
                    <a:pt x="264" y="850"/>
                  </a:lnTo>
                  <a:lnTo>
                    <a:pt x="260" y="854"/>
                  </a:lnTo>
                  <a:lnTo>
                    <a:pt x="258" y="856"/>
                  </a:lnTo>
                  <a:lnTo>
                    <a:pt x="258" y="862"/>
                  </a:lnTo>
                  <a:lnTo>
                    <a:pt x="260" y="864"/>
                  </a:lnTo>
                  <a:lnTo>
                    <a:pt x="260" y="872"/>
                  </a:lnTo>
                  <a:lnTo>
                    <a:pt x="258" y="876"/>
                  </a:lnTo>
                  <a:lnTo>
                    <a:pt x="262" y="878"/>
                  </a:lnTo>
                  <a:lnTo>
                    <a:pt x="264" y="882"/>
                  </a:lnTo>
                  <a:lnTo>
                    <a:pt x="264" y="882"/>
                  </a:lnTo>
                  <a:lnTo>
                    <a:pt x="268" y="886"/>
                  </a:lnTo>
                  <a:lnTo>
                    <a:pt x="270" y="884"/>
                  </a:lnTo>
                  <a:lnTo>
                    <a:pt x="278" y="886"/>
                  </a:lnTo>
                  <a:lnTo>
                    <a:pt x="284" y="892"/>
                  </a:lnTo>
                  <a:lnTo>
                    <a:pt x="288" y="900"/>
                  </a:lnTo>
                  <a:lnTo>
                    <a:pt x="284" y="900"/>
                  </a:lnTo>
                  <a:lnTo>
                    <a:pt x="284" y="902"/>
                  </a:lnTo>
                  <a:lnTo>
                    <a:pt x="288" y="906"/>
                  </a:lnTo>
                  <a:lnTo>
                    <a:pt x="290" y="904"/>
                  </a:lnTo>
                  <a:lnTo>
                    <a:pt x="294" y="906"/>
                  </a:lnTo>
                  <a:lnTo>
                    <a:pt x="294" y="906"/>
                  </a:lnTo>
                  <a:lnTo>
                    <a:pt x="294" y="906"/>
                  </a:lnTo>
                  <a:lnTo>
                    <a:pt x="294" y="908"/>
                  </a:lnTo>
                  <a:lnTo>
                    <a:pt x="294" y="910"/>
                  </a:lnTo>
                  <a:lnTo>
                    <a:pt x="292" y="910"/>
                  </a:lnTo>
                  <a:lnTo>
                    <a:pt x="292" y="910"/>
                  </a:lnTo>
                  <a:lnTo>
                    <a:pt x="292" y="912"/>
                  </a:lnTo>
                  <a:lnTo>
                    <a:pt x="292" y="912"/>
                  </a:lnTo>
                  <a:lnTo>
                    <a:pt x="292" y="912"/>
                  </a:lnTo>
                  <a:lnTo>
                    <a:pt x="292" y="914"/>
                  </a:lnTo>
                  <a:lnTo>
                    <a:pt x="290" y="914"/>
                  </a:lnTo>
                  <a:lnTo>
                    <a:pt x="290" y="914"/>
                  </a:lnTo>
                  <a:lnTo>
                    <a:pt x="288" y="914"/>
                  </a:lnTo>
                  <a:lnTo>
                    <a:pt x="286" y="914"/>
                  </a:lnTo>
                  <a:lnTo>
                    <a:pt x="290" y="916"/>
                  </a:lnTo>
                  <a:lnTo>
                    <a:pt x="290" y="918"/>
                  </a:lnTo>
                  <a:lnTo>
                    <a:pt x="290" y="918"/>
                  </a:lnTo>
                  <a:lnTo>
                    <a:pt x="288" y="916"/>
                  </a:lnTo>
                  <a:lnTo>
                    <a:pt x="288" y="916"/>
                  </a:lnTo>
                  <a:lnTo>
                    <a:pt x="286" y="918"/>
                  </a:lnTo>
                  <a:lnTo>
                    <a:pt x="286" y="918"/>
                  </a:lnTo>
                  <a:lnTo>
                    <a:pt x="284" y="916"/>
                  </a:lnTo>
                  <a:lnTo>
                    <a:pt x="284" y="916"/>
                  </a:lnTo>
                  <a:lnTo>
                    <a:pt x="286" y="918"/>
                  </a:lnTo>
                  <a:lnTo>
                    <a:pt x="286" y="918"/>
                  </a:lnTo>
                  <a:lnTo>
                    <a:pt x="284" y="920"/>
                  </a:lnTo>
                  <a:lnTo>
                    <a:pt x="282" y="920"/>
                  </a:lnTo>
                  <a:lnTo>
                    <a:pt x="282" y="920"/>
                  </a:lnTo>
                  <a:lnTo>
                    <a:pt x="280" y="920"/>
                  </a:lnTo>
                  <a:lnTo>
                    <a:pt x="280" y="922"/>
                  </a:lnTo>
                  <a:lnTo>
                    <a:pt x="278" y="922"/>
                  </a:lnTo>
                  <a:lnTo>
                    <a:pt x="278" y="920"/>
                  </a:lnTo>
                  <a:lnTo>
                    <a:pt x="276" y="920"/>
                  </a:lnTo>
                  <a:lnTo>
                    <a:pt x="276" y="922"/>
                  </a:lnTo>
                  <a:lnTo>
                    <a:pt x="274" y="924"/>
                  </a:lnTo>
                  <a:lnTo>
                    <a:pt x="274" y="926"/>
                  </a:lnTo>
                  <a:lnTo>
                    <a:pt x="274" y="928"/>
                  </a:lnTo>
                  <a:lnTo>
                    <a:pt x="272" y="930"/>
                  </a:lnTo>
                  <a:lnTo>
                    <a:pt x="272" y="932"/>
                  </a:lnTo>
                  <a:lnTo>
                    <a:pt x="272" y="936"/>
                  </a:lnTo>
                  <a:lnTo>
                    <a:pt x="270" y="938"/>
                  </a:lnTo>
                  <a:lnTo>
                    <a:pt x="270" y="940"/>
                  </a:lnTo>
                  <a:lnTo>
                    <a:pt x="270" y="944"/>
                  </a:lnTo>
                  <a:lnTo>
                    <a:pt x="272" y="944"/>
                  </a:lnTo>
                  <a:lnTo>
                    <a:pt x="274" y="944"/>
                  </a:lnTo>
                  <a:lnTo>
                    <a:pt x="276" y="946"/>
                  </a:lnTo>
                  <a:lnTo>
                    <a:pt x="278" y="948"/>
                  </a:lnTo>
                  <a:lnTo>
                    <a:pt x="278" y="952"/>
                  </a:lnTo>
                  <a:lnTo>
                    <a:pt x="280" y="952"/>
                  </a:lnTo>
                  <a:lnTo>
                    <a:pt x="282" y="952"/>
                  </a:lnTo>
                  <a:lnTo>
                    <a:pt x="284" y="952"/>
                  </a:lnTo>
                  <a:lnTo>
                    <a:pt x="282" y="954"/>
                  </a:lnTo>
                  <a:lnTo>
                    <a:pt x="282" y="956"/>
                  </a:lnTo>
                  <a:lnTo>
                    <a:pt x="280" y="956"/>
                  </a:lnTo>
                  <a:lnTo>
                    <a:pt x="280" y="958"/>
                  </a:lnTo>
                  <a:lnTo>
                    <a:pt x="282" y="958"/>
                  </a:lnTo>
                  <a:lnTo>
                    <a:pt x="282" y="960"/>
                  </a:lnTo>
                  <a:lnTo>
                    <a:pt x="284" y="960"/>
                  </a:lnTo>
                  <a:lnTo>
                    <a:pt x="284" y="964"/>
                  </a:lnTo>
                  <a:lnTo>
                    <a:pt x="286" y="966"/>
                  </a:lnTo>
                  <a:lnTo>
                    <a:pt x="286" y="970"/>
                  </a:lnTo>
                  <a:lnTo>
                    <a:pt x="290" y="976"/>
                  </a:lnTo>
                  <a:lnTo>
                    <a:pt x="298" y="982"/>
                  </a:lnTo>
                  <a:lnTo>
                    <a:pt x="298" y="982"/>
                  </a:lnTo>
                  <a:lnTo>
                    <a:pt x="298" y="982"/>
                  </a:lnTo>
                  <a:lnTo>
                    <a:pt x="294" y="988"/>
                  </a:lnTo>
                  <a:lnTo>
                    <a:pt x="290" y="990"/>
                  </a:lnTo>
                  <a:lnTo>
                    <a:pt x="290" y="992"/>
                  </a:lnTo>
                  <a:lnTo>
                    <a:pt x="284" y="992"/>
                  </a:lnTo>
                  <a:lnTo>
                    <a:pt x="282" y="988"/>
                  </a:lnTo>
                  <a:lnTo>
                    <a:pt x="276" y="984"/>
                  </a:lnTo>
                  <a:lnTo>
                    <a:pt x="272" y="984"/>
                  </a:lnTo>
                  <a:lnTo>
                    <a:pt x="272" y="988"/>
                  </a:lnTo>
                  <a:lnTo>
                    <a:pt x="274" y="990"/>
                  </a:lnTo>
                  <a:lnTo>
                    <a:pt x="276" y="992"/>
                  </a:lnTo>
                  <a:lnTo>
                    <a:pt x="276" y="996"/>
                  </a:lnTo>
                  <a:lnTo>
                    <a:pt x="272" y="994"/>
                  </a:lnTo>
                  <a:lnTo>
                    <a:pt x="266" y="994"/>
                  </a:lnTo>
                  <a:lnTo>
                    <a:pt x="260" y="990"/>
                  </a:lnTo>
                  <a:lnTo>
                    <a:pt x="254" y="992"/>
                  </a:lnTo>
                  <a:lnTo>
                    <a:pt x="254" y="994"/>
                  </a:lnTo>
                  <a:lnTo>
                    <a:pt x="256" y="996"/>
                  </a:lnTo>
                  <a:lnTo>
                    <a:pt x="254" y="994"/>
                  </a:lnTo>
                  <a:lnTo>
                    <a:pt x="246" y="994"/>
                  </a:lnTo>
                  <a:lnTo>
                    <a:pt x="246" y="994"/>
                  </a:lnTo>
                  <a:lnTo>
                    <a:pt x="240" y="994"/>
                  </a:lnTo>
                  <a:lnTo>
                    <a:pt x="236" y="996"/>
                  </a:lnTo>
                  <a:lnTo>
                    <a:pt x="236" y="996"/>
                  </a:lnTo>
                  <a:lnTo>
                    <a:pt x="234" y="996"/>
                  </a:lnTo>
                  <a:lnTo>
                    <a:pt x="228" y="990"/>
                  </a:lnTo>
                  <a:lnTo>
                    <a:pt x="226" y="990"/>
                  </a:lnTo>
                  <a:lnTo>
                    <a:pt x="224" y="992"/>
                  </a:lnTo>
                  <a:lnTo>
                    <a:pt x="222" y="992"/>
                  </a:lnTo>
                  <a:lnTo>
                    <a:pt x="220" y="990"/>
                  </a:lnTo>
                  <a:lnTo>
                    <a:pt x="218" y="992"/>
                  </a:lnTo>
                  <a:lnTo>
                    <a:pt x="216" y="992"/>
                  </a:lnTo>
                  <a:lnTo>
                    <a:pt x="216" y="990"/>
                  </a:lnTo>
                  <a:lnTo>
                    <a:pt x="214" y="990"/>
                  </a:lnTo>
                  <a:lnTo>
                    <a:pt x="214" y="990"/>
                  </a:lnTo>
                  <a:lnTo>
                    <a:pt x="214" y="988"/>
                  </a:lnTo>
                  <a:lnTo>
                    <a:pt x="214" y="986"/>
                  </a:lnTo>
                  <a:lnTo>
                    <a:pt x="216" y="986"/>
                  </a:lnTo>
                  <a:lnTo>
                    <a:pt x="212" y="982"/>
                  </a:lnTo>
                  <a:lnTo>
                    <a:pt x="212" y="976"/>
                  </a:lnTo>
                  <a:lnTo>
                    <a:pt x="210" y="974"/>
                  </a:lnTo>
                  <a:lnTo>
                    <a:pt x="208" y="970"/>
                  </a:lnTo>
                  <a:lnTo>
                    <a:pt x="206" y="970"/>
                  </a:lnTo>
                  <a:lnTo>
                    <a:pt x="204" y="968"/>
                  </a:lnTo>
                  <a:lnTo>
                    <a:pt x="202" y="966"/>
                  </a:lnTo>
                  <a:lnTo>
                    <a:pt x="200" y="966"/>
                  </a:lnTo>
                  <a:lnTo>
                    <a:pt x="200" y="966"/>
                  </a:lnTo>
                  <a:lnTo>
                    <a:pt x="196" y="964"/>
                  </a:lnTo>
                  <a:lnTo>
                    <a:pt x="194" y="962"/>
                  </a:lnTo>
                  <a:lnTo>
                    <a:pt x="194" y="962"/>
                  </a:lnTo>
                  <a:lnTo>
                    <a:pt x="190" y="962"/>
                  </a:lnTo>
                  <a:lnTo>
                    <a:pt x="190" y="960"/>
                  </a:lnTo>
                  <a:lnTo>
                    <a:pt x="188" y="960"/>
                  </a:lnTo>
                  <a:lnTo>
                    <a:pt x="186" y="958"/>
                  </a:lnTo>
                  <a:lnTo>
                    <a:pt x="186" y="956"/>
                  </a:lnTo>
                  <a:lnTo>
                    <a:pt x="184" y="956"/>
                  </a:lnTo>
                  <a:lnTo>
                    <a:pt x="182" y="952"/>
                  </a:lnTo>
                  <a:lnTo>
                    <a:pt x="174" y="946"/>
                  </a:lnTo>
                  <a:lnTo>
                    <a:pt x="170" y="946"/>
                  </a:lnTo>
                  <a:lnTo>
                    <a:pt x="166" y="942"/>
                  </a:lnTo>
                  <a:lnTo>
                    <a:pt x="160" y="942"/>
                  </a:lnTo>
                  <a:lnTo>
                    <a:pt x="158" y="940"/>
                  </a:lnTo>
                  <a:lnTo>
                    <a:pt x="158" y="938"/>
                  </a:lnTo>
                  <a:lnTo>
                    <a:pt x="154" y="936"/>
                  </a:lnTo>
                  <a:lnTo>
                    <a:pt x="152" y="936"/>
                  </a:lnTo>
                  <a:lnTo>
                    <a:pt x="150" y="936"/>
                  </a:lnTo>
                  <a:lnTo>
                    <a:pt x="152" y="934"/>
                  </a:lnTo>
                  <a:lnTo>
                    <a:pt x="154" y="932"/>
                  </a:lnTo>
                  <a:lnTo>
                    <a:pt x="152" y="930"/>
                  </a:lnTo>
                  <a:lnTo>
                    <a:pt x="152" y="930"/>
                  </a:lnTo>
                  <a:lnTo>
                    <a:pt x="156" y="930"/>
                  </a:lnTo>
                  <a:lnTo>
                    <a:pt x="158" y="932"/>
                  </a:lnTo>
                  <a:lnTo>
                    <a:pt x="158" y="932"/>
                  </a:lnTo>
                  <a:lnTo>
                    <a:pt x="160" y="932"/>
                  </a:lnTo>
                  <a:lnTo>
                    <a:pt x="160" y="928"/>
                  </a:lnTo>
                  <a:lnTo>
                    <a:pt x="160" y="928"/>
                  </a:lnTo>
                  <a:lnTo>
                    <a:pt x="160" y="924"/>
                  </a:lnTo>
                  <a:lnTo>
                    <a:pt x="162" y="922"/>
                  </a:lnTo>
                  <a:lnTo>
                    <a:pt x="162" y="922"/>
                  </a:lnTo>
                  <a:lnTo>
                    <a:pt x="164" y="920"/>
                  </a:lnTo>
                  <a:lnTo>
                    <a:pt x="166" y="920"/>
                  </a:lnTo>
                  <a:lnTo>
                    <a:pt x="166" y="920"/>
                  </a:lnTo>
                  <a:lnTo>
                    <a:pt x="168" y="918"/>
                  </a:lnTo>
                  <a:lnTo>
                    <a:pt x="168" y="918"/>
                  </a:lnTo>
                  <a:lnTo>
                    <a:pt x="166" y="916"/>
                  </a:lnTo>
                  <a:lnTo>
                    <a:pt x="164" y="916"/>
                  </a:lnTo>
                  <a:lnTo>
                    <a:pt x="164" y="916"/>
                  </a:lnTo>
                  <a:lnTo>
                    <a:pt x="162" y="914"/>
                  </a:lnTo>
                  <a:lnTo>
                    <a:pt x="160" y="912"/>
                  </a:lnTo>
                  <a:lnTo>
                    <a:pt x="164" y="910"/>
                  </a:lnTo>
                  <a:lnTo>
                    <a:pt x="168" y="912"/>
                  </a:lnTo>
                  <a:lnTo>
                    <a:pt x="168" y="910"/>
                  </a:lnTo>
                  <a:lnTo>
                    <a:pt x="168" y="910"/>
                  </a:lnTo>
                  <a:lnTo>
                    <a:pt x="166" y="908"/>
                  </a:lnTo>
                  <a:lnTo>
                    <a:pt x="168" y="906"/>
                  </a:lnTo>
                  <a:lnTo>
                    <a:pt x="176" y="902"/>
                  </a:lnTo>
                  <a:lnTo>
                    <a:pt x="176" y="900"/>
                  </a:lnTo>
                  <a:lnTo>
                    <a:pt x="176" y="900"/>
                  </a:lnTo>
                  <a:lnTo>
                    <a:pt x="172" y="900"/>
                  </a:lnTo>
                  <a:lnTo>
                    <a:pt x="168" y="902"/>
                  </a:lnTo>
                  <a:lnTo>
                    <a:pt x="166" y="902"/>
                  </a:lnTo>
                  <a:lnTo>
                    <a:pt x="166" y="902"/>
                  </a:lnTo>
                  <a:lnTo>
                    <a:pt x="166" y="902"/>
                  </a:lnTo>
                  <a:lnTo>
                    <a:pt x="166" y="896"/>
                  </a:lnTo>
                  <a:lnTo>
                    <a:pt x="168" y="896"/>
                  </a:lnTo>
                  <a:lnTo>
                    <a:pt x="170" y="890"/>
                  </a:lnTo>
                  <a:lnTo>
                    <a:pt x="176" y="890"/>
                  </a:lnTo>
                  <a:lnTo>
                    <a:pt x="180" y="888"/>
                  </a:lnTo>
                  <a:lnTo>
                    <a:pt x="178" y="886"/>
                  </a:lnTo>
                  <a:lnTo>
                    <a:pt x="180" y="880"/>
                  </a:lnTo>
                  <a:lnTo>
                    <a:pt x="180" y="878"/>
                  </a:lnTo>
                  <a:lnTo>
                    <a:pt x="176" y="874"/>
                  </a:lnTo>
                  <a:lnTo>
                    <a:pt x="176" y="870"/>
                  </a:lnTo>
                  <a:lnTo>
                    <a:pt x="180" y="868"/>
                  </a:lnTo>
                  <a:lnTo>
                    <a:pt x="182" y="866"/>
                  </a:lnTo>
                  <a:lnTo>
                    <a:pt x="182" y="862"/>
                  </a:lnTo>
                  <a:lnTo>
                    <a:pt x="180" y="862"/>
                  </a:lnTo>
                  <a:lnTo>
                    <a:pt x="178" y="858"/>
                  </a:lnTo>
                  <a:lnTo>
                    <a:pt x="176" y="860"/>
                  </a:lnTo>
                  <a:lnTo>
                    <a:pt x="174" y="860"/>
                  </a:lnTo>
                  <a:lnTo>
                    <a:pt x="170" y="858"/>
                  </a:lnTo>
                  <a:lnTo>
                    <a:pt x="168" y="858"/>
                  </a:lnTo>
                  <a:lnTo>
                    <a:pt x="164" y="856"/>
                  </a:lnTo>
                  <a:lnTo>
                    <a:pt x="162" y="856"/>
                  </a:lnTo>
                  <a:lnTo>
                    <a:pt x="156" y="856"/>
                  </a:lnTo>
                  <a:lnTo>
                    <a:pt x="156" y="858"/>
                  </a:lnTo>
                  <a:lnTo>
                    <a:pt x="154" y="856"/>
                  </a:lnTo>
                  <a:lnTo>
                    <a:pt x="150" y="852"/>
                  </a:lnTo>
                  <a:lnTo>
                    <a:pt x="148" y="846"/>
                  </a:lnTo>
                  <a:lnTo>
                    <a:pt x="146" y="846"/>
                  </a:lnTo>
                  <a:lnTo>
                    <a:pt x="142" y="850"/>
                  </a:lnTo>
                  <a:lnTo>
                    <a:pt x="138" y="850"/>
                  </a:lnTo>
                  <a:lnTo>
                    <a:pt x="136" y="850"/>
                  </a:lnTo>
                  <a:lnTo>
                    <a:pt x="132" y="848"/>
                  </a:lnTo>
                  <a:lnTo>
                    <a:pt x="130" y="850"/>
                  </a:lnTo>
                  <a:lnTo>
                    <a:pt x="124" y="846"/>
                  </a:lnTo>
                  <a:lnTo>
                    <a:pt x="122" y="842"/>
                  </a:lnTo>
                  <a:lnTo>
                    <a:pt x="122" y="838"/>
                  </a:lnTo>
                  <a:lnTo>
                    <a:pt x="120" y="838"/>
                  </a:lnTo>
                  <a:lnTo>
                    <a:pt x="120" y="834"/>
                  </a:lnTo>
                  <a:lnTo>
                    <a:pt x="118" y="832"/>
                  </a:lnTo>
                  <a:lnTo>
                    <a:pt x="110" y="834"/>
                  </a:lnTo>
                  <a:lnTo>
                    <a:pt x="106" y="830"/>
                  </a:lnTo>
                  <a:lnTo>
                    <a:pt x="108" y="826"/>
                  </a:lnTo>
                  <a:lnTo>
                    <a:pt x="106" y="824"/>
                  </a:lnTo>
                  <a:lnTo>
                    <a:pt x="104" y="818"/>
                  </a:lnTo>
                  <a:lnTo>
                    <a:pt x="100" y="818"/>
                  </a:lnTo>
                  <a:lnTo>
                    <a:pt x="98" y="820"/>
                  </a:lnTo>
                  <a:lnTo>
                    <a:pt x="92" y="820"/>
                  </a:lnTo>
                  <a:lnTo>
                    <a:pt x="86" y="818"/>
                  </a:lnTo>
                  <a:lnTo>
                    <a:pt x="84" y="820"/>
                  </a:lnTo>
                  <a:lnTo>
                    <a:pt x="84" y="822"/>
                  </a:lnTo>
                  <a:lnTo>
                    <a:pt x="80" y="822"/>
                  </a:lnTo>
                  <a:lnTo>
                    <a:pt x="78" y="822"/>
                  </a:lnTo>
                  <a:lnTo>
                    <a:pt x="78" y="820"/>
                  </a:lnTo>
                  <a:lnTo>
                    <a:pt x="76" y="816"/>
                  </a:lnTo>
                  <a:lnTo>
                    <a:pt x="76" y="812"/>
                  </a:lnTo>
                  <a:lnTo>
                    <a:pt x="74" y="808"/>
                  </a:lnTo>
                  <a:lnTo>
                    <a:pt x="74" y="806"/>
                  </a:lnTo>
                  <a:lnTo>
                    <a:pt x="74" y="804"/>
                  </a:lnTo>
                  <a:lnTo>
                    <a:pt x="78" y="806"/>
                  </a:lnTo>
                  <a:lnTo>
                    <a:pt x="84" y="806"/>
                  </a:lnTo>
                  <a:lnTo>
                    <a:pt x="86" y="800"/>
                  </a:lnTo>
                  <a:lnTo>
                    <a:pt x="88" y="800"/>
                  </a:lnTo>
                  <a:lnTo>
                    <a:pt x="84" y="798"/>
                  </a:lnTo>
                  <a:lnTo>
                    <a:pt x="84" y="796"/>
                  </a:lnTo>
                  <a:lnTo>
                    <a:pt x="80" y="792"/>
                  </a:lnTo>
                  <a:lnTo>
                    <a:pt x="76" y="790"/>
                  </a:lnTo>
                  <a:lnTo>
                    <a:pt x="74" y="786"/>
                  </a:lnTo>
                  <a:lnTo>
                    <a:pt x="72" y="784"/>
                  </a:lnTo>
                  <a:lnTo>
                    <a:pt x="68" y="780"/>
                  </a:lnTo>
                  <a:lnTo>
                    <a:pt x="66" y="776"/>
                  </a:lnTo>
                  <a:lnTo>
                    <a:pt x="64" y="772"/>
                  </a:lnTo>
                  <a:lnTo>
                    <a:pt x="64" y="770"/>
                  </a:lnTo>
                  <a:lnTo>
                    <a:pt x="62" y="766"/>
                  </a:lnTo>
                  <a:lnTo>
                    <a:pt x="62" y="764"/>
                  </a:lnTo>
                  <a:lnTo>
                    <a:pt x="62" y="760"/>
                  </a:lnTo>
                  <a:lnTo>
                    <a:pt x="56" y="758"/>
                  </a:lnTo>
                  <a:lnTo>
                    <a:pt x="54" y="758"/>
                  </a:lnTo>
                  <a:lnTo>
                    <a:pt x="54" y="756"/>
                  </a:lnTo>
                  <a:lnTo>
                    <a:pt x="50" y="758"/>
                  </a:lnTo>
                  <a:lnTo>
                    <a:pt x="46" y="760"/>
                  </a:lnTo>
                  <a:lnTo>
                    <a:pt x="44" y="756"/>
                  </a:lnTo>
                  <a:lnTo>
                    <a:pt x="42" y="756"/>
                  </a:lnTo>
                  <a:lnTo>
                    <a:pt x="38" y="758"/>
                  </a:lnTo>
                  <a:lnTo>
                    <a:pt x="36" y="754"/>
                  </a:lnTo>
                  <a:lnTo>
                    <a:pt x="32" y="754"/>
                  </a:lnTo>
                  <a:lnTo>
                    <a:pt x="30" y="754"/>
                  </a:lnTo>
                  <a:lnTo>
                    <a:pt x="30" y="754"/>
                  </a:lnTo>
                  <a:lnTo>
                    <a:pt x="30" y="750"/>
                  </a:lnTo>
                  <a:lnTo>
                    <a:pt x="28" y="748"/>
                  </a:lnTo>
                  <a:lnTo>
                    <a:pt x="26" y="744"/>
                  </a:lnTo>
                  <a:lnTo>
                    <a:pt x="26" y="742"/>
                  </a:lnTo>
                  <a:lnTo>
                    <a:pt x="24" y="740"/>
                  </a:lnTo>
                  <a:lnTo>
                    <a:pt x="24" y="738"/>
                  </a:lnTo>
                  <a:lnTo>
                    <a:pt x="24" y="736"/>
                  </a:lnTo>
                  <a:lnTo>
                    <a:pt x="22" y="736"/>
                  </a:lnTo>
                  <a:lnTo>
                    <a:pt x="22" y="734"/>
                  </a:lnTo>
                  <a:lnTo>
                    <a:pt x="22" y="732"/>
                  </a:lnTo>
                  <a:lnTo>
                    <a:pt x="20" y="732"/>
                  </a:lnTo>
                  <a:lnTo>
                    <a:pt x="22" y="728"/>
                  </a:lnTo>
                  <a:lnTo>
                    <a:pt x="22" y="726"/>
                  </a:lnTo>
                  <a:lnTo>
                    <a:pt x="24" y="724"/>
                  </a:lnTo>
                  <a:lnTo>
                    <a:pt x="24" y="722"/>
                  </a:lnTo>
                  <a:lnTo>
                    <a:pt x="18" y="712"/>
                  </a:lnTo>
                  <a:lnTo>
                    <a:pt x="18" y="702"/>
                  </a:lnTo>
                  <a:lnTo>
                    <a:pt x="20" y="702"/>
                  </a:lnTo>
                  <a:lnTo>
                    <a:pt x="20" y="698"/>
                  </a:lnTo>
                  <a:lnTo>
                    <a:pt x="22" y="694"/>
                  </a:lnTo>
                  <a:lnTo>
                    <a:pt x="24" y="694"/>
                  </a:lnTo>
                  <a:lnTo>
                    <a:pt x="24" y="694"/>
                  </a:lnTo>
                  <a:lnTo>
                    <a:pt x="22" y="692"/>
                  </a:lnTo>
                  <a:lnTo>
                    <a:pt x="22" y="692"/>
                  </a:lnTo>
                  <a:lnTo>
                    <a:pt x="22" y="688"/>
                  </a:lnTo>
                  <a:lnTo>
                    <a:pt x="22" y="686"/>
                  </a:lnTo>
                  <a:lnTo>
                    <a:pt x="22" y="686"/>
                  </a:lnTo>
                  <a:lnTo>
                    <a:pt x="22" y="686"/>
                  </a:lnTo>
                  <a:lnTo>
                    <a:pt x="24" y="688"/>
                  </a:lnTo>
                  <a:lnTo>
                    <a:pt x="26" y="686"/>
                  </a:lnTo>
                  <a:lnTo>
                    <a:pt x="26" y="684"/>
                  </a:lnTo>
                  <a:lnTo>
                    <a:pt x="28" y="682"/>
                  </a:lnTo>
                  <a:lnTo>
                    <a:pt x="30" y="684"/>
                  </a:lnTo>
                  <a:lnTo>
                    <a:pt x="32" y="682"/>
                  </a:lnTo>
                  <a:lnTo>
                    <a:pt x="34" y="680"/>
                  </a:lnTo>
                  <a:lnTo>
                    <a:pt x="34" y="680"/>
                  </a:lnTo>
                  <a:lnTo>
                    <a:pt x="38" y="680"/>
                  </a:lnTo>
                  <a:lnTo>
                    <a:pt x="40" y="678"/>
                  </a:lnTo>
                  <a:lnTo>
                    <a:pt x="38" y="676"/>
                  </a:lnTo>
                  <a:lnTo>
                    <a:pt x="36" y="676"/>
                  </a:lnTo>
                  <a:lnTo>
                    <a:pt x="34" y="676"/>
                  </a:lnTo>
                  <a:lnTo>
                    <a:pt x="32" y="676"/>
                  </a:lnTo>
                  <a:lnTo>
                    <a:pt x="30" y="674"/>
                  </a:lnTo>
                  <a:lnTo>
                    <a:pt x="28" y="674"/>
                  </a:lnTo>
                  <a:lnTo>
                    <a:pt x="24" y="670"/>
                  </a:lnTo>
                  <a:lnTo>
                    <a:pt x="24" y="668"/>
                  </a:lnTo>
                  <a:lnTo>
                    <a:pt x="28" y="670"/>
                  </a:lnTo>
                  <a:lnTo>
                    <a:pt x="28" y="668"/>
                  </a:lnTo>
                  <a:lnTo>
                    <a:pt x="26" y="668"/>
                  </a:lnTo>
                  <a:lnTo>
                    <a:pt x="28" y="666"/>
                  </a:lnTo>
                  <a:lnTo>
                    <a:pt x="26" y="666"/>
                  </a:lnTo>
                  <a:lnTo>
                    <a:pt x="26" y="666"/>
                  </a:lnTo>
                  <a:lnTo>
                    <a:pt x="22" y="668"/>
                  </a:lnTo>
                  <a:lnTo>
                    <a:pt x="22" y="668"/>
                  </a:lnTo>
                  <a:lnTo>
                    <a:pt x="22" y="668"/>
                  </a:lnTo>
                  <a:lnTo>
                    <a:pt x="22" y="668"/>
                  </a:lnTo>
                  <a:lnTo>
                    <a:pt x="22" y="666"/>
                  </a:lnTo>
                  <a:lnTo>
                    <a:pt x="28" y="660"/>
                  </a:lnTo>
                  <a:lnTo>
                    <a:pt x="30" y="658"/>
                  </a:lnTo>
                  <a:lnTo>
                    <a:pt x="34" y="652"/>
                  </a:lnTo>
                  <a:lnTo>
                    <a:pt x="36" y="646"/>
                  </a:lnTo>
                  <a:lnTo>
                    <a:pt x="40" y="640"/>
                  </a:lnTo>
                  <a:lnTo>
                    <a:pt x="44" y="632"/>
                  </a:lnTo>
                  <a:lnTo>
                    <a:pt x="48" y="624"/>
                  </a:lnTo>
                  <a:lnTo>
                    <a:pt x="48" y="620"/>
                  </a:lnTo>
                  <a:lnTo>
                    <a:pt x="42" y="614"/>
                  </a:lnTo>
                  <a:lnTo>
                    <a:pt x="38" y="612"/>
                  </a:lnTo>
                  <a:lnTo>
                    <a:pt x="32" y="604"/>
                  </a:lnTo>
                  <a:lnTo>
                    <a:pt x="34" y="600"/>
                  </a:lnTo>
                  <a:lnTo>
                    <a:pt x="36" y="596"/>
                  </a:lnTo>
                  <a:lnTo>
                    <a:pt x="36" y="594"/>
                  </a:lnTo>
                  <a:lnTo>
                    <a:pt x="32" y="590"/>
                  </a:lnTo>
                  <a:lnTo>
                    <a:pt x="30" y="588"/>
                  </a:lnTo>
                  <a:lnTo>
                    <a:pt x="30" y="584"/>
                  </a:lnTo>
                  <a:lnTo>
                    <a:pt x="32" y="582"/>
                  </a:lnTo>
                  <a:lnTo>
                    <a:pt x="30" y="580"/>
                  </a:lnTo>
                  <a:lnTo>
                    <a:pt x="28" y="578"/>
                  </a:lnTo>
                  <a:lnTo>
                    <a:pt x="26" y="576"/>
                  </a:lnTo>
                  <a:lnTo>
                    <a:pt x="26" y="572"/>
                  </a:lnTo>
                  <a:lnTo>
                    <a:pt x="28" y="570"/>
                  </a:lnTo>
                  <a:lnTo>
                    <a:pt x="26" y="570"/>
                  </a:lnTo>
                  <a:lnTo>
                    <a:pt x="26" y="568"/>
                  </a:lnTo>
                  <a:lnTo>
                    <a:pt x="26" y="560"/>
                  </a:lnTo>
                  <a:lnTo>
                    <a:pt x="28" y="558"/>
                  </a:lnTo>
                  <a:lnTo>
                    <a:pt x="22" y="546"/>
                  </a:lnTo>
                  <a:lnTo>
                    <a:pt x="18" y="536"/>
                  </a:lnTo>
                  <a:lnTo>
                    <a:pt x="16" y="532"/>
                  </a:lnTo>
                  <a:lnTo>
                    <a:pt x="14" y="530"/>
                  </a:lnTo>
                  <a:lnTo>
                    <a:pt x="16" y="524"/>
                  </a:lnTo>
                  <a:lnTo>
                    <a:pt x="18" y="520"/>
                  </a:lnTo>
                  <a:lnTo>
                    <a:pt x="18" y="516"/>
                  </a:lnTo>
                  <a:lnTo>
                    <a:pt x="18" y="514"/>
                  </a:lnTo>
                  <a:lnTo>
                    <a:pt x="12" y="510"/>
                  </a:lnTo>
                  <a:lnTo>
                    <a:pt x="10" y="508"/>
                  </a:lnTo>
                  <a:lnTo>
                    <a:pt x="8" y="506"/>
                  </a:lnTo>
                  <a:lnTo>
                    <a:pt x="6" y="504"/>
                  </a:lnTo>
                  <a:lnTo>
                    <a:pt x="4" y="504"/>
                  </a:lnTo>
                  <a:lnTo>
                    <a:pt x="2" y="498"/>
                  </a:lnTo>
                  <a:lnTo>
                    <a:pt x="0" y="496"/>
                  </a:lnTo>
                  <a:lnTo>
                    <a:pt x="0" y="492"/>
                  </a:lnTo>
                  <a:lnTo>
                    <a:pt x="2" y="488"/>
                  </a:lnTo>
                  <a:lnTo>
                    <a:pt x="0" y="488"/>
                  </a:lnTo>
                  <a:lnTo>
                    <a:pt x="2" y="486"/>
                  </a:lnTo>
                  <a:lnTo>
                    <a:pt x="4" y="484"/>
                  </a:lnTo>
                  <a:lnTo>
                    <a:pt x="4" y="484"/>
                  </a:lnTo>
                  <a:lnTo>
                    <a:pt x="6" y="484"/>
                  </a:lnTo>
                  <a:lnTo>
                    <a:pt x="6" y="480"/>
                  </a:lnTo>
                  <a:lnTo>
                    <a:pt x="10" y="476"/>
                  </a:lnTo>
                  <a:lnTo>
                    <a:pt x="12" y="476"/>
                  </a:lnTo>
                  <a:lnTo>
                    <a:pt x="14" y="474"/>
                  </a:lnTo>
                  <a:lnTo>
                    <a:pt x="14" y="470"/>
                  </a:lnTo>
                  <a:lnTo>
                    <a:pt x="16" y="470"/>
                  </a:lnTo>
                  <a:lnTo>
                    <a:pt x="18" y="470"/>
                  </a:lnTo>
                  <a:lnTo>
                    <a:pt x="20" y="468"/>
                  </a:lnTo>
                  <a:lnTo>
                    <a:pt x="20" y="466"/>
                  </a:lnTo>
                  <a:lnTo>
                    <a:pt x="20" y="466"/>
                  </a:lnTo>
                  <a:lnTo>
                    <a:pt x="22" y="466"/>
                  </a:lnTo>
                  <a:lnTo>
                    <a:pt x="24" y="468"/>
                  </a:lnTo>
                  <a:lnTo>
                    <a:pt x="24" y="470"/>
                  </a:lnTo>
                  <a:lnTo>
                    <a:pt x="26" y="472"/>
                  </a:lnTo>
                  <a:lnTo>
                    <a:pt x="26" y="468"/>
                  </a:lnTo>
                  <a:lnTo>
                    <a:pt x="26" y="466"/>
                  </a:lnTo>
                  <a:lnTo>
                    <a:pt x="28" y="466"/>
                  </a:lnTo>
                  <a:lnTo>
                    <a:pt x="30" y="466"/>
                  </a:lnTo>
                  <a:lnTo>
                    <a:pt x="26" y="464"/>
                  </a:lnTo>
                  <a:lnTo>
                    <a:pt x="28" y="464"/>
                  </a:lnTo>
                  <a:lnTo>
                    <a:pt x="28" y="464"/>
                  </a:lnTo>
                  <a:lnTo>
                    <a:pt x="30" y="464"/>
                  </a:lnTo>
                  <a:lnTo>
                    <a:pt x="30" y="464"/>
                  </a:lnTo>
                  <a:lnTo>
                    <a:pt x="30" y="462"/>
                  </a:lnTo>
                  <a:lnTo>
                    <a:pt x="28" y="462"/>
                  </a:lnTo>
                  <a:lnTo>
                    <a:pt x="28" y="460"/>
                  </a:lnTo>
                  <a:lnTo>
                    <a:pt x="32" y="460"/>
                  </a:lnTo>
                  <a:lnTo>
                    <a:pt x="34" y="462"/>
                  </a:lnTo>
                  <a:lnTo>
                    <a:pt x="36" y="464"/>
                  </a:lnTo>
                  <a:lnTo>
                    <a:pt x="36" y="464"/>
                  </a:lnTo>
                  <a:lnTo>
                    <a:pt x="38" y="464"/>
                  </a:lnTo>
                  <a:lnTo>
                    <a:pt x="40" y="464"/>
                  </a:lnTo>
                  <a:lnTo>
                    <a:pt x="40" y="466"/>
                  </a:lnTo>
                  <a:lnTo>
                    <a:pt x="42" y="466"/>
                  </a:lnTo>
                  <a:lnTo>
                    <a:pt x="42" y="468"/>
                  </a:lnTo>
                  <a:lnTo>
                    <a:pt x="40" y="470"/>
                  </a:lnTo>
                  <a:lnTo>
                    <a:pt x="38" y="468"/>
                  </a:lnTo>
                  <a:lnTo>
                    <a:pt x="34" y="470"/>
                  </a:lnTo>
                  <a:lnTo>
                    <a:pt x="32" y="468"/>
                  </a:lnTo>
                  <a:lnTo>
                    <a:pt x="32" y="466"/>
                  </a:lnTo>
                  <a:lnTo>
                    <a:pt x="32" y="468"/>
                  </a:lnTo>
                  <a:lnTo>
                    <a:pt x="32" y="470"/>
                  </a:lnTo>
                  <a:lnTo>
                    <a:pt x="32" y="472"/>
                  </a:lnTo>
                  <a:lnTo>
                    <a:pt x="34" y="470"/>
                  </a:lnTo>
                  <a:lnTo>
                    <a:pt x="34" y="472"/>
                  </a:lnTo>
                  <a:lnTo>
                    <a:pt x="36" y="474"/>
                  </a:lnTo>
                  <a:lnTo>
                    <a:pt x="38" y="472"/>
                  </a:lnTo>
                  <a:lnTo>
                    <a:pt x="40" y="472"/>
                  </a:lnTo>
                  <a:lnTo>
                    <a:pt x="40" y="474"/>
                  </a:lnTo>
                  <a:lnTo>
                    <a:pt x="40" y="474"/>
                  </a:lnTo>
                  <a:lnTo>
                    <a:pt x="42" y="472"/>
                  </a:lnTo>
                  <a:lnTo>
                    <a:pt x="42" y="474"/>
                  </a:lnTo>
                  <a:lnTo>
                    <a:pt x="42" y="474"/>
                  </a:lnTo>
                  <a:lnTo>
                    <a:pt x="42" y="476"/>
                  </a:lnTo>
                  <a:lnTo>
                    <a:pt x="44" y="474"/>
                  </a:lnTo>
                  <a:lnTo>
                    <a:pt x="44" y="472"/>
                  </a:lnTo>
                  <a:lnTo>
                    <a:pt x="46" y="472"/>
                  </a:lnTo>
                  <a:lnTo>
                    <a:pt x="46" y="474"/>
                  </a:lnTo>
                  <a:lnTo>
                    <a:pt x="44" y="476"/>
                  </a:lnTo>
                  <a:lnTo>
                    <a:pt x="46" y="476"/>
                  </a:lnTo>
                  <a:lnTo>
                    <a:pt x="48" y="476"/>
                  </a:lnTo>
                  <a:lnTo>
                    <a:pt x="46" y="478"/>
                  </a:lnTo>
                  <a:lnTo>
                    <a:pt x="44" y="480"/>
                  </a:lnTo>
                  <a:lnTo>
                    <a:pt x="48" y="480"/>
                  </a:lnTo>
                  <a:lnTo>
                    <a:pt x="48" y="476"/>
                  </a:lnTo>
                  <a:lnTo>
                    <a:pt x="48" y="474"/>
                  </a:lnTo>
                  <a:lnTo>
                    <a:pt x="50" y="474"/>
                  </a:lnTo>
                  <a:lnTo>
                    <a:pt x="52" y="474"/>
                  </a:lnTo>
                  <a:lnTo>
                    <a:pt x="54" y="474"/>
                  </a:lnTo>
                  <a:lnTo>
                    <a:pt x="54" y="474"/>
                  </a:lnTo>
                  <a:lnTo>
                    <a:pt x="52" y="472"/>
                  </a:lnTo>
                  <a:lnTo>
                    <a:pt x="52" y="472"/>
                  </a:lnTo>
                  <a:lnTo>
                    <a:pt x="56" y="472"/>
                  </a:lnTo>
                  <a:lnTo>
                    <a:pt x="56" y="474"/>
                  </a:lnTo>
                  <a:lnTo>
                    <a:pt x="60" y="474"/>
                  </a:lnTo>
                  <a:lnTo>
                    <a:pt x="62" y="476"/>
                  </a:lnTo>
                  <a:lnTo>
                    <a:pt x="64" y="474"/>
                  </a:lnTo>
                  <a:lnTo>
                    <a:pt x="64" y="474"/>
                  </a:lnTo>
                  <a:lnTo>
                    <a:pt x="68" y="474"/>
                  </a:lnTo>
                  <a:lnTo>
                    <a:pt x="70" y="476"/>
                  </a:lnTo>
                  <a:lnTo>
                    <a:pt x="70" y="474"/>
                  </a:lnTo>
                  <a:lnTo>
                    <a:pt x="74" y="476"/>
                  </a:lnTo>
                  <a:lnTo>
                    <a:pt x="86" y="482"/>
                  </a:lnTo>
                  <a:lnTo>
                    <a:pt x="94" y="488"/>
                  </a:lnTo>
                  <a:lnTo>
                    <a:pt x="96" y="490"/>
                  </a:lnTo>
                  <a:lnTo>
                    <a:pt x="100" y="492"/>
                  </a:lnTo>
                  <a:lnTo>
                    <a:pt x="102" y="496"/>
                  </a:lnTo>
                  <a:lnTo>
                    <a:pt x="104" y="496"/>
                  </a:lnTo>
                  <a:lnTo>
                    <a:pt x="104" y="494"/>
                  </a:lnTo>
                  <a:lnTo>
                    <a:pt x="104" y="494"/>
                  </a:lnTo>
                  <a:lnTo>
                    <a:pt x="104" y="494"/>
                  </a:lnTo>
                  <a:lnTo>
                    <a:pt x="108" y="496"/>
                  </a:lnTo>
                  <a:lnTo>
                    <a:pt x="110" y="496"/>
                  </a:lnTo>
                  <a:lnTo>
                    <a:pt x="114" y="500"/>
                  </a:lnTo>
                  <a:lnTo>
                    <a:pt x="116" y="500"/>
                  </a:lnTo>
                  <a:lnTo>
                    <a:pt x="114" y="496"/>
                  </a:lnTo>
                  <a:lnTo>
                    <a:pt x="112" y="494"/>
                  </a:lnTo>
                  <a:lnTo>
                    <a:pt x="114" y="494"/>
                  </a:lnTo>
                  <a:lnTo>
                    <a:pt x="116" y="498"/>
                  </a:lnTo>
                  <a:lnTo>
                    <a:pt x="116" y="500"/>
                  </a:lnTo>
                  <a:lnTo>
                    <a:pt x="122" y="504"/>
                  </a:lnTo>
                  <a:lnTo>
                    <a:pt x="122" y="506"/>
                  </a:lnTo>
                  <a:lnTo>
                    <a:pt x="124" y="506"/>
                  </a:lnTo>
                  <a:lnTo>
                    <a:pt x="124" y="506"/>
                  </a:lnTo>
                  <a:lnTo>
                    <a:pt x="126" y="506"/>
                  </a:lnTo>
                  <a:lnTo>
                    <a:pt x="130" y="508"/>
                  </a:lnTo>
                  <a:lnTo>
                    <a:pt x="130" y="512"/>
                  </a:lnTo>
                  <a:lnTo>
                    <a:pt x="132" y="512"/>
                  </a:lnTo>
                  <a:lnTo>
                    <a:pt x="134" y="516"/>
                  </a:lnTo>
                  <a:lnTo>
                    <a:pt x="134" y="516"/>
                  </a:lnTo>
                  <a:lnTo>
                    <a:pt x="136" y="516"/>
                  </a:lnTo>
                  <a:lnTo>
                    <a:pt x="136" y="520"/>
                  </a:lnTo>
                  <a:lnTo>
                    <a:pt x="136" y="522"/>
                  </a:lnTo>
                  <a:lnTo>
                    <a:pt x="136" y="526"/>
                  </a:lnTo>
                  <a:lnTo>
                    <a:pt x="134" y="528"/>
                  </a:lnTo>
                  <a:lnTo>
                    <a:pt x="134" y="530"/>
                  </a:lnTo>
                  <a:lnTo>
                    <a:pt x="132" y="534"/>
                  </a:lnTo>
                  <a:lnTo>
                    <a:pt x="132" y="534"/>
                  </a:lnTo>
                  <a:lnTo>
                    <a:pt x="126" y="542"/>
                  </a:lnTo>
                  <a:lnTo>
                    <a:pt x="124" y="544"/>
                  </a:lnTo>
                  <a:lnTo>
                    <a:pt x="118" y="544"/>
                  </a:lnTo>
                  <a:lnTo>
                    <a:pt x="118" y="546"/>
                  </a:lnTo>
                  <a:lnTo>
                    <a:pt x="114" y="546"/>
                  </a:lnTo>
                  <a:lnTo>
                    <a:pt x="112" y="546"/>
                  </a:lnTo>
                  <a:lnTo>
                    <a:pt x="108" y="548"/>
                  </a:lnTo>
                  <a:lnTo>
                    <a:pt x="100" y="546"/>
                  </a:lnTo>
                  <a:lnTo>
                    <a:pt x="96" y="546"/>
                  </a:lnTo>
                  <a:lnTo>
                    <a:pt x="92" y="544"/>
                  </a:lnTo>
                  <a:lnTo>
                    <a:pt x="90" y="544"/>
                  </a:lnTo>
                  <a:lnTo>
                    <a:pt x="88" y="544"/>
                  </a:lnTo>
                  <a:lnTo>
                    <a:pt x="86" y="544"/>
                  </a:lnTo>
                  <a:lnTo>
                    <a:pt x="84" y="542"/>
                  </a:lnTo>
                  <a:lnTo>
                    <a:pt x="82" y="542"/>
                  </a:lnTo>
                  <a:lnTo>
                    <a:pt x="80" y="544"/>
                  </a:lnTo>
                  <a:lnTo>
                    <a:pt x="78" y="540"/>
                  </a:lnTo>
                  <a:lnTo>
                    <a:pt x="78" y="538"/>
                  </a:lnTo>
                  <a:lnTo>
                    <a:pt x="76" y="540"/>
                  </a:lnTo>
                  <a:lnTo>
                    <a:pt x="74" y="540"/>
                  </a:lnTo>
                  <a:lnTo>
                    <a:pt x="74" y="538"/>
                  </a:lnTo>
                  <a:lnTo>
                    <a:pt x="70" y="538"/>
                  </a:lnTo>
                  <a:lnTo>
                    <a:pt x="70" y="540"/>
                  </a:lnTo>
                  <a:lnTo>
                    <a:pt x="66" y="540"/>
                  </a:lnTo>
                  <a:lnTo>
                    <a:pt x="66" y="538"/>
                  </a:lnTo>
                  <a:lnTo>
                    <a:pt x="66" y="538"/>
                  </a:lnTo>
                  <a:lnTo>
                    <a:pt x="68" y="536"/>
                  </a:lnTo>
                  <a:lnTo>
                    <a:pt x="66" y="534"/>
                  </a:lnTo>
                  <a:lnTo>
                    <a:pt x="66" y="536"/>
                  </a:lnTo>
                  <a:lnTo>
                    <a:pt x="60" y="536"/>
                  </a:lnTo>
                  <a:lnTo>
                    <a:pt x="58" y="534"/>
                  </a:lnTo>
                  <a:lnTo>
                    <a:pt x="58" y="534"/>
                  </a:lnTo>
                  <a:lnTo>
                    <a:pt x="56" y="534"/>
                  </a:lnTo>
                  <a:lnTo>
                    <a:pt x="50" y="530"/>
                  </a:lnTo>
                  <a:lnTo>
                    <a:pt x="50" y="528"/>
                  </a:lnTo>
                  <a:lnTo>
                    <a:pt x="48" y="528"/>
                  </a:lnTo>
                  <a:lnTo>
                    <a:pt x="46" y="526"/>
                  </a:lnTo>
                  <a:lnTo>
                    <a:pt x="44" y="526"/>
                  </a:lnTo>
                  <a:lnTo>
                    <a:pt x="44" y="528"/>
                  </a:lnTo>
                  <a:lnTo>
                    <a:pt x="46" y="530"/>
                  </a:lnTo>
                  <a:lnTo>
                    <a:pt x="46" y="532"/>
                  </a:lnTo>
                  <a:lnTo>
                    <a:pt x="50" y="534"/>
                  </a:lnTo>
                  <a:lnTo>
                    <a:pt x="50" y="536"/>
                  </a:lnTo>
                  <a:lnTo>
                    <a:pt x="54" y="538"/>
                  </a:lnTo>
                  <a:lnTo>
                    <a:pt x="54" y="538"/>
                  </a:lnTo>
                  <a:lnTo>
                    <a:pt x="52" y="540"/>
                  </a:lnTo>
                  <a:lnTo>
                    <a:pt x="52" y="542"/>
                  </a:lnTo>
                  <a:lnTo>
                    <a:pt x="52" y="542"/>
                  </a:lnTo>
                  <a:lnTo>
                    <a:pt x="56" y="540"/>
                  </a:lnTo>
                  <a:lnTo>
                    <a:pt x="58" y="540"/>
                  </a:lnTo>
                  <a:lnTo>
                    <a:pt x="60" y="540"/>
                  </a:lnTo>
                  <a:lnTo>
                    <a:pt x="58" y="542"/>
                  </a:lnTo>
                  <a:lnTo>
                    <a:pt x="58" y="542"/>
                  </a:lnTo>
                  <a:lnTo>
                    <a:pt x="60" y="542"/>
                  </a:lnTo>
                  <a:lnTo>
                    <a:pt x="60" y="544"/>
                  </a:lnTo>
                  <a:lnTo>
                    <a:pt x="58" y="544"/>
                  </a:lnTo>
                  <a:lnTo>
                    <a:pt x="56" y="546"/>
                  </a:lnTo>
                  <a:lnTo>
                    <a:pt x="60" y="546"/>
                  </a:lnTo>
                  <a:lnTo>
                    <a:pt x="60" y="546"/>
                  </a:lnTo>
                  <a:lnTo>
                    <a:pt x="62" y="546"/>
                  </a:lnTo>
                  <a:lnTo>
                    <a:pt x="64" y="548"/>
                  </a:lnTo>
                  <a:lnTo>
                    <a:pt x="64" y="546"/>
                  </a:lnTo>
                  <a:lnTo>
                    <a:pt x="70" y="548"/>
                  </a:lnTo>
                  <a:lnTo>
                    <a:pt x="74" y="552"/>
                  </a:lnTo>
                  <a:lnTo>
                    <a:pt x="74" y="552"/>
                  </a:lnTo>
                  <a:lnTo>
                    <a:pt x="74" y="554"/>
                  </a:lnTo>
                  <a:lnTo>
                    <a:pt x="74" y="556"/>
                  </a:lnTo>
                  <a:lnTo>
                    <a:pt x="74" y="556"/>
                  </a:lnTo>
                  <a:lnTo>
                    <a:pt x="74" y="558"/>
                  </a:lnTo>
                  <a:lnTo>
                    <a:pt x="74" y="562"/>
                  </a:lnTo>
                  <a:lnTo>
                    <a:pt x="72" y="564"/>
                  </a:lnTo>
                  <a:lnTo>
                    <a:pt x="72" y="566"/>
                  </a:lnTo>
                  <a:lnTo>
                    <a:pt x="74" y="566"/>
                  </a:lnTo>
                  <a:lnTo>
                    <a:pt x="74" y="568"/>
                  </a:lnTo>
                  <a:lnTo>
                    <a:pt x="78" y="572"/>
                  </a:lnTo>
                  <a:lnTo>
                    <a:pt x="78" y="574"/>
                  </a:lnTo>
                  <a:lnTo>
                    <a:pt x="80" y="576"/>
                  </a:lnTo>
                  <a:lnTo>
                    <a:pt x="80" y="578"/>
                  </a:lnTo>
                  <a:lnTo>
                    <a:pt x="80" y="582"/>
                  </a:lnTo>
                  <a:lnTo>
                    <a:pt x="80" y="584"/>
                  </a:lnTo>
                  <a:lnTo>
                    <a:pt x="80" y="584"/>
                  </a:lnTo>
                  <a:lnTo>
                    <a:pt x="82" y="586"/>
                  </a:lnTo>
                  <a:lnTo>
                    <a:pt x="86" y="588"/>
                  </a:lnTo>
                  <a:lnTo>
                    <a:pt x="88" y="586"/>
                  </a:lnTo>
                  <a:lnTo>
                    <a:pt x="90" y="586"/>
                  </a:lnTo>
                  <a:lnTo>
                    <a:pt x="92" y="590"/>
                  </a:lnTo>
                  <a:lnTo>
                    <a:pt x="94" y="590"/>
                  </a:lnTo>
                  <a:lnTo>
                    <a:pt x="94" y="594"/>
                  </a:lnTo>
                  <a:lnTo>
                    <a:pt x="96" y="594"/>
                  </a:lnTo>
                  <a:lnTo>
                    <a:pt x="100" y="594"/>
                  </a:lnTo>
                  <a:lnTo>
                    <a:pt x="100" y="596"/>
                  </a:lnTo>
                  <a:lnTo>
                    <a:pt x="104" y="596"/>
                  </a:lnTo>
                  <a:lnTo>
                    <a:pt x="106" y="598"/>
                  </a:lnTo>
                  <a:lnTo>
                    <a:pt x="108" y="598"/>
                  </a:lnTo>
                  <a:lnTo>
                    <a:pt x="110" y="596"/>
                  </a:lnTo>
                  <a:lnTo>
                    <a:pt x="112" y="594"/>
                  </a:lnTo>
                  <a:lnTo>
                    <a:pt x="114" y="594"/>
                  </a:lnTo>
                  <a:lnTo>
                    <a:pt x="114" y="590"/>
                  </a:lnTo>
                  <a:lnTo>
                    <a:pt x="112" y="588"/>
                  </a:lnTo>
                  <a:lnTo>
                    <a:pt x="114" y="588"/>
                  </a:lnTo>
                  <a:lnTo>
                    <a:pt x="114" y="586"/>
                  </a:lnTo>
                  <a:lnTo>
                    <a:pt x="110" y="586"/>
                  </a:lnTo>
                  <a:lnTo>
                    <a:pt x="110" y="584"/>
                  </a:lnTo>
                  <a:lnTo>
                    <a:pt x="108" y="584"/>
                  </a:lnTo>
                  <a:lnTo>
                    <a:pt x="106" y="584"/>
                  </a:lnTo>
                  <a:lnTo>
                    <a:pt x="104" y="586"/>
                  </a:lnTo>
                  <a:lnTo>
                    <a:pt x="102" y="584"/>
                  </a:lnTo>
                  <a:lnTo>
                    <a:pt x="100" y="582"/>
                  </a:lnTo>
                  <a:lnTo>
                    <a:pt x="96" y="580"/>
                  </a:lnTo>
                  <a:lnTo>
                    <a:pt x="96" y="578"/>
                  </a:lnTo>
                  <a:lnTo>
                    <a:pt x="94" y="574"/>
                  </a:lnTo>
                  <a:lnTo>
                    <a:pt x="96" y="574"/>
                  </a:lnTo>
                  <a:lnTo>
                    <a:pt x="98" y="572"/>
                  </a:lnTo>
                  <a:lnTo>
                    <a:pt x="96" y="570"/>
                  </a:lnTo>
                  <a:lnTo>
                    <a:pt x="98" y="570"/>
                  </a:lnTo>
                  <a:lnTo>
                    <a:pt x="96" y="568"/>
                  </a:lnTo>
                  <a:lnTo>
                    <a:pt x="96" y="566"/>
                  </a:lnTo>
                  <a:lnTo>
                    <a:pt x="100" y="566"/>
                  </a:lnTo>
                  <a:lnTo>
                    <a:pt x="102" y="568"/>
                  </a:lnTo>
                  <a:lnTo>
                    <a:pt x="106" y="568"/>
                  </a:lnTo>
                  <a:lnTo>
                    <a:pt x="108" y="572"/>
                  </a:lnTo>
                  <a:lnTo>
                    <a:pt x="110" y="574"/>
                  </a:lnTo>
                  <a:lnTo>
                    <a:pt x="114" y="574"/>
                  </a:lnTo>
                  <a:lnTo>
                    <a:pt x="116" y="576"/>
                  </a:lnTo>
                  <a:lnTo>
                    <a:pt x="118" y="576"/>
                  </a:lnTo>
                  <a:lnTo>
                    <a:pt x="126" y="580"/>
                  </a:lnTo>
                  <a:lnTo>
                    <a:pt x="130" y="582"/>
                  </a:lnTo>
                  <a:lnTo>
                    <a:pt x="130" y="580"/>
                  </a:lnTo>
                  <a:lnTo>
                    <a:pt x="132" y="578"/>
                  </a:lnTo>
                  <a:lnTo>
                    <a:pt x="132" y="576"/>
                  </a:lnTo>
                  <a:lnTo>
                    <a:pt x="134" y="576"/>
                  </a:lnTo>
                  <a:lnTo>
                    <a:pt x="136" y="574"/>
                  </a:lnTo>
                  <a:lnTo>
                    <a:pt x="134" y="568"/>
                  </a:lnTo>
                  <a:lnTo>
                    <a:pt x="128" y="562"/>
                  </a:lnTo>
                  <a:lnTo>
                    <a:pt x="126" y="560"/>
                  </a:lnTo>
                  <a:lnTo>
                    <a:pt x="126" y="556"/>
                  </a:lnTo>
                  <a:lnTo>
                    <a:pt x="130" y="554"/>
                  </a:lnTo>
                  <a:lnTo>
                    <a:pt x="132" y="550"/>
                  </a:lnTo>
                  <a:lnTo>
                    <a:pt x="134" y="548"/>
                  </a:lnTo>
                  <a:lnTo>
                    <a:pt x="136" y="546"/>
                  </a:lnTo>
                  <a:lnTo>
                    <a:pt x="138" y="544"/>
                  </a:lnTo>
                  <a:lnTo>
                    <a:pt x="142" y="542"/>
                  </a:lnTo>
                  <a:lnTo>
                    <a:pt x="146" y="536"/>
                  </a:lnTo>
                  <a:lnTo>
                    <a:pt x="148" y="534"/>
                  </a:lnTo>
                  <a:lnTo>
                    <a:pt x="150" y="534"/>
                  </a:lnTo>
                  <a:lnTo>
                    <a:pt x="152" y="536"/>
                  </a:lnTo>
                  <a:lnTo>
                    <a:pt x="156" y="536"/>
                  </a:lnTo>
                  <a:lnTo>
                    <a:pt x="160" y="536"/>
                  </a:lnTo>
                  <a:lnTo>
                    <a:pt x="162" y="538"/>
                  </a:lnTo>
                  <a:lnTo>
                    <a:pt x="162" y="540"/>
                  </a:lnTo>
                  <a:lnTo>
                    <a:pt x="164" y="538"/>
                  </a:lnTo>
                  <a:lnTo>
                    <a:pt x="168" y="540"/>
                  </a:lnTo>
                  <a:lnTo>
                    <a:pt x="168" y="544"/>
                  </a:lnTo>
                  <a:lnTo>
                    <a:pt x="170" y="544"/>
                  </a:lnTo>
                  <a:lnTo>
                    <a:pt x="170" y="540"/>
                  </a:lnTo>
                  <a:lnTo>
                    <a:pt x="168" y="538"/>
                  </a:lnTo>
                  <a:lnTo>
                    <a:pt x="170" y="536"/>
                  </a:lnTo>
                  <a:lnTo>
                    <a:pt x="170" y="530"/>
                  </a:lnTo>
                  <a:lnTo>
                    <a:pt x="170" y="528"/>
                  </a:lnTo>
                  <a:lnTo>
                    <a:pt x="168" y="528"/>
                  </a:lnTo>
                  <a:lnTo>
                    <a:pt x="168" y="526"/>
                  </a:lnTo>
                  <a:lnTo>
                    <a:pt x="170" y="524"/>
                  </a:lnTo>
                  <a:lnTo>
                    <a:pt x="168" y="522"/>
                  </a:lnTo>
                  <a:lnTo>
                    <a:pt x="170" y="522"/>
                  </a:lnTo>
                  <a:lnTo>
                    <a:pt x="168" y="520"/>
                  </a:lnTo>
                  <a:lnTo>
                    <a:pt x="164" y="518"/>
                  </a:lnTo>
                  <a:lnTo>
                    <a:pt x="160" y="518"/>
                  </a:lnTo>
                  <a:lnTo>
                    <a:pt x="160" y="514"/>
                  </a:lnTo>
                  <a:lnTo>
                    <a:pt x="160" y="512"/>
                  </a:lnTo>
                  <a:lnTo>
                    <a:pt x="160" y="506"/>
                  </a:lnTo>
                  <a:lnTo>
                    <a:pt x="162" y="506"/>
                  </a:lnTo>
                  <a:lnTo>
                    <a:pt x="162" y="504"/>
                  </a:lnTo>
                  <a:lnTo>
                    <a:pt x="162" y="502"/>
                  </a:lnTo>
                  <a:lnTo>
                    <a:pt x="162" y="500"/>
                  </a:lnTo>
                  <a:lnTo>
                    <a:pt x="160" y="498"/>
                  </a:lnTo>
                  <a:lnTo>
                    <a:pt x="160" y="496"/>
                  </a:lnTo>
                  <a:lnTo>
                    <a:pt x="160" y="490"/>
                  </a:lnTo>
                  <a:lnTo>
                    <a:pt x="156" y="488"/>
                  </a:lnTo>
                  <a:lnTo>
                    <a:pt x="150" y="482"/>
                  </a:lnTo>
                  <a:lnTo>
                    <a:pt x="150" y="482"/>
                  </a:lnTo>
                  <a:lnTo>
                    <a:pt x="152" y="482"/>
                  </a:lnTo>
                  <a:lnTo>
                    <a:pt x="158" y="484"/>
                  </a:lnTo>
                  <a:lnTo>
                    <a:pt x="160" y="484"/>
                  </a:lnTo>
                  <a:lnTo>
                    <a:pt x="162" y="484"/>
                  </a:lnTo>
                  <a:lnTo>
                    <a:pt x="166" y="484"/>
                  </a:lnTo>
                  <a:lnTo>
                    <a:pt x="174" y="484"/>
                  </a:lnTo>
                  <a:lnTo>
                    <a:pt x="176" y="486"/>
                  </a:lnTo>
                  <a:lnTo>
                    <a:pt x="176" y="488"/>
                  </a:lnTo>
                  <a:lnTo>
                    <a:pt x="180" y="492"/>
                  </a:lnTo>
                  <a:lnTo>
                    <a:pt x="182" y="492"/>
                  </a:lnTo>
                  <a:lnTo>
                    <a:pt x="182" y="494"/>
                  </a:lnTo>
                  <a:lnTo>
                    <a:pt x="186" y="498"/>
                  </a:lnTo>
                  <a:lnTo>
                    <a:pt x="186" y="500"/>
                  </a:lnTo>
                  <a:lnTo>
                    <a:pt x="182" y="500"/>
                  </a:lnTo>
                  <a:lnTo>
                    <a:pt x="180" y="502"/>
                  </a:lnTo>
                  <a:lnTo>
                    <a:pt x="176" y="502"/>
                  </a:lnTo>
                  <a:lnTo>
                    <a:pt x="174" y="504"/>
                  </a:lnTo>
                  <a:lnTo>
                    <a:pt x="176" y="504"/>
                  </a:lnTo>
                  <a:lnTo>
                    <a:pt x="174" y="506"/>
                  </a:lnTo>
                  <a:lnTo>
                    <a:pt x="172" y="506"/>
                  </a:lnTo>
                  <a:lnTo>
                    <a:pt x="172" y="508"/>
                  </a:lnTo>
                  <a:lnTo>
                    <a:pt x="172" y="510"/>
                  </a:lnTo>
                  <a:lnTo>
                    <a:pt x="174" y="512"/>
                  </a:lnTo>
                  <a:lnTo>
                    <a:pt x="180" y="516"/>
                  </a:lnTo>
                  <a:lnTo>
                    <a:pt x="184" y="522"/>
                  </a:lnTo>
                  <a:lnTo>
                    <a:pt x="186" y="522"/>
                  </a:lnTo>
                  <a:lnTo>
                    <a:pt x="190" y="520"/>
                  </a:lnTo>
                  <a:lnTo>
                    <a:pt x="192" y="524"/>
                  </a:lnTo>
                  <a:lnTo>
                    <a:pt x="192" y="522"/>
                  </a:lnTo>
                  <a:lnTo>
                    <a:pt x="196" y="522"/>
                  </a:lnTo>
                  <a:lnTo>
                    <a:pt x="196" y="520"/>
                  </a:lnTo>
                  <a:lnTo>
                    <a:pt x="200" y="518"/>
                  </a:lnTo>
                  <a:lnTo>
                    <a:pt x="202" y="516"/>
                  </a:lnTo>
                  <a:lnTo>
                    <a:pt x="200" y="512"/>
                  </a:lnTo>
                  <a:lnTo>
                    <a:pt x="202" y="508"/>
                  </a:lnTo>
                  <a:lnTo>
                    <a:pt x="202" y="506"/>
                  </a:lnTo>
                  <a:lnTo>
                    <a:pt x="200" y="504"/>
                  </a:lnTo>
                  <a:lnTo>
                    <a:pt x="200" y="504"/>
                  </a:lnTo>
                  <a:lnTo>
                    <a:pt x="208" y="502"/>
                  </a:lnTo>
                  <a:lnTo>
                    <a:pt x="208" y="502"/>
                  </a:lnTo>
                  <a:lnTo>
                    <a:pt x="212" y="502"/>
                  </a:lnTo>
                  <a:lnTo>
                    <a:pt x="212" y="500"/>
                  </a:lnTo>
                  <a:lnTo>
                    <a:pt x="208" y="498"/>
                  </a:lnTo>
                  <a:lnTo>
                    <a:pt x="208" y="496"/>
                  </a:lnTo>
                  <a:lnTo>
                    <a:pt x="210" y="496"/>
                  </a:lnTo>
                  <a:lnTo>
                    <a:pt x="210" y="498"/>
                  </a:lnTo>
                  <a:lnTo>
                    <a:pt x="214" y="496"/>
                  </a:lnTo>
                  <a:lnTo>
                    <a:pt x="218" y="490"/>
                  </a:lnTo>
                  <a:lnTo>
                    <a:pt x="220" y="490"/>
                  </a:lnTo>
                  <a:lnTo>
                    <a:pt x="224" y="484"/>
                  </a:lnTo>
                  <a:lnTo>
                    <a:pt x="224" y="482"/>
                  </a:lnTo>
                  <a:lnTo>
                    <a:pt x="226" y="482"/>
                  </a:lnTo>
                  <a:lnTo>
                    <a:pt x="228" y="482"/>
                  </a:lnTo>
                  <a:lnTo>
                    <a:pt x="232" y="480"/>
                  </a:lnTo>
                  <a:lnTo>
                    <a:pt x="232" y="480"/>
                  </a:lnTo>
                  <a:lnTo>
                    <a:pt x="238" y="478"/>
                  </a:lnTo>
                  <a:lnTo>
                    <a:pt x="238" y="480"/>
                  </a:lnTo>
                  <a:lnTo>
                    <a:pt x="238" y="480"/>
                  </a:lnTo>
                  <a:lnTo>
                    <a:pt x="240" y="482"/>
                  </a:lnTo>
                  <a:lnTo>
                    <a:pt x="238" y="482"/>
                  </a:lnTo>
                  <a:lnTo>
                    <a:pt x="240" y="484"/>
                  </a:lnTo>
                  <a:lnTo>
                    <a:pt x="242" y="482"/>
                  </a:lnTo>
                  <a:lnTo>
                    <a:pt x="242" y="480"/>
                  </a:lnTo>
                  <a:lnTo>
                    <a:pt x="242" y="478"/>
                  </a:lnTo>
                  <a:lnTo>
                    <a:pt x="240" y="476"/>
                  </a:lnTo>
                  <a:lnTo>
                    <a:pt x="240" y="476"/>
                  </a:lnTo>
                  <a:lnTo>
                    <a:pt x="244" y="472"/>
                  </a:lnTo>
                  <a:lnTo>
                    <a:pt x="244" y="470"/>
                  </a:lnTo>
                  <a:lnTo>
                    <a:pt x="246" y="472"/>
                  </a:lnTo>
                  <a:lnTo>
                    <a:pt x="244" y="474"/>
                  </a:lnTo>
                  <a:lnTo>
                    <a:pt x="244" y="474"/>
                  </a:lnTo>
                  <a:lnTo>
                    <a:pt x="246" y="476"/>
                  </a:lnTo>
                  <a:lnTo>
                    <a:pt x="248" y="476"/>
                  </a:lnTo>
                  <a:lnTo>
                    <a:pt x="248" y="474"/>
                  </a:lnTo>
                  <a:lnTo>
                    <a:pt x="248" y="474"/>
                  </a:lnTo>
                  <a:lnTo>
                    <a:pt x="246" y="470"/>
                  </a:lnTo>
                  <a:lnTo>
                    <a:pt x="246" y="470"/>
                  </a:lnTo>
                  <a:lnTo>
                    <a:pt x="248" y="468"/>
                  </a:lnTo>
                  <a:lnTo>
                    <a:pt x="254" y="466"/>
                  </a:lnTo>
                  <a:lnTo>
                    <a:pt x="260" y="464"/>
                  </a:lnTo>
                  <a:lnTo>
                    <a:pt x="260" y="466"/>
                  </a:lnTo>
                  <a:lnTo>
                    <a:pt x="258" y="466"/>
                  </a:lnTo>
                  <a:lnTo>
                    <a:pt x="256" y="466"/>
                  </a:lnTo>
                  <a:lnTo>
                    <a:pt x="250" y="470"/>
                  </a:lnTo>
                  <a:lnTo>
                    <a:pt x="252" y="470"/>
                  </a:lnTo>
                  <a:lnTo>
                    <a:pt x="254" y="470"/>
                  </a:lnTo>
                  <a:lnTo>
                    <a:pt x="254" y="470"/>
                  </a:lnTo>
                  <a:lnTo>
                    <a:pt x="258" y="472"/>
                  </a:lnTo>
                  <a:lnTo>
                    <a:pt x="256" y="474"/>
                  </a:lnTo>
                  <a:lnTo>
                    <a:pt x="256" y="474"/>
                  </a:lnTo>
                  <a:lnTo>
                    <a:pt x="256" y="478"/>
                  </a:lnTo>
                  <a:lnTo>
                    <a:pt x="256" y="478"/>
                  </a:lnTo>
                  <a:lnTo>
                    <a:pt x="254" y="478"/>
                  </a:lnTo>
                  <a:lnTo>
                    <a:pt x="250" y="482"/>
                  </a:lnTo>
                  <a:lnTo>
                    <a:pt x="252" y="484"/>
                  </a:lnTo>
                  <a:lnTo>
                    <a:pt x="254" y="484"/>
                  </a:lnTo>
                  <a:lnTo>
                    <a:pt x="256" y="484"/>
                  </a:lnTo>
                  <a:lnTo>
                    <a:pt x="256" y="484"/>
                  </a:lnTo>
                  <a:lnTo>
                    <a:pt x="258" y="482"/>
                  </a:lnTo>
                  <a:lnTo>
                    <a:pt x="262" y="484"/>
                  </a:lnTo>
                  <a:lnTo>
                    <a:pt x="262" y="486"/>
                  </a:lnTo>
                  <a:lnTo>
                    <a:pt x="262" y="484"/>
                  </a:lnTo>
                  <a:lnTo>
                    <a:pt x="264" y="480"/>
                  </a:lnTo>
                  <a:lnTo>
                    <a:pt x="266" y="480"/>
                  </a:lnTo>
                  <a:lnTo>
                    <a:pt x="268" y="482"/>
                  </a:lnTo>
                  <a:lnTo>
                    <a:pt x="270" y="484"/>
                  </a:lnTo>
                  <a:lnTo>
                    <a:pt x="270" y="482"/>
                  </a:lnTo>
                  <a:lnTo>
                    <a:pt x="270" y="480"/>
                  </a:lnTo>
                  <a:lnTo>
                    <a:pt x="270" y="480"/>
                  </a:lnTo>
                  <a:lnTo>
                    <a:pt x="268" y="478"/>
                  </a:lnTo>
                  <a:lnTo>
                    <a:pt x="268" y="476"/>
                  </a:lnTo>
                  <a:lnTo>
                    <a:pt x="270" y="474"/>
                  </a:lnTo>
                  <a:lnTo>
                    <a:pt x="272" y="474"/>
                  </a:lnTo>
                  <a:lnTo>
                    <a:pt x="274" y="472"/>
                  </a:lnTo>
                  <a:lnTo>
                    <a:pt x="276" y="470"/>
                  </a:lnTo>
                  <a:lnTo>
                    <a:pt x="278" y="472"/>
                  </a:lnTo>
                  <a:lnTo>
                    <a:pt x="280" y="472"/>
                  </a:lnTo>
                  <a:lnTo>
                    <a:pt x="282" y="472"/>
                  </a:lnTo>
                  <a:lnTo>
                    <a:pt x="284" y="472"/>
                  </a:lnTo>
                  <a:lnTo>
                    <a:pt x="288" y="472"/>
                  </a:lnTo>
                  <a:lnTo>
                    <a:pt x="290" y="470"/>
                  </a:lnTo>
                  <a:lnTo>
                    <a:pt x="290" y="468"/>
                  </a:lnTo>
                  <a:lnTo>
                    <a:pt x="292" y="468"/>
                  </a:lnTo>
                  <a:lnTo>
                    <a:pt x="294" y="468"/>
                  </a:lnTo>
                  <a:lnTo>
                    <a:pt x="296" y="466"/>
                  </a:lnTo>
                  <a:lnTo>
                    <a:pt x="298" y="464"/>
                  </a:lnTo>
                  <a:lnTo>
                    <a:pt x="300" y="464"/>
                  </a:lnTo>
                  <a:lnTo>
                    <a:pt x="302" y="460"/>
                  </a:lnTo>
                  <a:lnTo>
                    <a:pt x="304" y="460"/>
                  </a:lnTo>
                  <a:lnTo>
                    <a:pt x="306" y="458"/>
                  </a:lnTo>
                  <a:lnTo>
                    <a:pt x="306" y="460"/>
                  </a:lnTo>
                  <a:lnTo>
                    <a:pt x="304" y="462"/>
                  </a:lnTo>
                  <a:lnTo>
                    <a:pt x="306" y="462"/>
                  </a:lnTo>
                  <a:lnTo>
                    <a:pt x="308" y="466"/>
                  </a:lnTo>
                  <a:lnTo>
                    <a:pt x="310" y="466"/>
                  </a:lnTo>
                  <a:lnTo>
                    <a:pt x="308" y="468"/>
                  </a:lnTo>
                  <a:lnTo>
                    <a:pt x="308" y="470"/>
                  </a:lnTo>
                  <a:lnTo>
                    <a:pt x="308" y="472"/>
                  </a:lnTo>
                  <a:lnTo>
                    <a:pt x="310" y="474"/>
                  </a:lnTo>
                  <a:lnTo>
                    <a:pt x="316" y="474"/>
                  </a:lnTo>
                  <a:lnTo>
                    <a:pt x="316" y="474"/>
                  </a:lnTo>
                  <a:lnTo>
                    <a:pt x="316" y="472"/>
                  </a:lnTo>
                  <a:lnTo>
                    <a:pt x="316" y="472"/>
                  </a:lnTo>
                  <a:lnTo>
                    <a:pt x="314" y="468"/>
                  </a:lnTo>
                  <a:lnTo>
                    <a:pt x="314" y="466"/>
                  </a:lnTo>
                  <a:lnTo>
                    <a:pt x="316" y="466"/>
                  </a:lnTo>
                  <a:lnTo>
                    <a:pt x="318" y="466"/>
                  </a:lnTo>
                  <a:lnTo>
                    <a:pt x="322" y="466"/>
                  </a:lnTo>
                  <a:lnTo>
                    <a:pt x="322" y="460"/>
                  </a:lnTo>
                  <a:lnTo>
                    <a:pt x="324" y="460"/>
                  </a:lnTo>
                  <a:lnTo>
                    <a:pt x="326" y="462"/>
                  </a:lnTo>
                  <a:lnTo>
                    <a:pt x="328" y="462"/>
                  </a:lnTo>
                  <a:lnTo>
                    <a:pt x="326" y="458"/>
                  </a:lnTo>
                  <a:lnTo>
                    <a:pt x="322" y="458"/>
                  </a:lnTo>
                  <a:lnTo>
                    <a:pt x="322" y="456"/>
                  </a:lnTo>
                  <a:lnTo>
                    <a:pt x="320" y="452"/>
                  </a:lnTo>
                  <a:lnTo>
                    <a:pt x="318" y="452"/>
                  </a:lnTo>
                  <a:lnTo>
                    <a:pt x="318" y="454"/>
                  </a:lnTo>
                  <a:lnTo>
                    <a:pt x="316" y="452"/>
                  </a:lnTo>
                  <a:lnTo>
                    <a:pt x="316" y="446"/>
                  </a:lnTo>
                  <a:lnTo>
                    <a:pt x="314" y="446"/>
                  </a:lnTo>
                  <a:lnTo>
                    <a:pt x="312" y="442"/>
                  </a:lnTo>
                  <a:lnTo>
                    <a:pt x="312" y="442"/>
                  </a:lnTo>
                  <a:lnTo>
                    <a:pt x="314" y="442"/>
                  </a:lnTo>
                  <a:lnTo>
                    <a:pt x="314" y="438"/>
                  </a:lnTo>
                  <a:lnTo>
                    <a:pt x="314" y="436"/>
                  </a:lnTo>
                  <a:lnTo>
                    <a:pt x="314" y="434"/>
                  </a:lnTo>
                  <a:lnTo>
                    <a:pt x="316" y="436"/>
                  </a:lnTo>
                  <a:lnTo>
                    <a:pt x="318" y="434"/>
                  </a:lnTo>
                  <a:lnTo>
                    <a:pt x="320" y="436"/>
                  </a:lnTo>
                  <a:lnTo>
                    <a:pt x="322" y="436"/>
                  </a:lnTo>
                  <a:lnTo>
                    <a:pt x="324" y="436"/>
                  </a:lnTo>
                  <a:lnTo>
                    <a:pt x="334" y="436"/>
                  </a:lnTo>
                  <a:lnTo>
                    <a:pt x="346" y="436"/>
                  </a:lnTo>
                  <a:lnTo>
                    <a:pt x="350" y="438"/>
                  </a:lnTo>
                  <a:lnTo>
                    <a:pt x="358" y="442"/>
                  </a:lnTo>
                  <a:lnTo>
                    <a:pt x="358" y="442"/>
                  </a:lnTo>
                  <a:lnTo>
                    <a:pt x="358" y="444"/>
                  </a:lnTo>
                  <a:lnTo>
                    <a:pt x="358" y="448"/>
                  </a:lnTo>
                  <a:lnTo>
                    <a:pt x="362" y="444"/>
                  </a:lnTo>
                  <a:lnTo>
                    <a:pt x="364" y="444"/>
                  </a:lnTo>
                  <a:lnTo>
                    <a:pt x="366" y="446"/>
                  </a:lnTo>
                  <a:lnTo>
                    <a:pt x="368" y="446"/>
                  </a:lnTo>
                  <a:lnTo>
                    <a:pt x="370" y="448"/>
                  </a:lnTo>
                  <a:lnTo>
                    <a:pt x="374" y="448"/>
                  </a:lnTo>
                  <a:lnTo>
                    <a:pt x="380" y="452"/>
                  </a:lnTo>
                  <a:lnTo>
                    <a:pt x="388" y="454"/>
                  </a:lnTo>
                  <a:lnTo>
                    <a:pt x="390" y="456"/>
                  </a:lnTo>
                  <a:lnTo>
                    <a:pt x="392" y="458"/>
                  </a:lnTo>
                  <a:lnTo>
                    <a:pt x="396" y="460"/>
                  </a:lnTo>
                  <a:lnTo>
                    <a:pt x="398" y="462"/>
                  </a:lnTo>
                  <a:lnTo>
                    <a:pt x="402" y="468"/>
                  </a:lnTo>
                  <a:lnTo>
                    <a:pt x="404" y="468"/>
                  </a:lnTo>
                  <a:lnTo>
                    <a:pt x="404" y="466"/>
                  </a:lnTo>
                  <a:lnTo>
                    <a:pt x="404" y="464"/>
                  </a:lnTo>
                  <a:lnTo>
                    <a:pt x="406" y="464"/>
                  </a:lnTo>
                  <a:lnTo>
                    <a:pt x="406" y="462"/>
                  </a:lnTo>
                  <a:lnTo>
                    <a:pt x="404" y="460"/>
                  </a:lnTo>
                  <a:lnTo>
                    <a:pt x="404" y="458"/>
                  </a:lnTo>
                  <a:lnTo>
                    <a:pt x="404" y="450"/>
                  </a:lnTo>
                  <a:lnTo>
                    <a:pt x="408" y="448"/>
                  </a:lnTo>
                  <a:lnTo>
                    <a:pt x="404" y="450"/>
                  </a:lnTo>
                  <a:lnTo>
                    <a:pt x="404" y="448"/>
                  </a:lnTo>
                  <a:lnTo>
                    <a:pt x="402" y="448"/>
                  </a:lnTo>
                  <a:lnTo>
                    <a:pt x="400" y="450"/>
                  </a:lnTo>
                  <a:lnTo>
                    <a:pt x="398" y="448"/>
                  </a:lnTo>
                  <a:lnTo>
                    <a:pt x="392" y="442"/>
                  </a:lnTo>
                  <a:lnTo>
                    <a:pt x="392" y="442"/>
                  </a:lnTo>
                  <a:lnTo>
                    <a:pt x="390" y="440"/>
                  </a:lnTo>
                  <a:lnTo>
                    <a:pt x="390" y="436"/>
                  </a:lnTo>
                  <a:lnTo>
                    <a:pt x="388" y="434"/>
                  </a:lnTo>
                  <a:lnTo>
                    <a:pt x="386" y="438"/>
                  </a:lnTo>
                  <a:lnTo>
                    <a:pt x="382" y="436"/>
                  </a:lnTo>
                  <a:lnTo>
                    <a:pt x="380" y="436"/>
                  </a:lnTo>
                  <a:lnTo>
                    <a:pt x="378" y="434"/>
                  </a:lnTo>
                  <a:lnTo>
                    <a:pt x="376" y="436"/>
                  </a:lnTo>
                  <a:lnTo>
                    <a:pt x="376" y="432"/>
                  </a:lnTo>
                  <a:lnTo>
                    <a:pt x="374" y="430"/>
                  </a:lnTo>
                  <a:lnTo>
                    <a:pt x="372" y="424"/>
                  </a:lnTo>
                  <a:lnTo>
                    <a:pt x="372" y="422"/>
                  </a:lnTo>
                  <a:lnTo>
                    <a:pt x="374" y="424"/>
                  </a:lnTo>
                  <a:lnTo>
                    <a:pt x="376" y="422"/>
                  </a:lnTo>
                  <a:lnTo>
                    <a:pt x="376" y="420"/>
                  </a:lnTo>
                  <a:lnTo>
                    <a:pt x="372" y="416"/>
                  </a:lnTo>
                  <a:lnTo>
                    <a:pt x="372" y="414"/>
                  </a:lnTo>
                  <a:lnTo>
                    <a:pt x="372" y="412"/>
                  </a:lnTo>
                  <a:lnTo>
                    <a:pt x="374" y="412"/>
                  </a:lnTo>
                  <a:lnTo>
                    <a:pt x="372" y="410"/>
                  </a:lnTo>
                  <a:lnTo>
                    <a:pt x="370" y="410"/>
                  </a:lnTo>
                  <a:lnTo>
                    <a:pt x="368" y="404"/>
                  </a:lnTo>
                  <a:lnTo>
                    <a:pt x="366" y="404"/>
                  </a:lnTo>
                  <a:lnTo>
                    <a:pt x="364" y="404"/>
                  </a:lnTo>
                  <a:lnTo>
                    <a:pt x="362" y="402"/>
                  </a:lnTo>
                  <a:lnTo>
                    <a:pt x="362" y="398"/>
                  </a:lnTo>
                  <a:lnTo>
                    <a:pt x="364" y="396"/>
                  </a:lnTo>
                  <a:lnTo>
                    <a:pt x="362" y="392"/>
                  </a:lnTo>
                  <a:lnTo>
                    <a:pt x="362" y="390"/>
                  </a:lnTo>
                  <a:lnTo>
                    <a:pt x="362" y="390"/>
                  </a:lnTo>
                  <a:lnTo>
                    <a:pt x="368" y="382"/>
                  </a:lnTo>
                  <a:lnTo>
                    <a:pt x="370" y="380"/>
                  </a:lnTo>
                  <a:lnTo>
                    <a:pt x="370" y="380"/>
                  </a:lnTo>
                  <a:lnTo>
                    <a:pt x="370" y="376"/>
                  </a:lnTo>
                  <a:lnTo>
                    <a:pt x="370" y="374"/>
                  </a:lnTo>
                  <a:lnTo>
                    <a:pt x="372" y="370"/>
                  </a:lnTo>
                  <a:lnTo>
                    <a:pt x="370" y="368"/>
                  </a:lnTo>
                  <a:lnTo>
                    <a:pt x="368" y="364"/>
                  </a:lnTo>
                  <a:lnTo>
                    <a:pt x="370" y="362"/>
                  </a:lnTo>
                  <a:lnTo>
                    <a:pt x="368" y="360"/>
                  </a:lnTo>
                  <a:lnTo>
                    <a:pt x="370" y="356"/>
                  </a:lnTo>
                  <a:lnTo>
                    <a:pt x="368" y="356"/>
                  </a:lnTo>
                  <a:lnTo>
                    <a:pt x="368" y="350"/>
                  </a:lnTo>
                  <a:lnTo>
                    <a:pt x="370" y="350"/>
                  </a:lnTo>
                  <a:lnTo>
                    <a:pt x="368" y="346"/>
                  </a:lnTo>
                  <a:lnTo>
                    <a:pt x="368" y="342"/>
                  </a:lnTo>
                  <a:lnTo>
                    <a:pt x="368" y="338"/>
                  </a:lnTo>
                  <a:lnTo>
                    <a:pt x="370" y="336"/>
                  </a:lnTo>
                  <a:lnTo>
                    <a:pt x="372" y="338"/>
                  </a:lnTo>
                  <a:lnTo>
                    <a:pt x="372" y="338"/>
                  </a:lnTo>
                  <a:lnTo>
                    <a:pt x="372" y="340"/>
                  </a:lnTo>
                  <a:lnTo>
                    <a:pt x="374" y="338"/>
                  </a:lnTo>
                  <a:lnTo>
                    <a:pt x="378" y="338"/>
                  </a:lnTo>
                  <a:lnTo>
                    <a:pt x="382" y="338"/>
                  </a:lnTo>
                  <a:lnTo>
                    <a:pt x="384" y="338"/>
                  </a:lnTo>
                  <a:lnTo>
                    <a:pt x="386" y="338"/>
                  </a:lnTo>
                  <a:lnTo>
                    <a:pt x="388" y="336"/>
                  </a:lnTo>
                  <a:lnTo>
                    <a:pt x="390" y="338"/>
                  </a:lnTo>
                  <a:lnTo>
                    <a:pt x="398" y="340"/>
                  </a:lnTo>
                  <a:lnTo>
                    <a:pt x="402" y="340"/>
                  </a:lnTo>
                  <a:lnTo>
                    <a:pt x="404" y="340"/>
                  </a:lnTo>
                  <a:lnTo>
                    <a:pt x="404" y="344"/>
                  </a:lnTo>
                  <a:lnTo>
                    <a:pt x="402" y="344"/>
                  </a:lnTo>
                  <a:lnTo>
                    <a:pt x="404" y="346"/>
                  </a:lnTo>
                  <a:lnTo>
                    <a:pt x="404" y="350"/>
                  </a:lnTo>
                  <a:lnTo>
                    <a:pt x="406" y="352"/>
                  </a:lnTo>
                  <a:lnTo>
                    <a:pt x="406" y="356"/>
                  </a:lnTo>
                  <a:lnTo>
                    <a:pt x="408" y="360"/>
                  </a:lnTo>
                  <a:lnTo>
                    <a:pt x="406" y="366"/>
                  </a:lnTo>
                  <a:lnTo>
                    <a:pt x="408" y="368"/>
                  </a:lnTo>
                  <a:lnTo>
                    <a:pt x="406" y="370"/>
                  </a:lnTo>
                  <a:lnTo>
                    <a:pt x="408" y="372"/>
                  </a:lnTo>
                  <a:lnTo>
                    <a:pt x="408" y="374"/>
                  </a:lnTo>
                  <a:lnTo>
                    <a:pt x="406" y="376"/>
                  </a:lnTo>
                  <a:lnTo>
                    <a:pt x="406" y="378"/>
                  </a:lnTo>
                  <a:lnTo>
                    <a:pt x="410" y="380"/>
                  </a:lnTo>
                  <a:lnTo>
                    <a:pt x="412" y="384"/>
                  </a:lnTo>
                  <a:lnTo>
                    <a:pt x="414" y="384"/>
                  </a:lnTo>
                  <a:lnTo>
                    <a:pt x="414" y="386"/>
                  </a:lnTo>
                  <a:lnTo>
                    <a:pt x="416" y="384"/>
                  </a:lnTo>
                  <a:lnTo>
                    <a:pt x="418" y="386"/>
                  </a:lnTo>
                  <a:lnTo>
                    <a:pt x="418" y="390"/>
                  </a:lnTo>
                  <a:lnTo>
                    <a:pt x="422" y="392"/>
                  </a:lnTo>
                  <a:lnTo>
                    <a:pt x="424" y="396"/>
                  </a:lnTo>
                  <a:lnTo>
                    <a:pt x="424" y="404"/>
                  </a:lnTo>
                  <a:lnTo>
                    <a:pt x="426" y="406"/>
                  </a:lnTo>
                  <a:lnTo>
                    <a:pt x="426" y="406"/>
                  </a:lnTo>
                  <a:lnTo>
                    <a:pt x="426" y="408"/>
                  </a:lnTo>
                  <a:lnTo>
                    <a:pt x="428" y="412"/>
                  </a:lnTo>
                  <a:lnTo>
                    <a:pt x="428" y="416"/>
                  </a:lnTo>
                  <a:lnTo>
                    <a:pt x="432" y="422"/>
                  </a:lnTo>
                  <a:lnTo>
                    <a:pt x="430" y="424"/>
                  </a:lnTo>
                  <a:lnTo>
                    <a:pt x="432" y="428"/>
                  </a:lnTo>
                  <a:lnTo>
                    <a:pt x="436" y="428"/>
                  </a:lnTo>
                  <a:lnTo>
                    <a:pt x="434" y="432"/>
                  </a:lnTo>
                  <a:lnTo>
                    <a:pt x="436" y="432"/>
                  </a:lnTo>
                  <a:lnTo>
                    <a:pt x="436" y="438"/>
                  </a:lnTo>
                  <a:lnTo>
                    <a:pt x="442" y="444"/>
                  </a:lnTo>
                  <a:lnTo>
                    <a:pt x="446" y="446"/>
                  </a:lnTo>
                  <a:lnTo>
                    <a:pt x="446" y="448"/>
                  </a:lnTo>
                  <a:lnTo>
                    <a:pt x="448" y="448"/>
                  </a:lnTo>
                  <a:lnTo>
                    <a:pt x="452" y="452"/>
                  </a:lnTo>
                  <a:lnTo>
                    <a:pt x="452" y="454"/>
                  </a:lnTo>
                  <a:lnTo>
                    <a:pt x="452" y="454"/>
                  </a:lnTo>
                  <a:lnTo>
                    <a:pt x="452" y="456"/>
                  </a:lnTo>
                  <a:lnTo>
                    <a:pt x="450" y="460"/>
                  </a:lnTo>
                  <a:lnTo>
                    <a:pt x="452" y="464"/>
                  </a:lnTo>
                  <a:lnTo>
                    <a:pt x="456" y="466"/>
                  </a:lnTo>
                  <a:lnTo>
                    <a:pt x="456" y="470"/>
                  </a:lnTo>
                  <a:lnTo>
                    <a:pt x="454" y="472"/>
                  </a:lnTo>
                  <a:lnTo>
                    <a:pt x="454" y="474"/>
                  </a:lnTo>
                  <a:lnTo>
                    <a:pt x="452" y="476"/>
                  </a:lnTo>
                  <a:lnTo>
                    <a:pt x="452" y="478"/>
                  </a:lnTo>
                  <a:lnTo>
                    <a:pt x="452" y="482"/>
                  </a:lnTo>
                  <a:lnTo>
                    <a:pt x="450" y="484"/>
                  </a:lnTo>
                  <a:lnTo>
                    <a:pt x="450" y="486"/>
                  </a:lnTo>
                  <a:lnTo>
                    <a:pt x="452" y="484"/>
                  </a:lnTo>
                  <a:lnTo>
                    <a:pt x="452" y="486"/>
                  </a:lnTo>
                  <a:lnTo>
                    <a:pt x="450" y="488"/>
                  </a:lnTo>
                  <a:lnTo>
                    <a:pt x="450" y="494"/>
                  </a:lnTo>
                  <a:lnTo>
                    <a:pt x="448" y="494"/>
                  </a:lnTo>
                  <a:lnTo>
                    <a:pt x="446" y="494"/>
                  </a:lnTo>
                  <a:lnTo>
                    <a:pt x="446" y="496"/>
                  </a:lnTo>
                  <a:lnTo>
                    <a:pt x="448" y="498"/>
                  </a:lnTo>
                  <a:lnTo>
                    <a:pt x="448" y="500"/>
                  </a:lnTo>
                  <a:lnTo>
                    <a:pt x="446" y="502"/>
                  </a:lnTo>
                  <a:lnTo>
                    <a:pt x="444" y="504"/>
                  </a:lnTo>
                  <a:lnTo>
                    <a:pt x="438" y="504"/>
                  </a:lnTo>
                  <a:lnTo>
                    <a:pt x="436" y="502"/>
                  </a:lnTo>
                  <a:lnTo>
                    <a:pt x="440" y="500"/>
                  </a:lnTo>
                  <a:lnTo>
                    <a:pt x="440" y="498"/>
                  </a:lnTo>
                  <a:lnTo>
                    <a:pt x="438" y="498"/>
                  </a:lnTo>
                  <a:lnTo>
                    <a:pt x="438" y="500"/>
                  </a:lnTo>
                  <a:lnTo>
                    <a:pt x="436" y="500"/>
                  </a:lnTo>
                  <a:lnTo>
                    <a:pt x="430" y="496"/>
                  </a:lnTo>
                  <a:lnTo>
                    <a:pt x="428" y="498"/>
                  </a:lnTo>
                  <a:lnTo>
                    <a:pt x="422" y="500"/>
                  </a:lnTo>
                  <a:lnTo>
                    <a:pt x="418" y="500"/>
                  </a:lnTo>
                  <a:lnTo>
                    <a:pt x="416" y="502"/>
                  </a:lnTo>
                  <a:lnTo>
                    <a:pt x="418" y="502"/>
                  </a:lnTo>
                  <a:lnTo>
                    <a:pt x="418" y="504"/>
                  </a:lnTo>
                  <a:lnTo>
                    <a:pt x="420" y="502"/>
                  </a:lnTo>
                  <a:lnTo>
                    <a:pt x="424" y="500"/>
                  </a:lnTo>
                  <a:lnTo>
                    <a:pt x="424" y="504"/>
                  </a:lnTo>
                  <a:lnTo>
                    <a:pt x="428" y="506"/>
                  </a:lnTo>
                  <a:lnTo>
                    <a:pt x="438" y="508"/>
                  </a:lnTo>
                  <a:lnTo>
                    <a:pt x="442" y="510"/>
                  </a:lnTo>
                  <a:lnTo>
                    <a:pt x="446" y="508"/>
                  </a:lnTo>
                  <a:lnTo>
                    <a:pt x="450" y="508"/>
                  </a:lnTo>
                  <a:lnTo>
                    <a:pt x="452" y="510"/>
                  </a:lnTo>
                  <a:lnTo>
                    <a:pt x="456" y="510"/>
                  </a:lnTo>
                  <a:lnTo>
                    <a:pt x="460" y="508"/>
                  </a:lnTo>
                  <a:lnTo>
                    <a:pt x="460" y="506"/>
                  </a:lnTo>
                  <a:lnTo>
                    <a:pt x="458" y="504"/>
                  </a:lnTo>
                  <a:lnTo>
                    <a:pt x="458" y="500"/>
                  </a:lnTo>
                  <a:lnTo>
                    <a:pt x="460" y="498"/>
                  </a:lnTo>
                  <a:lnTo>
                    <a:pt x="462" y="498"/>
                  </a:lnTo>
                  <a:lnTo>
                    <a:pt x="462" y="496"/>
                  </a:lnTo>
                  <a:lnTo>
                    <a:pt x="466" y="492"/>
                  </a:lnTo>
                  <a:lnTo>
                    <a:pt x="466" y="490"/>
                  </a:lnTo>
                  <a:lnTo>
                    <a:pt x="468" y="484"/>
                  </a:lnTo>
                  <a:lnTo>
                    <a:pt x="466" y="480"/>
                  </a:lnTo>
                  <a:lnTo>
                    <a:pt x="466" y="476"/>
                  </a:lnTo>
                  <a:lnTo>
                    <a:pt x="470" y="470"/>
                  </a:lnTo>
                  <a:lnTo>
                    <a:pt x="472" y="468"/>
                  </a:lnTo>
                  <a:lnTo>
                    <a:pt x="468" y="458"/>
                  </a:lnTo>
                  <a:lnTo>
                    <a:pt x="462" y="454"/>
                  </a:lnTo>
                  <a:lnTo>
                    <a:pt x="460" y="452"/>
                  </a:lnTo>
                  <a:lnTo>
                    <a:pt x="460" y="446"/>
                  </a:lnTo>
                  <a:lnTo>
                    <a:pt x="464" y="442"/>
                  </a:lnTo>
                  <a:lnTo>
                    <a:pt x="466" y="440"/>
                  </a:lnTo>
                  <a:lnTo>
                    <a:pt x="470" y="440"/>
                  </a:lnTo>
                  <a:lnTo>
                    <a:pt x="474" y="434"/>
                  </a:lnTo>
                  <a:lnTo>
                    <a:pt x="478" y="434"/>
                  </a:lnTo>
                  <a:lnTo>
                    <a:pt x="482" y="438"/>
                  </a:lnTo>
                  <a:lnTo>
                    <a:pt x="482" y="442"/>
                  </a:lnTo>
                  <a:lnTo>
                    <a:pt x="486" y="444"/>
                  </a:lnTo>
                  <a:lnTo>
                    <a:pt x="488" y="446"/>
                  </a:lnTo>
                  <a:lnTo>
                    <a:pt x="488" y="446"/>
                  </a:lnTo>
                  <a:lnTo>
                    <a:pt x="492" y="448"/>
                  </a:lnTo>
                  <a:lnTo>
                    <a:pt x="490" y="452"/>
                  </a:lnTo>
                  <a:lnTo>
                    <a:pt x="494" y="454"/>
                  </a:lnTo>
                  <a:lnTo>
                    <a:pt x="494" y="456"/>
                  </a:lnTo>
                  <a:lnTo>
                    <a:pt x="496" y="460"/>
                  </a:lnTo>
                  <a:lnTo>
                    <a:pt x="496" y="462"/>
                  </a:lnTo>
                  <a:lnTo>
                    <a:pt x="496" y="464"/>
                  </a:lnTo>
                  <a:lnTo>
                    <a:pt x="498" y="466"/>
                  </a:lnTo>
                  <a:lnTo>
                    <a:pt x="500" y="466"/>
                  </a:lnTo>
                  <a:lnTo>
                    <a:pt x="504" y="468"/>
                  </a:lnTo>
                  <a:lnTo>
                    <a:pt x="508" y="468"/>
                  </a:lnTo>
                  <a:lnTo>
                    <a:pt x="510" y="468"/>
                  </a:lnTo>
                  <a:lnTo>
                    <a:pt x="512" y="468"/>
                  </a:lnTo>
                  <a:lnTo>
                    <a:pt x="514" y="466"/>
                  </a:lnTo>
                  <a:lnTo>
                    <a:pt x="516" y="464"/>
                  </a:lnTo>
                  <a:lnTo>
                    <a:pt x="514" y="464"/>
                  </a:lnTo>
                  <a:lnTo>
                    <a:pt x="512" y="464"/>
                  </a:lnTo>
                  <a:lnTo>
                    <a:pt x="510" y="462"/>
                  </a:lnTo>
                  <a:lnTo>
                    <a:pt x="508" y="466"/>
                  </a:lnTo>
                  <a:lnTo>
                    <a:pt x="504" y="466"/>
                  </a:lnTo>
                  <a:lnTo>
                    <a:pt x="504" y="464"/>
                  </a:lnTo>
                  <a:lnTo>
                    <a:pt x="500" y="464"/>
                  </a:lnTo>
                  <a:lnTo>
                    <a:pt x="498" y="462"/>
                  </a:lnTo>
                  <a:lnTo>
                    <a:pt x="500" y="460"/>
                  </a:lnTo>
                  <a:lnTo>
                    <a:pt x="498" y="458"/>
                  </a:lnTo>
                  <a:lnTo>
                    <a:pt x="496" y="456"/>
                  </a:lnTo>
                  <a:lnTo>
                    <a:pt x="496" y="450"/>
                  </a:lnTo>
                  <a:lnTo>
                    <a:pt x="500" y="450"/>
                  </a:lnTo>
                  <a:lnTo>
                    <a:pt x="502" y="448"/>
                  </a:lnTo>
                  <a:lnTo>
                    <a:pt x="500" y="448"/>
                  </a:lnTo>
                  <a:lnTo>
                    <a:pt x="498" y="446"/>
                  </a:lnTo>
                  <a:lnTo>
                    <a:pt x="498" y="444"/>
                  </a:lnTo>
                  <a:lnTo>
                    <a:pt x="498" y="442"/>
                  </a:lnTo>
                  <a:lnTo>
                    <a:pt x="494" y="440"/>
                  </a:lnTo>
                  <a:lnTo>
                    <a:pt x="494" y="438"/>
                  </a:lnTo>
                  <a:lnTo>
                    <a:pt x="490" y="434"/>
                  </a:lnTo>
                  <a:lnTo>
                    <a:pt x="486" y="434"/>
                  </a:lnTo>
                  <a:lnTo>
                    <a:pt x="480" y="432"/>
                  </a:lnTo>
                  <a:lnTo>
                    <a:pt x="478" y="430"/>
                  </a:lnTo>
                  <a:lnTo>
                    <a:pt x="476" y="430"/>
                  </a:lnTo>
                  <a:lnTo>
                    <a:pt x="472" y="428"/>
                  </a:lnTo>
                  <a:lnTo>
                    <a:pt x="468" y="428"/>
                  </a:lnTo>
                  <a:lnTo>
                    <a:pt x="466" y="428"/>
                  </a:lnTo>
                  <a:lnTo>
                    <a:pt x="462" y="430"/>
                  </a:lnTo>
                  <a:lnTo>
                    <a:pt x="462" y="434"/>
                  </a:lnTo>
                  <a:lnTo>
                    <a:pt x="460" y="436"/>
                  </a:lnTo>
                  <a:lnTo>
                    <a:pt x="456" y="434"/>
                  </a:lnTo>
                  <a:lnTo>
                    <a:pt x="452" y="436"/>
                  </a:lnTo>
                  <a:lnTo>
                    <a:pt x="448" y="436"/>
                  </a:lnTo>
                  <a:lnTo>
                    <a:pt x="448" y="434"/>
                  </a:lnTo>
                  <a:lnTo>
                    <a:pt x="448" y="430"/>
                  </a:lnTo>
                  <a:lnTo>
                    <a:pt x="448" y="428"/>
                  </a:lnTo>
                  <a:lnTo>
                    <a:pt x="442" y="422"/>
                  </a:lnTo>
                  <a:lnTo>
                    <a:pt x="440" y="420"/>
                  </a:lnTo>
                  <a:lnTo>
                    <a:pt x="442" y="414"/>
                  </a:lnTo>
                  <a:lnTo>
                    <a:pt x="438" y="410"/>
                  </a:lnTo>
                  <a:lnTo>
                    <a:pt x="440" y="406"/>
                  </a:lnTo>
                  <a:lnTo>
                    <a:pt x="440" y="398"/>
                  </a:lnTo>
                  <a:lnTo>
                    <a:pt x="438" y="394"/>
                  </a:lnTo>
                  <a:lnTo>
                    <a:pt x="434" y="390"/>
                  </a:lnTo>
                  <a:lnTo>
                    <a:pt x="432" y="390"/>
                  </a:lnTo>
                  <a:lnTo>
                    <a:pt x="430" y="386"/>
                  </a:lnTo>
                  <a:lnTo>
                    <a:pt x="424" y="382"/>
                  </a:lnTo>
                  <a:lnTo>
                    <a:pt x="420" y="380"/>
                  </a:lnTo>
                  <a:lnTo>
                    <a:pt x="420" y="376"/>
                  </a:lnTo>
                  <a:lnTo>
                    <a:pt x="422" y="372"/>
                  </a:lnTo>
                  <a:lnTo>
                    <a:pt x="420" y="368"/>
                  </a:lnTo>
                  <a:lnTo>
                    <a:pt x="418" y="366"/>
                  </a:lnTo>
                  <a:lnTo>
                    <a:pt x="418" y="364"/>
                  </a:lnTo>
                  <a:lnTo>
                    <a:pt x="422" y="362"/>
                  </a:lnTo>
                  <a:lnTo>
                    <a:pt x="426" y="356"/>
                  </a:lnTo>
                  <a:lnTo>
                    <a:pt x="428" y="352"/>
                  </a:lnTo>
                  <a:lnTo>
                    <a:pt x="426" y="344"/>
                  </a:lnTo>
                  <a:lnTo>
                    <a:pt x="420" y="334"/>
                  </a:lnTo>
                  <a:lnTo>
                    <a:pt x="422" y="334"/>
                  </a:lnTo>
                  <a:lnTo>
                    <a:pt x="426" y="336"/>
                  </a:lnTo>
                  <a:lnTo>
                    <a:pt x="426" y="340"/>
                  </a:lnTo>
                  <a:lnTo>
                    <a:pt x="428" y="340"/>
                  </a:lnTo>
                  <a:lnTo>
                    <a:pt x="428" y="340"/>
                  </a:lnTo>
                  <a:lnTo>
                    <a:pt x="430" y="344"/>
                  </a:lnTo>
                  <a:lnTo>
                    <a:pt x="432" y="348"/>
                  </a:lnTo>
                  <a:lnTo>
                    <a:pt x="432" y="354"/>
                  </a:lnTo>
                  <a:lnTo>
                    <a:pt x="434" y="356"/>
                  </a:lnTo>
                  <a:lnTo>
                    <a:pt x="432" y="360"/>
                  </a:lnTo>
                  <a:lnTo>
                    <a:pt x="434" y="362"/>
                  </a:lnTo>
                  <a:lnTo>
                    <a:pt x="438" y="366"/>
                  </a:lnTo>
                  <a:lnTo>
                    <a:pt x="438" y="368"/>
                  </a:lnTo>
                  <a:lnTo>
                    <a:pt x="440" y="370"/>
                  </a:lnTo>
                  <a:lnTo>
                    <a:pt x="440" y="372"/>
                  </a:lnTo>
                  <a:lnTo>
                    <a:pt x="438" y="372"/>
                  </a:lnTo>
                  <a:lnTo>
                    <a:pt x="438" y="374"/>
                  </a:lnTo>
                  <a:lnTo>
                    <a:pt x="442" y="374"/>
                  </a:lnTo>
                  <a:lnTo>
                    <a:pt x="446" y="376"/>
                  </a:lnTo>
                  <a:lnTo>
                    <a:pt x="450" y="376"/>
                  </a:lnTo>
                  <a:lnTo>
                    <a:pt x="452" y="376"/>
                  </a:lnTo>
                  <a:lnTo>
                    <a:pt x="454" y="378"/>
                  </a:lnTo>
                  <a:lnTo>
                    <a:pt x="456" y="380"/>
                  </a:lnTo>
                  <a:lnTo>
                    <a:pt x="458" y="376"/>
                  </a:lnTo>
                  <a:lnTo>
                    <a:pt x="460" y="376"/>
                  </a:lnTo>
                  <a:lnTo>
                    <a:pt x="462" y="374"/>
                  </a:lnTo>
                  <a:lnTo>
                    <a:pt x="466" y="376"/>
                  </a:lnTo>
                  <a:lnTo>
                    <a:pt x="468" y="380"/>
                  </a:lnTo>
                  <a:lnTo>
                    <a:pt x="470" y="380"/>
                  </a:lnTo>
                  <a:lnTo>
                    <a:pt x="474" y="382"/>
                  </a:lnTo>
                  <a:lnTo>
                    <a:pt x="480" y="380"/>
                  </a:lnTo>
                  <a:lnTo>
                    <a:pt x="482" y="378"/>
                  </a:lnTo>
                  <a:lnTo>
                    <a:pt x="478" y="380"/>
                  </a:lnTo>
                  <a:lnTo>
                    <a:pt x="474" y="380"/>
                  </a:lnTo>
                  <a:lnTo>
                    <a:pt x="474" y="376"/>
                  </a:lnTo>
                  <a:lnTo>
                    <a:pt x="472" y="376"/>
                  </a:lnTo>
                  <a:lnTo>
                    <a:pt x="470" y="372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4" y="370"/>
                  </a:lnTo>
                  <a:lnTo>
                    <a:pt x="462" y="372"/>
                  </a:lnTo>
                  <a:lnTo>
                    <a:pt x="456" y="372"/>
                  </a:lnTo>
                  <a:lnTo>
                    <a:pt x="454" y="370"/>
                  </a:lnTo>
                  <a:lnTo>
                    <a:pt x="450" y="370"/>
                  </a:lnTo>
                  <a:lnTo>
                    <a:pt x="446" y="366"/>
                  </a:lnTo>
                  <a:lnTo>
                    <a:pt x="444" y="362"/>
                  </a:lnTo>
                  <a:lnTo>
                    <a:pt x="444" y="362"/>
                  </a:lnTo>
                  <a:lnTo>
                    <a:pt x="440" y="356"/>
                  </a:lnTo>
                  <a:lnTo>
                    <a:pt x="442" y="356"/>
                  </a:lnTo>
                  <a:lnTo>
                    <a:pt x="442" y="354"/>
                  </a:lnTo>
                  <a:lnTo>
                    <a:pt x="446" y="352"/>
                  </a:lnTo>
                  <a:lnTo>
                    <a:pt x="448" y="352"/>
                  </a:lnTo>
                  <a:lnTo>
                    <a:pt x="452" y="356"/>
                  </a:lnTo>
                  <a:lnTo>
                    <a:pt x="456" y="358"/>
                  </a:lnTo>
                  <a:lnTo>
                    <a:pt x="460" y="358"/>
                  </a:lnTo>
                  <a:lnTo>
                    <a:pt x="464" y="352"/>
                  </a:lnTo>
                  <a:lnTo>
                    <a:pt x="460" y="348"/>
                  </a:lnTo>
                  <a:lnTo>
                    <a:pt x="456" y="346"/>
                  </a:lnTo>
                  <a:lnTo>
                    <a:pt x="452" y="350"/>
                  </a:lnTo>
                  <a:lnTo>
                    <a:pt x="450" y="348"/>
                  </a:lnTo>
                  <a:lnTo>
                    <a:pt x="452" y="346"/>
                  </a:lnTo>
                  <a:lnTo>
                    <a:pt x="452" y="346"/>
                  </a:lnTo>
                  <a:lnTo>
                    <a:pt x="454" y="346"/>
                  </a:lnTo>
                  <a:lnTo>
                    <a:pt x="454" y="344"/>
                  </a:lnTo>
                  <a:lnTo>
                    <a:pt x="458" y="338"/>
                  </a:lnTo>
                  <a:lnTo>
                    <a:pt x="460" y="336"/>
                  </a:lnTo>
                  <a:lnTo>
                    <a:pt x="462" y="338"/>
                  </a:lnTo>
                  <a:lnTo>
                    <a:pt x="472" y="338"/>
                  </a:lnTo>
                  <a:lnTo>
                    <a:pt x="474" y="340"/>
                  </a:lnTo>
                  <a:lnTo>
                    <a:pt x="478" y="342"/>
                  </a:lnTo>
                  <a:lnTo>
                    <a:pt x="484" y="344"/>
                  </a:lnTo>
                  <a:lnTo>
                    <a:pt x="486" y="346"/>
                  </a:lnTo>
                  <a:lnTo>
                    <a:pt x="488" y="348"/>
                  </a:lnTo>
                  <a:lnTo>
                    <a:pt x="494" y="354"/>
                  </a:lnTo>
                  <a:lnTo>
                    <a:pt x="496" y="354"/>
                  </a:lnTo>
                  <a:lnTo>
                    <a:pt x="504" y="352"/>
                  </a:lnTo>
                  <a:lnTo>
                    <a:pt x="508" y="350"/>
                  </a:lnTo>
                  <a:lnTo>
                    <a:pt x="510" y="352"/>
                  </a:lnTo>
                  <a:lnTo>
                    <a:pt x="512" y="350"/>
                  </a:lnTo>
                  <a:lnTo>
                    <a:pt x="514" y="352"/>
                  </a:lnTo>
                  <a:lnTo>
                    <a:pt x="514" y="356"/>
                  </a:lnTo>
                  <a:lnTo>
                    <a:pt x="514" y="358"/>
                  </a:lnTo>
                  <a:lnTo>
                    <a:pt x="514" y="360"/>
                  </a:lnTo>
                  <a:lnTo>
                    <a:pt x="510" y="362"/>
                  </a:lnTo>
                  <a:lnTo>
                    <a:pt x="510" y="366"/>
                  </a:lnTo>
                  <a:lnTo>
                    <a:pt x="512" y="368"/>
                  </a:lnTo>
                  <a:lnTo>
                    <a:pt x="512" y="372"/>
                  </a:lnTo>
                  <a:lnTo>
                    <a:pt x="516" y="376"/>
                  </a:lnTo>
                  <a:lnTo>
                    <a:pt x="516" y="378"/>
                  </a:lnTo>
                  <a:lnTo>
                    <a:pt x="514" y="380"/>
                  </a:lnTo>
                  <a:lnTo>
                    <a:pt x="516" y="388"/>
                  </a:lnTo>
                  <a:lnTo>
                    <a:pt x="518" y="388"/>
                  </a:lnTo>
                  <a:lnTo>
                    <a:pt x="518" y="386"/>
                  </a:lnTo>
                  <a:lnTo>
                    <a:pt x="518" y="384"/>
                  </a:lnTo>
                  <a:lnTo>
                    <a:pt x="520" y="382"/>
                  </a:lnTo>
                  <a:lnTo>
                    <a:pt x="518" y="380"/>
                  </a:lnTo>
                  <a:lnTo>
                    <a:pt x="520" y="378"/>
                  </a:lnTo>
                  <a:lnTo>
                    <a:pt x="522" y="374"/>
                  </a:lnTo>
                  <a:lnTo>
                    <a:pt x="524" y="376"/>
                  </a:lnTo>
                  <a:lnTo>
                    <a:pt x="526" y="380"/>
                  </a:lnTo>
                  <a:lnTo>
                    <a:pt x="526" y="386"/>
                  </a:lnTo>
                  <a:lnTo>
                    <a:pt x="526" y="388"/>
                  </a:lnTo>
                  <a:lnTo>
                    <a:pt x="526" y="390"/>
                  </a:lnTo>
                  <a:lnTo>
                    <a:pt x="526" y="392"/>
                  </a:lnTo>
                  <a:lnTo>
                    <a:pt x="524" y="394"/>
                  </a:lnTo>
                  <a:lnTo>
                    <a:pt x="528" y="396"/>
                  </a:lnTo>
                  <a:lnTo>
                    <a:pt x="532" y="396"/>
                  </a:lnTo>
                  <a:lnTo>
                    <a:pt x="536" y="396"/>
                  </a:lnTo>
                  <a:lnTo>
                    <a:pt x="538" y="400"/>
                  </a:lnTo>
                  <a:lnTo>
                    <a:pt x="538" y="402"/>
                  </a:lnTo>
                  <a:lnTo>
                    <a:pt x="542" y="404"/>
                  </a:lnTo>
                  <a:lnTo>
                    <a:pt x="546" y="404"/>
                  </a:lnTo>
                  <a:lnTo>
                    <a:pt x="552" y="410"/>
                  </a:lnTo>
                  <a:lnTo>
                    <a:pt x="550" y="408"/>
                  </a:lnTo>
                  <a:lnTo>
                    <a:pt x="552" y="404"/>
                  </a:lnTo>
                  <a:lnTo>
                    <a:pt x="554" y="400"/>
                  </a:lnTo>
                  <a:lnTo>
                    <a:pt x="558" y="400"/>
                  </a:lnTo>
                  <a:lnTo>
                    <a:pt x="564" y="404"/>
                  </a:lnTo>
                  <a:lnTo>
                    <a:pt x="566" y="404"/>
                  </a:lnTo>
                  <a:lnTo>
                    <a:pt x="568" y="408"/>
                  </a:lnTo>
                  <a:lnTo>
                    <a:pt x="570" y="412"/>
                  </a:lnTo>
                  <a:lnTo>
                    <a:pt x="570" y="406"/>
                  </a:lnTo>
                  <a:lnTo>
                    <a:pt x="568" y="404"/>
                  </a:lnTo>
                  <a:lnTo>
                    <a:pt x="566" y="404"/>
                  </a:lnTo>
                  <a:lnTo>
                    <a:pt x="562" y="402"/>
                  </a:lnTo>
                  <a:lnTo>
                    <a:pt x="558" y="400"/>
                  </a:lnTo>
                  <a:lnTo>
                    <a:pt x="554" y="400"/>
                  </a:lnTo>
                  <a:lnTo>
                    <a:pt x="550" y="404"/>
                  </a:lnTo>
                  <a:lnTo>
                    <a:pt x="548" y="402"/>
                  </a:lnTo>
                  <a:lnTo>
                    <a:pt x="546" y="404"/>
                  </a:lnTo>
                  <a:lnTo>
                    <a:pt x="542" y="402"/>
                  </a:lnTo>
                  <a:lnTo>
                    <a:pt x="538" y="396"/>
                  </a:lnTo>
                  <a:lnTo>
                    <a:pt x="536" y="394"/>
                  </a:lnTo>
                  <a:lnTo>
                    <a:pt x="532" y="394"/>
                  </a:lnTo>
                  <a:lnTo>
                    <a:pt x="528" y="390"/>
                  </a:lnTo>
                  <a:lnTo>
                    <a:pt x="530" y="392"/>
                  </a:lnTo>
                  <a:lnTo>
                    <a:pt x="532" y="390"/>
                  </a:lnTo>
                  <a:lnTo>
                    <a:pt x="536" y="386"/>
                  </a:lnTo>
                  <a:lnTo>
                    <a:pt x="534" y="382"/>
                  </a:lnTo>
                  <a:lnTo>
                    <a:pt x="530" y="380"/>
                  </a:lnTo>
                  <a:lnTo>
                    <a:pt x="530" y="374"/>
                  </a:lnTo>
                  <a:lnTo>
                    <a:pt x="526" y="368"/>
                  </a:lnTo>
                  <a:lnTo>
                    <a:pt x="522" y="366"/>
                  </a:lnTo>
                  <a:lnTo>
                    <a:pt x="520" y="364"/>
                  </a:lnTo>
                  <a:lnTo>
                    <a:pt x="520" y="360"/>
                  </a:lnTo>
                  <a:lnTo>
                    <a:pt x="520" y="358"/>
                  </a:lnTo>
                  <a:lnTo>
                    <a:pt x="520" y="352"/>
                  </a:lnTo>
                  <a:lnTo>
                    <a:pt x="516" y="348"/>
                  </a:lnTo>
                  <a:lnTo>
                    <a:pt x="514" y="348"/>
                  </a:lnTo>
                  <a:lnTo>
                    <a:pt x="510" y="346"/>
                  </a:lnTo>
                  <a:lnTo>
                    <a:pt x="504" y="346"/>
                  </a:lnTo>
                  <a:lnTo>
                    <a:pt x="502" y="342"/>
                  </a:lnTo>
                  <a:lnTo>
                    <a:pt x="498" y="340"/>
                  </a:lnTo>
                  <a:lnTo>
                    <a:pt x="498" y="336"/>
                  </a:lnTo>
                  <a:lnTo>
                    <a:pt x="498" y="334"/>
                  </a:lnTo>
                  <a:lnTo>
                    <a:pt x="498" y="332"/>
                  </a:lnTo>
                  <a:lnTo>
                    <a:pt x="494" y="334"/>
                  </a:lnTo>
                  <a:lnTo>
                    <a:pt x="486" y="334"/>
                  </a:lnTo>
                  <a:lnTo>
                    <a:pt x="482" y="334"/>
                  </a:lnTo>
                  <a:lnTo>
                    <a:pt x="478" y="332"/>
                  </a:lnTo>
                  <a:lnTo>
                    <a:pt x="478" y="328"/>
                  </a:lnTo>
                  <a:lnTo>
                    <a:pt x="478" y="328"/>
                  </a:lnTo>
                  <a:lnTo>
                    <a:pt x="476" y="326"/>
                  </a:lnTo>
                  <a:lnTo>
                    <a:pt x="476" y="322"/>
                  </a:lnTo>
                  <a:lnTo>
                    <a:pt x="474" y="316"/>
                  </a:lnTo>
                  <a:lnTo>
                    <a:pt x="468" y="314"/>
                  </a:lnTo>
                  <a:lnTo>
                    <a:pt x="470" y="312"/>
                  </a:lnTo>
                  <a:lnTo>
                    <a:pt x="470" y="310"/>
                  </a:lnTo>
                  <a:lnTo>
                    <a:pt x="468" y="310"/>
                  </a:lnTo>
                  <a:lnTo>
                    <a:pt x="466" y="308"/>
                  </a:lnTo>
                  <a:lnTo>
                    <a:pt x="466" y="306"/>
                  </a:lnTo>
                  <a:lnTo>
                    <a:pt x="466" y="302"/>
                  </a:lnTo>
                  <a:lnTo>
                    <a:pt x="464" y="300"/>
                  </a:lnTo>
                  <a:lnTo>
                    <a:pt x="466" y="300"/>
                  </a:lnTo>
                  <a:lnTo>
                    <a:pt x="470" y="300"/>
                  </a:lnTo>
                  <a:lnTo>
                    <a:pt x="472" y="296"/>
                  </a:lnTo>
                  <a:lnTo>
                    <a:pt x="476" y="296"/>
                  </a:lnTo>
                  <a:lnTo>
                    <a:pt x="482" y="294"/>
                  </a:lnTo>
                  <a:lnTo>
                    <a:pt x="492" y="290"/>
                  </a:lnTo>
                  <a:lnTo>
                    <a:pt x="496" y="288"/>
                  </a:lnTo>
                  <a:lnTo>
                    <a:pt x="498" y="288"/>
                  </a:lnTo>
                  <a:lnTo>
                    <a:pt x="500" y="288"/>
                  </a:lnTo>
                  <a:lnTo>
                    <a:pt x="504" y="286"/>
                  </a:lnTo>
                  <a:lnTo>
                    <a:pt x="506" y="284"/>
                  </a:lnTo>
                  <a:lnTo>
                    <a:pt x="510" y="282"/>
                  </a:lnTo>
                  <a:lnTo>
                    <a:pt x="518" y="278"/>
                  </a:lnTo>
                  <a:lnTo>
                    <a:pt x="520" y="280"/>
                  </a:lnTo>
                  <a:lnTo>
                    <a:pt x="518" y="282"/>
                  </a:lnTo>
                  <a:lnTo>
                    <a:pt x="518" y="284"/>
                  </a:lnTo>
                  <a:lnTo>
                    <a:pt x="516" y="286"/>
                  </a:lnTo>
                  <a:lnTo>
                    <a:pt x="514" y="290"/>
                  </a:lnTo>
                  <a:lnTo>
                    <a:pt x="514" y="294"/>
                  </a:lnTo>
                  <a:lnTo>
                    <a:pt x="520" y="298"/>
                  </a:lnTo>
                  <a:lnTo>
                    <a:pt x="524" y="298"/>
                  </a:lnTo>
                  <a:lnTo>
                    <a:pt x="522" y="296"/>
                  </a:lnTo>
                  <a:lnTo>
                    <a:pt x="516" y="292"/>
                  </a:lnTo>
                  <a:lnTo>
                    <a:pt x="516" y="290"/>
                  </a:lnTo>
                  <a:lnTo>
                    <a:pt x="518" y="288"/>
                  </a:lnTo>
                  <a:lnTo>
                    <a:pt x="524" y="284"/>
                  </a:lnTo>
                  <a:lnTo>
                    <a:pt x="526" y="280"/>
                  </a:lnTo>
                  <a:lnTo>
                    <a:pt x="524" y="276"/>
                  </a:lnTo>
                  <a:lnTo>
                    <a:pt x="520" y="276"/>
                  </a:lnTo>
                  <a:lnTo>
                    <a:pt x="518" y="274"/>
                  </a:lnTo>
                  <a:lnTo>
                    <a:pt x="518" y="272"/>
                  </a:lnTo>
                  <a:lnTo>
                    <a:pt x="514" y="272"/>
                  </a:lnTo>
                  <a:lnTo>
                    <a:pt x="512" y="272"/>
                  </a:lnTo>
                  <a:lnTo>
                    <a:pt x="512" y="272"/>
                  </a:lnTo>
                  <a:lnTo>
                    <a:pt x="510" y="268"/>
                  </a:lnTo>
                  <a:lnTo>
                    <a:pt x="506" y="268"/>
                  </a:lnTo>
                  <a:lnTo>
                    <a:pt x="504" y="270"/>
                  </a:lnTo>
                  <a:lnTo>
                    <a:pt x="500" y="266"/>
                  </a:lnTo>
                  <a:lnTo>
                    <a:pt x="502" y="264"/>
                  </a:lnTo>
                  <a:lnTo>
                    <a:pt x="502" y="262"/>
                  </a:lnTo>
                  <a:lnTo>
                    <a:pt x="504" y="262"/>
                  </a:lnTo>
                  <a:lnTo>
                    <a:pt x="506" y="264"/>
                  </a:lnTo>
                  <a:lnTo>
                    <a:pt x="510" y="264"/>
                  </a:lnTo>
                  <a:lnTo>
                    <a:pt x="512" y="262"/>
                  </a:lnTo>
                  <a:lnTo>
                    <a:pt x="510" y="262"/>
                  </a:lnTo>
                  <a:lnTo>
                    <a:pt x="510" y="262"/>
                  </a:lnTo>
                  <a:lnTo>
                    <a:pt x="508" y="262"/>
                  </a:lnTo>
                  <a:lnTo>
                    <a:pt x="504" y="260"/>
                  </a:lnTo>
                  <a:lnTo>
                    <a:pt x="504" y="258"/>
                  </a:lnTo>
                  <a:lnTo>
                    <a:pt x="502" y="258"/>
                  </a:lnTo>
                  <a:lnTo>
                    <a:pt x="498" y="256"/>
                  </a:lnTo>
                  <a:lnTo>
                    <a:pt x="494" y="258"/>
                  </a:lnTo>
                  <a:lnTo>
                    <a:pt x="494" y="256"/>
                  </a:lnTo>
                  <a:lnTo>
                    <a:pt x="494" y="254"/>
                  </a:lnTo>
                  <a:lnTo>
                    <a:pt x="494" y="252"/>
                  </a:lnTo>
                  <a:lnTo>
                    <a:pt x="492" y="250"/>
                  </a:lnTo>
                  <a:lnTo>
                    <a:pt x="494" y="248"/>
                  </a:lnTo>
                  <a:lnTo>
                    <a:pt x="496" y="250"/>
                  </a:lnTo>
                  <a:lnTo>
                    <a:pt x="498" y="252"/>
                  </a:lnTo>
                  <a:lnTo>
                    <a:pt x="500" y="252"/>
                  </a:lnTo>
                  <a:lnTo>
                    <a:pt x="504" y="256"/>
                  </a:lnTo>
                  <a:lnTo>
                    <a:pt x="504" y="254"/>
                  </a:lnTo>
                  <a:lnTo>
                    <a:pt x="502" y="252"/>
                  </a:lnTo>
                  <a:lnTo>
                    <a:pt x="506" y="250"/>
                  </a:lnTo>
                  <a:lnTo>
                    <a:pt x="506" y="246"/>
                  </a:lnTo>
                  <a:lnTo>
                    <a:pt x="504" y="244"/>
                  </a:lnTo>
                  <a:lnTo>
                    <a:pt x="504" y="242"/>
                  </a:lnTo>
                  <a:lnTo>
                    <a:pt x="506" y="244"/>
                  </a:lnTo>
                  <a:lnTo>
                    <a:pt x="508" y="242"/>
                  </a:lnTo>
                  <a:lnTo>
                    <a:pt x="502" y="240"/>
                  </a:lnTo>
                  <a:lnTo>
                    <a:pt x="502" y="242"/>
                  </a:lnTo>
                  <a:lnTo>
                    <a:pt x="500" y="242"/>
                  </a:lnTo>
                  <a:lnTo>
                    <a:pt x="500" y="240"/>
                  </a:lnTo>
                  <a:lnTo>
                    <a:pt x="502" y="238"/>
                  </a:lnTo>
                  <a:lnTo>
                    <a:pt x="506" y="236"/>
                  </a:lnTo>
                  <a:lnTo>
                    <a:pt x="510" y="236"/>
                  </a:lnTo>
                  <a:lnTo>
                    <a:pt x="508" y="234"/>
                  </a:lnTo>
                  <a:lnTo>
                    <a:pt x="512" y="230"/>
                  </a:lnTo>
                  <a:lnTo>
                    <a:pt x="512" y="228"/>
                  </a:lnTo>
                  <a:lnTo>
                    <a:pt x="512" y="228"/>
                  </a:lnTo>
                  <a:lnTo>
                    <a:pt x="512" y="226"/>
                  </a:lnTo>
                  <a:lnTo>
                    <a:pt x="514" y="222"/>
                  </a:lnTo>
                  <a:lnTo>
                    <a:pt x="514" y="222"/>
                  </a:lnTo>
                  <a:lnTo>
                    <a:pt x="516" y="224"/>
                  </a:lnTo>
                  <a:lnTo>
                    <a:pt x="518" y="224"/>
                  </a:lnTo>
                  <a:lnTo>
                    <a:pt x="518" y="222"/>
                  </a:lnTo>
                  <a:lnTo>
                    <a:pt x="520" y="222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2" y="216"/>
                  </a:lnTo>
                  <a:lnTo>
                    <a:pt x="524" y="216"/>
                  </a:lnTo>
                  <a:lnTo>
                    <a:pt x="524" y="214"/>
                  </a:lnTo>
                  <a:lnTo>
                    <a:pt x="526" y="214"/>
                  </a:lnTo>
                  <a:lnTo>
                    <a:pt x="528" y="214"/>
                  </a:lnTo>
                  <a:lnTo>
                    <a:pt x="532" y="214"/>
                  </a:lnTo>
                  <a:lnTo>
                    <a:pt x="530" y="212"/>
                  </a:lnTo>
                  <a:lnTo>
                    <a:pt x="532" y="210"/>
                  </a:lnTo>
                  <a:lnTo>
                    <a:pt x="536" y="210"/>
                  </a:lnTo>
                  <a:lnTo>
                    <a:pt x="540" y="208"/>
                  </a:lnTo>
                  <a:lnTo>
                    <a:pt x="542" y="204"/>
                  </a:lnTo>
                  <a:lnTo>
                    <a:pt x="548" y="202"/>
                  </a:lnTo>
                  <a:lnTo>
                    <a:pt x="548" y="200"/>
                  </a:lnTo>
                  <a:lnTo>
                    <a:pt x="548" y="200"/>
                  </a:lnTo>
                  <a:lnTo>
                    <a:pt x="542" y="202"/>
                  </a:lnTo>
                  <a:lnTo>
                    <a:pt x="542" y="200"/>
                  </a:lnTo>
                  <a:lnTo>
                    <a:pt x="538" y="204"/>
                  </a:lnTo>
                  <a:lnTo>
                    <a:pt x="538" y="202"/>
                  </a:lnTo>
                  <a:lnTo>
                    <a:pt x="538" y="196"/>
                  </a:lnTo>
                  <a:lnTo>
                    <a:pt x="538" y="196"/>
                  </a:lnTo>
                  <a:lnTo>
                    <a:pt x="540" y="192"/>
                  </a:lnTo>
                  <a:lnTo>
                    <a:pt x="540" y="194"/>
                  </a:lnTo>
                  <a:lnTo>
                    <a:pt x="540" y="194"/>
                  </a:lnTo>
                  <a:lnTo>
                    <a:pt x="542" y="194"/>
                  </a:lnTo>
                  <a:lnTo>
                    <a:pt x="544" y="194"/>
                  </a:lnTo>
                  <a:lnTo>
                    <a:pt x="540" y="190"/>
                  </a:lnTo>
                  <a:lnTo>
                    <a:pt x="544" y="190"/>
                  </a:lnTo>
                  <a:lnTo>
                    <a:pt x="546" y="192"/>
                  </a:lnTo>
                  <a:lnTo>
                    <a:pt x="548" y="192"/>
                  </a:lnTo>
                  <a:lnTo>
                    <a:pt x="552" y="190"/>
                  </a:lnTo>
                  <a:lnTo>
                    <a:pt x="554" y="190"/>
                  </a:lnTo>
                  <a:lnTo>
                    <a:pt x="562" y="188"/>
                  </a:lnTo>
                  <a:lnTo>
                    <a:pt x="564" y="188"/>
                  </a:lnTo>
                  <a:lnTo>
                    <a:pt x="566" y="190"/>
                  </a:lnTo>
                  <a:lnTo>
                    <a:pt x="562" y="196"/>
                  </a:lnTo>
                  <a:lnTo>
                    <a:pt x="562" y="198"/>
                  </a:lnTo>
                  <a:lnTo>
                    <a:pt x="566" y="200"/>
                  </a:lnTo>
                  <a:lnTo>
                    <a:pt x="566" y="196"/>
                  </a:lnTo>
                  <a:lnTo>
                    <a:pt x="568" y="192"/>
                  </a:lnTo>
                  <a:lnTo>
                    <a:pt x="568" y="190"/>
                  </a:lnTo>
                  <a:lnTo>
                    <a:pt x="568" y="188"/>
                  </a:lnTo>
                  <a:lnTo>
                    <a:pt x="570" y="192"/>
                  </a:lnTo>
                  <a:lnTo>
                    <a:pt x="570" y="194"/>
                  </a:lnTo>
                  <a:lnTo>
                    <a:pt x="572" y="194"/>
                  </a:lnTo>
                  <a:lnTo>
                    <a:pt x="574" y="192"/>
                  </a:lnTo>
                  <a:lnTo>
                    <a:pt x="572" y="190"/>
                  </a:lnTo>
                  <a:lnTo>
                    <a:pt x="574" y="188"/>
                  </a:lnTo>
                  <a:lnTo>
                    <a:pt x="576" y="188"/>
                  </a:lnTo>
                  <a:lnTo>
                    <a:pt x="576" y="192"/>
                  </a:lnTo>
                  <a:lnTo>
                    <a:pt x="580" y="188"/>
                  </a:lnTo>
                  <a:lnTo>
                    <a:pt x="580" y="186"/>
                  </a:lnTo>
                  <a:lnTo>
                    <a:pt x="578" y="184"/>
                  </a:lnTo>
                  <a:lnTo>
                    <a:pt x="582" y="184"/>
                  </a:lnTo>
                  <a:lnTo>
                    <a:pt x="582" y="184"/>
                  </a:lnTo>
                  <a:lnTo>
                    <a:pt x="580" y="182"/>
                  </a:lnTo>
                  <a:lnTo>
                    <a:pt x="584" y="180"/>
                  </a:lnTo>
                  <a:lnTo>
                    <a:pt x="586" y="180"/>
                  </a:lnTo>
                  <a:lnTo>
                    <a:pt x="588" y="178"/>
                  </a:lnTo>
                  <a:lnTo>
                    <a:pt x="590" y="178"/>
                  </a:lnTo>
                  <a:lnTo>
                    <a:pt x="590" y="180"/>
                  </a:lnTo>
                  <a:lnTo>
                    <a:pt x="592" y="180"/>
                  </a:lnTo>
                  <a:lnTo>
                    <a:pt x="596" y="182"/>
                  </a:lnTo>
                  <a:lnTo>
                    <a:pt x="596" y="184"/>
                  </a:lnTo>
                  <a:lnTo>
                    <a:pt x="596" y="186"/>
                  </a:lnTo>
                  <a:lnTo>
                    <a:pt x="594" y="192"/>
                  </a:lnTo>
                  <a:lnTo>
                    <a:pt x="598" y="190"/>
                  </a:lnTo>
                  <a:lnTo>
                    <a:pt x="600" y="186"/>
                  </a:lnTo>
                  <a:lnTo>
                    <a:pt x="598" y="180"/>
                  </a:lnTo>
                  <a:lnTo>
                    <a:pt x="594" y="178"/>
                  </a:lnTo>
                  <a:lnTo>
                    <a:pt x="592" y="174"/>
                  </a:lnTo>
                  <a:lnTo>
                    <a:pt x="590" y="176"/>
                  </a:lnTo>
                  <a:lnTo>
                    <a:pt x="588" y="176"/>
                  </a:lnTo>
                  <a:lnTo>
                    <a:pt x="584" y="176"/>
                  </a:lnTo>
                  <a:lnTo>
                    <a:pt x="584" y="174"/>
                  </a:lnTo>
                  <a:lnTo>
                    <a:pt x="582" y="172"/>
                  </a:lnTo>
                  <a:lnTo>
                    <a:pt x="582" y="172"/>
                  </a:lnTo>
                  <a:lnTo>
                    <a:pt x="582" y="170"/>
                  </a:lnTo>
                  <a:lnTo>
                    <a:pt x="588" y="170"/>
                  </a:lnTo>
                  <a:lnTo>
                    <a:pt x="590" y="168"/>
                  </a:lnTo>
                  <a:lnTo>
                    <a:pt x="592" y="168"/>
                  </a:lnTo>
                  <a:lnTo>
                    <a:pt x="594" y="168"/>
                  </a:lnTo>
                  <a:lnTo>
                    <a:pt x="598" y="168"/>
                  </a:lnTo>
                  <a:lnTo>
                    <a:pt x="598" y="168"/>
                  </a:lnTo>
                  <a:lnTo>
                    <a:pt x="604" y="166"/>
                  </a:lnTo>
                  <a:lnTo>
                    <a:pt x="608" y="168"/>
                  </a:lnTo>
                  <a:lnTo>
                    <a:pt x="610" y="168"/>
                  </a:lnTo>
                  <a:lnTo>
                    <a:pt x="612" y="168"/>
                  </a:lnTo>
                  <a:lnTo>
                    <a:pt x="614" y="166"/>
                  </a:lnTo>
                  <a:lnTo>
                    <a:pt x="612" y="164"/>
                  </a:lnTo>
                  <a:lnTo>
                    <a:pt x="608" y="164"/>
                  </a:lnTo>
                  <a:lnTo>
                    <a:pt x="604" y="164"/>
                  </a:lnTo>
                  <a:lnTo>
                    <a:pt x="602" y="164"/>
                  </a:lnTo>
                  <a:lnTo>
                    <a:pt x="598" y="164"/>
                  </a:lnTo>
                  <a:lnTo>
                    <a:pt x="598" y="162"/>
                  </a:lnTo>
                  <a:lnTo>
                    <a:pt x="596" y="160"/>
                  </a:lnTo>
                  <a:lnTo>
                    <a:pt x="600" y="156"/>
                  </a:lnTo>
                  <a:lnTo>
                    <a:pt x="596" y="156"/>
                  </a:lnTo>
                  <a:lnTo>
                    <a:pt x="594" y="152"/>
                  </a:lnTo>
                  <a:lnTo>
                    <a:pt x="590" y="152"/>
                  </a:lnTo>
                  <a:lnTo>
                    <a:pt x="588" y="150"/>
                  </a:lnTo>
                  <a:lnTo>
                    <a:pt x="588" y="146"/>
                  </a:lnTo>
                  <a:lnTo>
                    <a:pt x="590" y="146"/>
                  </a:lnTo>
                  <a:lnTo>
                    <a:pt x="590" y="144"/>
                  </a:lnTo>
                  <a:lnTo>
                    <a:pt x="588" y="140"/>
                  </a:lnTo>
                  <a:lnTo>
                    <a:pt x="588" y="128"/>
                  </a:lnTo>
                  <a:lnTo>
                    <a:pt x="590" y="126"/>
                  </a:lnTo>
                  <a:lnTo>
                    <a:pt x="590" y="122"/>
                  </a:lnTo>
                  <a:lnTo>
                    <a:pt x="590" y="118"/>
                  </a:lnTo>
                  <a:lnTo>
                    <a:pt x="592" y="116"/>
                  </a:lnTo>
                  <a:lnTo>
                    <a:pt x="590" y="114"/>
                  </a:lnTo>
                  <a:lnTo>
                    <a:pt x="594" y="114"/>
                  </a:lnTo>
                  <a:lnTo>
                    <a:pt x="594" y="110"/>
                  </a:lnTo>
                  <a:lnTo>
                    <a:pt x="598" y="108"/>
                  </a:lnTo>
                  <a:lnTo>
                    <a:pt x="598" y="108"/>
                  </a:lnTo>
                  <a:lnTo>
                    <a:pt x="602" y="112"/>
                  </a:lnTo>
                  <a:lnTo>
                    <a:pt x="604" y="110"/>
                  </a:lnTo>
                  <a:lnTo>
                    <a:pt x="606" y="110"/>
                  </a:lnTo>
                  <a:lnTo>
                    <a:pt x="608" y="112"/>
                  </a:lnTo>
                  <a:lnTo>
                    <a:pt x="612" y="114"/>
                  </a:lnTo>
                  <a:lnTo>
                    <a:pt x="614" y="110"/>
                  </a:lnTo>
                  <a:lnTo>
                    <a:pt x="616" y="110"/>
                  </a:lnTo>
                  <a:lnTo>
                    <a:pt x="616" y="114"/>
                  </a:lnTo>
                  <a:lnTo>
                    <a:pt x="616" y="116"/>
                  </a:lnTo>
                  <a:lnTo>
                    <a:pt x="620" y="116"/>
                  </a:lnTo>
                  <a:lnTo>
                    <a:pt x="620" y="118"/>
                  </a:lnTo>
                  <a:lnTo>
                    <a:pt x="618" y="120"/>
                  </a:lnTo>
                  <a:lnTo>
                    <a:pt x="618" y="120"/>
                  </a:lnTo>
                  <a:lnTo>
                    <a:pt x="618" y="122"/>
                  </a:lnTo>
                  <a:lnTo>
                    <a:pt x="618" y="124"/>
                  </a:lnTo>
                  <a:lnTo>
                    <a:pt x="616" y="130"/>
                  </a:lnTo>
                  <a:lnTo>
                    <a:pt x="612" y="130"/>
                  </a:lnTo>
                  <a:lnTo>
                    <a:pt x="610" y="132"/>
                  </a:lnTo>
                  <a:lnTo>
                    <a:pt x="612" y="134"/>
                  </a:lnTo>
                  <a:lnTo>
                    <a:pt x="618" y="132"/>
                  </a:lnTo>
                  <a:lnTo>
                    <a:pt x="622" y="126"/>
                  </a:lnTo>
                  <a:lnTo>
                    <a:pt x="624" y="126"/>
                  </a:lnTo>
                  <a:lnTo>
                    <a:pt x="624" y="128"/>
                  </a:lnTo>
                  <a:lnTo>
                    <a:pt x="622" y="130"/>
                  </a:lnTo>
                  <a:lnTo>
                    <a:pt x="622" y="132"/>
                  </a:lnTo>
                  <a:lnTo>
                    <a:pt x="626" y="132"/>
                  </a:lnTo>
                  <a:lnTo>
                    <a:pt x="628" y="128"/>
                  </a:lnTo>
                  <a:lnTo>
                    <a:pt x="630" y="128"/>
                  </a:lnTo>
                  <a:lnTo>
                    <a:pt x="630" y="128"/>
                  </a:lnTo>
                  <a:lnTo>
                    <a:pt x="634" y="128"/>
                  </a:lnTo>
                  <a:lnTo>
                    <a:pt x="634" y="126"/>
                  </a:lnTo>
                  <a:lnTo>
                    <a:pt x="636" y="124"/>
                  </a:lnTo>
                  <a:lnTo>
                    <a:pt x="638" y="126"/>
                  </a:lnTo>
                  <a:lnTo>
                    <a:pt x="640" y="124"/>
                  </a:lnTo>
                  <a:lnTo>
                    <a:pt x="644" y="128"/>
                  </a:lnTo>
                  <a:lnTo>
                    <a:pt x="644" y="130"/>
                  </a:lnTo>
                  <a:lnTo>
                    <a:pt x="644" y="134"/>
                  </a:lnTo>
                  <a:lnTo>
                    <a:pt x="644" y="136"/>
                  </a:lnTo>
                  <a:lnTo>
                    <a:pt x="644" y="138"/>
                  </a:lnTo>
                  <a:lnTo>
                    <a:pt x="642" y="142"/>
                  </a:lnTo>
                  <a:lnTo>
                    <a:pt x="644" y="148"/>
                  </a:lnTo>
                  <a:lnTo>
                    <a:pt x="644" y="150"/>
                  </a:lnTo>
                  <a:lnTo>
                    <a:pt x="642" y="150"/>
                  </a:lnTo>
                  <a:lnTo>
                    <a:pt x="640" y="152"/>
                  </a:lnTo>
                  <a:lnTo>
                    <a:pt x="642" y="152"/>
                  </a:lnTo>
                  <a:lnTo>
                    <a:pt x="648" y="152"/>
                  </a:lnTo>
                  <a:lnTo>
                    <a:pt x="650" y="148"/>
                  </a:lnTo>
                  <a:lnTo>
                    <a:pt x="654" y="148"/>
                  </a:lnTo>
                  <a:lnTo>
                    <a:pt x="656" y="144"/>
                  </a:lnTo>
                  <a:lnTo>
                    <a:pt x="656" y="140"/>
                  </a:lnTo>
                  <a:lnTo>
                    <a:pt x="654" y="138"/>
                  </a:lnTo>
                  <a:lnTo>
                    <a:pt x="652" y="138"/>
                  </a:lnTo>
                  <a:lnTo>
                    <a:pt x="650" y="136"/>
                  </a:lnTo>
                  <a:lnTo>
                    <a:pt x="650" y="134"/>
                  </a:lnTo>
                  <a:lnTo>
                    <a:pt x="652" y="134"/>
                  </a:lnTo>
                  <a:lnTo>
                    <a:pt x="654" y="134"/>
                  </a:lnTo>
                  <a:lnTo>
                    <a:pt x="654" y="134"/>
                  </a:lnTo>
                  <a:lnTo>
                    <a:pt x="656" y="134"/>
                  </a:lnTo>
                  <a:lnTo>
                    <a:pt x="660" y="132"/>
                  </a:lnTo>
                  <a:lnTo>
                    <a:pt x="664" y="128"/>
                  </a:lnTo>
                  <a:lnTo>
                    <a:pt x="666" y="130"/>
                  </a:lnTo>
                  <a:lnTo>
                    <a:pt x="668" y="130"/>
                  </a:lnTo>
                  <a:lnTo>
                    <a:pt x="670" y="126"/>
                  </a:lnTo>
                  <a:lnTo>
                    <a:pt x="672" y="124"/>
                  </a:lnTo>
                  <a:lnTo>
                    <a:pt x="672" y="126"/>
                  </a:lnTo>
                  <a:lnTo>
                    <a:pt x="674" y="124"/>
                  </a:lnTo>
                  <a:lnTo>
                    <a:pt x="678" y="122"/>
                  </a:lnTo>
                  <a:lnTo>
                    <a:pt x="678" y="124"/>
                  </a:lnTo>
                  <a:lnTo>
                    <a:pt x="682" y="124"/>
                  </a:lnTo>
                  <a:lnTo>
                    <a:pt x="682" y="124"/>
                  </a:lnTo>
                  <a:lnTo>
                    <a:pt x="680" y="126"/>
                  </a:lnTo>
                  <a:lnTo>
                    <a:pt x="682" y="128"/>
                  </a:lnTo>
                  <a:lnTo>
                    <a:pt x="686" y="128"/>
                  </a:lnTo>
                  <a:lnTo>
                    <a:pt x="688" y="128"/>
                  </a:lnTo>
                  <a:lnTo>
                    <a:pt x="690" y="130"/>
                  </a:lnTo>
                  <a:lnTo>
                    <a:pt x="700" y="134"/>
                  </a:lnTo>
                  <a:lnTo>
                    <a:pt x="702" y="136"/>
                  </a:lnTo>
                  <a:lnTo>
                    <a:pt x="702" y="138"/>
                  </a:lnTo>
                  <a:lnTo>
                    <a:pt x="702" y="140"/>
                  </a:lnTo>
                  <a:lnTo>
                    <a:pt x="708" y="144"/>
                  </a:lnTo>
                  <a:lnTo>
                    <a:pt x="708" y="144"/>
                  </a:lnTo>
                  <a:lnTo>
                    <a:pt x="708" y="142"/>
                  </a:lnTo>
                  <a:lnTo>
                    <a:pt x="710" y="142"/>
                  </a:lnTo>
                  <a:lnTo>
                    <a:pt x="710" y="140"/>
                  </a:lnTo>
                  <a:lnTo>
                    <a:pt x="708" y="140"/>
                  </a:lnTo>
                  <a:lnTo>
                    <a:pt x="706" y="138"/>
                  </a:lnTo>
                  <a:lnTo>
                    <a:pt x="706" y="136"/>
                  </a:lnTo>
                  <a:lnTo>
                    <a:pt x="708" y="136"/>
                  </a:lnTo>
                  <a:lnTo>
                    <a:pt x="710" y="136"/>
                  </a:lnTo>
                  <a:lnTo>
                    <a:pt x="712" y="138"/>
                  </a:lnTo>
                  <a:lnTo>
                    <a:pt x="714" y="138"/>
                  </a:lnTo>
                  <a:lnTo>
                    <a:pt x="714" y="140"/>
                  </a:lnTo>
                  <a:lnTo>
                    <a:pt x="716" y="144"/>
                  </a:lnTo>
                  <a:lnTo>
                    <a:pt x="718" y="148"/>
                  </a:lnTo>
                  <a:lnTo>
                    <a:pt x="718" y="148"/>
                  </a:lnTo>
                  <a:lnTo>
                    <a:pt x="720" y="146"/>
                  </a:lnTo>
                  <a:lnTo>
                    <a:pt x="722" y="146"/>
                  </a:lnTo>
                  <a:lnTo>
                    <a:pt x="722" y="148"/>
                  </a:lnTo>
                  <a:lnTo>
                    <a:pt x="724" y="150"/>
                  </a:lnTo>
                  <a:lnTo>
                    <a:pt x="724" y="152"/>
                  </a:lnTo>
                  <a:lnTo>
                    <a:pt x="726" y="156"/>
                  </a:lnTo>
                  <a:lnTo>
                    <a:pt x="726" y="158"/>
                  </a:lnTo>
                  <a:lnTo>
                    <a:pt x="726" y="156"/>
                  </a:lnTo>
                  <a:lnTo>
                    <a:pt x="726" y="156"/>
                  </a:lnTo>
                  <a:lnTo>
                    <a:pt x="724" y="154"/>
                  </a:lnTo>
                  <a:lnTo>
                    <a:pt x="724" y="154"/>
                  </a:lnTo>
                  <a:lnTo>
                    <a:pt x="722" y="156"/>
                  </a:lnTo>
                  <a:lnTo>
                    <a:pt x="720" y="154"/>
                  </a:lnTo>
                  <a:lnTo>
                    <a:pt x="716" y="152"/>
                  </a:lnTo>
                  <a:lnTo>
                    <a:pt x="712" y="152"/>
                  </a:lnTo>
                  <a:lnTo>
                    <a:pt x="712" y="152"/>
                  </a:lnTo>
                  <a:lnTo>
                    <a:pt x="714" y="156"/>
                  </a:lnTo>
                  <a:lnTo>
                    <a:pt x="716" y="156"/>
                  </a:lnTo>
                  <a:lnTo>
                    <a:pt x="718" y="156"/>
                  </a:lnTo>
                  <a:lnTo>
                    <a:pt x="718" y="158"/>
                  </a:lnTo>
                  <a:lnTo>
                    <a:pt x="720" y="160"/>
                  </a:lnTo>
                  <a:lnTo>
                    <a:pt x="720" y="162"/>
                  </a:lnTo>
                  <a:lnTo>
                    <a:pt x="722" y="160"/>
                  </a:lnTo>
                  <a:lnTo>
                    <a:pt x="722" y="158"/>
                  </a:lnTo>
                  <a:lnTo>
                    <a:pt x="724" y="158"/>
                  </a:lnTo>
                  <a:lnTo>
                    <a:pt x="724" y="160"/>
                  </a:lnTo>
                  <a:lnTo>
                    <a:pt x="726" y="160"/>
                  </a:lnTo>
                  <a:lnTo>
                    <a:pt x="728" y="160"/>
                  </a:lnTo>
                  <a:lnTo>
                    <a:pt x="730" y="160"/>
                  </a:lnTo>
                  <a:lnTo>
                    <a:pt x="730" y="162"/>
                  </a:lnTo>
                  <a:lnTo>
                    <a:pt x="730" y="164"/>
                  </a:lnTo>
                  <a:lnTo>
                    <a:pt x="732" y="168"/>
                  </a:lnTo>
                  <a:lnTo>
                    <a:pt x="732" y="172"/>
                  </a:lnTo>
                  <a:lnTo>
                    <a:pt x="732" y="176"/>
                  </a:lnTo>
                  <a:lnTo>
                    <a:pt x="730" y="180"/>
                  </a:lnTo>
                  <a:lnTo>
                    <a:pt x="730" y="180"/>
                  </a:lnTo>
                  <a:lnTo>
                    <a:pt x="728" y="182"/>
                  </a:lnTo>
                  <a:lnTo>
                    <a:pt x="728" y="184"/>
                  </a:lnTo>
                  <a:lnTo>
                    <a:pt x="728" y="188"/>
                  </a:lnTo>
                  <a:lnTo>
                    <a:pt x="728" y="190"/>
                  </a:lnTo>
                  <a:lnTo>
                    <a:pt x="728" y="190"/>
                  </a:lnTo>
                  <a:lnTo>
                    <a:pt x="728" y="194"/>
                  </a:lnTo>
                  <a:lnTo>
                    <a:pt x="726" y="194"/>
                  </a:lnTo>
                  <a:lnTo>
                    <a:pt x="724" y="198"/>
                  </a:lnTo>
                  <a:lnTo>
                    <a:pt x="726" y="198"/>
                  </a:lnTo>
                  <a:lnTo>
                    <a:pt x="724" y="202"/>
                  </a:lnTo>
                  <a:lnTo>
                    <a:pt x="722" y="204"/>
                  </a:lnTo>
                  <a:lnTo>
                    <a:pt x="722" y="206"/>
                  </a:lnTo>
                  <a:lnTo>
                    <a:pt x="722" y="208"/>
                  </a:lnTo>
                  <a:lnTo>
                    <a:pt x="720" y="208"/>
                  </a:lnTo>
                  <a:lnTo>
                    <a:pt x="716" y="212"/>
                  </a:lnTo>
                  <a:lnTo>
                    <a:pt x="714" y="212"/>
                  </a:lnTo>
                  <a:lnTo>
                    <a:pt x="716" y="212"/>
                  </a:lnTo>
                  <a:lnTo>
                    <a:pt x="718" y="212"/>
                  </a:lnTo>
                  <a:lnTo>
                    <a:pt x="720" y="210"/>
                  </a:lnTo>
                  <a:lnTo>
                    <a:pt x="720" y="210"/>
                  </a:lnTo>
                  <a:lnTo>
                    <a:pt x="722" y="214"/>
                  </a:lnTo>
                  <a:lnTo>
                    <a:pt x="720" y="218"/>
                  </a:lnTo>
                  <a:lnTo>
                    <a:pt x="718" y="222"/>
                  </a:lnTo>
                  <a:lnTo>
                    <a:pt x="716" y="228"/>
                  </a:lnTo>
                  <a:lnTo>
                    <a:pt x="718" y="230"/>
                  </a:lnTo>
                  <a:lnTo>
                    <a:pt x="718" y="232"/>
                  </a:lnTo>
                  <a:lnTo>
                    <a:pt x="716" y="238"/>
                  </a:lnTo>
                  <a:lnTo>
                    <a:pt x="712" y="238"/>
                  </a:lnTo>
                  <a:lnTo>
                    <a:pt x="712" y="238"/>
                  </a:lnTo>
                  <a:lnTo>
                    <a:pt x="710" y="238"/>
                  </a:lnTo>
                  <a:lnTo>
                    <a:pt x="710" y="240"/>
                  </a:lnTo>
                  <a:lnTo>
                    <a:pt x="710" y="242"/>
                  </a:lnTo>
                  <a:lnTo>
                    <a:pt x="712" y="246"/>
                  </a:lnTo>
                  <a:lnTo>
                    <a:pt x="710" y="248"/>
                  </a:lnTo>
                  <a:lnTo>
                    <a:pt x="708" y="250"/>
                  </a:lnTo>
                  <a:lnTo>
                    <a:pt x="706" y="254"/>
                  </a:lnTo>
                  <a:lnTo>
                    <a:pt x="708" y="258"/>
                  </a:lnTo>
                  <a:lnTo>
                    <a:pt x="708" y="260"/>
                  </a:lnTo>
                  <a:lnTo>
                    <a:pt x="708" y="262"/>
                  </a:lnTo>
                  <a:lnTo>
                    <a:pt x="708" y="264"/>
                  </a:lnTo>
                  <a:lnTo>
                    <a:pt x="710" y="264"/>
                  </a:lnTo>
                  <a:lnTo>
                    <a:pt x="708" y="272"/>
                  </a:lnTo>
                  <a:lnTo>
                    <a:pt x="706" y="272"/>
                  </a:lnTo>
                  <a:lnTo>
                    <a:pt x="704" y="276"/>
                  </a:lnTo>
                  <a:lnTo>
                    <a:pt x="706" y="274"/>
                  </a:lnTo>
                  <a:lnTo>
                    <a:pt x="708" y="274"/>
                  </a:lnTo>
                  <a:lnTo>
                    <a:pt x="710" y="272"/>
                  </a:lnTo>
                  <a:lnTo>
                    <a:pt x="712" y="268"/>
                  </a:lnTo>
                  <a:lnTo>
                    <a:pt x="710" y="268"/>
                  </a:lnTo>
                  <a:lnTo>
                    <a:pt x="712" y="266"/>
                  </a:lnTo>
                  <a:lnTo>
                    <a:pt x="716" y="266"/>
                  </a:lnTo>
                  <a:lnTo>
                    <a:pt x="716" y="266"/>
                  </a:lnTo>
                  <a:lnTo>
                    <a:pt x="716" y="264"/>
                  </a:lnTo>
                  <a:lnTo>
                    <a:pt x="710" y="260"/>
                  </a:lnTo>
                  <a:lnTo>
                    <a:pt x="710" y="258"/>
                  </a:lnTo>
                  <a:lnTo>
                    <a:pt x="712" y="254"/>
                  </a:lnTo>
                  <a:lnTo>
                    <a:pt x="716" y="254"/>
                  </a:lnTo>
                  <a:lnTo>
                    <a:pt x="720" y="254"/>
                  </a:lnTo>
                  <a:lnTo>
                    <a:pt x="724" y="250"/>
                  </a:lnTo>
                  <a:lnTo>
                    <a:pt x="726" y="250"/>
                  </a:lnTo>
                  <a:lnTo>
                    <a:pt x="726" y="248"/>
                  </a:lnTo>
                  <a:lnTo>
                    <a:pt x="726" y="246"/>
                  </a:lnTo>
                  <a:lnTo>
                    <a:pt x="730" y="244"/>
                  </a:lnTo>
                  <a:lnTo>
                    <a:pt x="730" y="240"/>
                  </a:lnTo>
                  <a:lnTo>
                    <a:pt x="730" y="238"/>
                  </a:lnTo>
                  <a:lnTo>
                    <a:pt x="730" y="238"/>
                  </a:lnTo>
                  <a:lnTo>
                    <a:pt x="732" y="238"/>
                  </a:lnTo>
                  <a:lnTo>
                    <a:pt x="736" y="238"/>
                  </a:lnTo>
                  <a:lnTo>
                    <a:pt x="736" y="234"/>
                  </a:lnTo>
                  <a:lnTo>
                    <a:pt x="736" y="234"/>
                  </a:lnTo>
                  <a:lnTo>
                    <a:pt x="740" y="230"/>
                  </a:lnTo>
                  <a:lnTo>
                    <a:pt x="740" y="226"/>
                  </a:lnTo>
                  <a:lnTo>
                    <a:pt x="740" y="224"/>
                  </a:lnTo>
                  <a:lnTo>
                    <a:pt x="734" y="228"/>
                  </a:lnTo>
                  <a:lnTo>
                    <a:pt x="734" y="230"/>
                  </a:lnTo>
                  <a:lnTo>
                    <a:pt x="730" y="232"/>
                  </a:lnTo>
                  <a:lnTo>
                    <a:pt x="728" y="230"/>
                  </a:lnTo>
                  <a:lnTo>
                    <a:pt x="726" y="228"/>
                  </a:lnTo>
                  <a:lnTo>
                    <a:pt x="728" y="224"/>
                  </a:lnTo>
                  <a:lnTo>
                    <a:pt x="728" y="220"/>
                  </a:lnTo>
                  <a:lnTo>
                    <a:pt x="730" y="218"/>
                  </a:lnTo>
                  <a:lnTo>
                    <a:pt x="734" y="218"/>
                  </a:lnTo>
                  <a:lnTo>
                    <a:pt x="738" y="222"/>
                  </a:lnTo>
                  <a:lnTo>
                    <a:pt x="740" y="220"/>
                  </a:lnTo>
                  <a:lnTo>
                    <a:pt x="740" y="216"/>
                  </a:lnTo>
                  <a:lnTo>
                    <a:pt x="742" y="214"/>
                  </a:lnTo>
                  <a:lnTo>
                    <a:pt x="744" y="216"/>
                  </a:lnTo>
                  <a:lnTo>
                    <a:pt x="742" y="218"/>
                  </a:lnTo>
                  <a:lnTo>
                    <a:pt x="742" y="220"/>
                  </a:lnTo>
                  <a:lnTo>
                    <a:pt x="748" y="226"/>
                  </a:lnTo>
                  <a:lnTo>
                    <a:pt x="752" y="226"/>
                  </a:lnTo>
                  <a:lnTo>
                    <a:pt x="754" y="226"/>
                  </a:lnTo>
                  <a:lnTo>
                    <a:pt x="758" y="224"/>
                  </a:lnTo>
                  <a:lnTo>
                    <a:pt x="760" y="222"/>
                  </a:lnTo>
                  <a:lnTo>
                    <a:pt x="760" y="220"/>
                  </a:lnTo>
                  <a:lnTo>
                    <a:pt x="756" y="216"/>
                  </a:lnTo>
                  <a:lnTo>
                    <a:pt x="756" y="214"/>
                  </a:lnTo>
                  <a:lnTo>
                    <a:pt x="758" y="214"/>
                  </a:lnTo>
                  <a:lnTo>
                    <a:pt x="762" y="218"/>
                  </a:lnTo>
                  <a:lnTo>
                    <a:pt x="764" y="220"/>
                  </a:lnTo>
                  <a:lnTo>
                    <a:pt x="766" y="222"/>
                  </a:lnTo>
                  <a:lnTo>
                    <a:pt x="766" y="224"/>
                  </a:lnTo>
                  <a:lnTo>
                    <a:pt x="766" y="226"/>
                  </a:lnTo>
                  <a:lnTo>
                    <a:pt x="770" y="228"/>
                  </a:lnTo>
                  <a:lnTo>
                    <a:pt x="770" y="232"/>
                  </a:lnTo>
                  <a:lnTo>
                    <a:pt x="772" y="234"/>
                  </a:lnTo>
                  <a:lnTo>
                    <a:pt x="772" y="232"/>
                  </a:lnTo>
                  <a:lnTo>
                    <a:pt x="774" y="230"/>
                  </a:lnTo>
                  <a:lnTo>
                    <a:pt x="776" y="230"/>
                  </a:lnTo>
                  <a:lnTo>
                    <a:pt x="776" y="228"/>
                  </a:lnTo>
                  <a:lnTo>
                    <a:pt x="776" y="226"/>
                  </a:lnTo>
                  <a:lnTo>
                    <a:pt x="774" y="228"/>
                  </a:lnTo>
                  <a:lnTo>
                    <a:pt x="772" y="228"/>
                  </a:lnTo>
                  <a:lnTo>
                    <a:pt x="770" y="224"/>
                  </a:lnTo>
                  <a:lnTo>
                    <a:pt x="774" y="220"/>
                  </a:lnTo>
                  <a:lnTo>
                    <a:pt x="776" y="220"/>
                  </a:lnTo>
                  <a:lnTo>
                    <a:pt x="776" y="218"/>
                  </a:lnTo>
                  <a:lnTo>
                    <a:pt x="778" y="218"/>
                  </a:lnTo>
                  <a:lnTo>
                    <a:pt x="780" y="216"/>
                  </a:lnTo>
                  <a:lnTo>
                    <a:pt x="784" y="214"/>
                  </a:lnTo>
                  <a:lnTo>
                    <a:pt x="794" y="212"/>
                  </a:lnTo>
                  <a:lnTo>
                    <a:pt x="804" y="212"/>
                  </a:lnTo>
                  <a:lnTo>
                    <a:pt x="810" y="208"/>
                  </a:lnTo>
                  <a:lnTo>
                    <a:pt x="814" y="208"/>
                  </a:lnTo>
                  <a:lnTo>
                    <a:pt x="818" y="210"/>
                  </a:lnTo>
                  <a:lnTo>
                    <a:pt x="818" y="212"/>
                  </a:lnTo>
                  <a:lnTo>
                    <a:pt x="816" y="212"/>
                  </a:lnTo>
                  <a:lnTo>
                    <a:pt x="816" y="216"/>
                  </a:lnTo>
                  <a:lnTo>
                    <a:pt x="816" y="220"/>
                  </a:lnTo>
                  <a:lnTo>
                    <a:pt x="820" y="224"/>
                  </a:lnTo>
                  <a:lnTo>
                    <a:pt x="832" y="224"/>
                  </a:lnTo>
                  <a:lnTo>
                    <a:pt x="834" y="224"/>
                  </a:lnTo>
                  <a:lnTo>
                    <a:pt x="834" y="224"/>
                  </a:lnTo>
                  <a:lnTo>
                    <a:pt x="838" y="224"/>
                  </a:lnTo>
                  <a:lnTo>
                    <a:pt x="842" y="224"/>
                  </a:lnTo>
                  <a:lnTo>
                    <a:pt x="850" y="224"/>
                  </a:lnTo>
                  <a:lnTo>
                    <a:pt x="854" y="220"/>
                  </a:lnTo>
                  <a:lnTo>
                    <a:pt x="856" y="222"/>
                  </a:lnTo>
                  <a:lnTo>
                    <a:pt x="860" y="220"/>
                  </a:lnTo>
                  <a:lnTo>
                    <a:pt x="860" y="218"/>
                  </a:lnTo>
                  <a:lnTo>
                    <a:pt x="860" y="216"/>
                  </a:lnTo>
                  <a:lnTo>
                    <a:pt x="862" y="216"/>
                  </a:lnTo>
                  <a:lnTo>
                    <a:pt x="864" y="216"/>
                  </a:lnTo>
                  <a:lnTo>
                    <a:pt x="868" y="216"/>
                  </a:lnTo>
                  <a:lnTo>
                    <a:pt x="868" y="218"/>
                  </a:lnTo>
                  <a:lnTo>
                    <a:pt x="870" y="218"/>
                  </a:lnTo>
                  <a:lnTo>
                    <a:pt x="872" y="216"/>
                  </a:lnTo>
                  <a:lnTo>
                    <a:pt x="870" y="214"/>
                  </a:lnTo>
                  <a:lnTo>
                    <a:pt x="868" y="212"/>
                  </a:lnTo>
                  <a:lnTo>
                    <a:pt x="868" y="210"/>
                  </a:lnTo>
                  <a:lnTo>
                    <a:pt x="868" y="208"/>
                  </a:lnTo>
                  <a:lnTo>
                    <a:pt x="864" y="206"/>
                  </a:lnTo>
                  <a:lnTo>
                    <a:pt x="864" y="204"/>
                  </a:lnTo>
                  <a:lnTo>
                    <a:pt x="862" y="204"/>
                  </a:lnTo>
                  <a:lnTo>
                    <a:pt x="862" y="200"/>
                  </a:lnTo>
                  <a:lnTo>
                    <a:pt x="860" y="198"/>
                  </a:lnTo>
                  <a:lnTo>
                    <a:pt x="860" y="196"/>
                  </a:lnTo>
                  <a:lnTo>
                    <a:pt x="862" y="194"/>
                  </a:lnTo>
                  <a:lnTo>
                    <a:pt x="862" y="194"/>
                  </a:lnTo>
                  <a:lnTo>
                    <a:pt x="864" y="196"/>
                  </a:lnTo>
                  <a:lnTo>
                    <a:pt x="866" y="194"/>
                  </a:lnTo>
                  <a:lnTo>
                    <a:pt x="866" y="192"/>
                  </a:lnTo>
                  <a:lnTo>
                    <a:pt x="864" y="190"/>
                  </a:lnTo>
                  <a:lnTo>
                    <a:pt x="866" y="190"/>
                  </a:lnTo>
                  <a:lnTo>
                    <a:pt x="870" y="192"/>
                  </a:lnTo>
                  <a:lnTo>
                    <a:pt x="872" y="190"/>
                  </a:lnTo>
                  <a:lnTo>
                    <a:pt x="872" y="188"/>
                  </a:lnTo>
                  <a:lnTo>
                    <a:pt x="872" y="190"/>
                  </a:lnTo>
                  <a:lnTo>
                    <a:pt x="876" y="190"/>
                  </a:lnTo>
                  <a:lnTo>
                    <a:pt x="878" y="190"/>
                  </a:lnTo>
                  <a:lnTo>
                    <a:pt x="878" y="188"/>
                  </a:lnTo>
                  <a:lnTo>
                    <a:pt x="880" y="190"/>
                  </a:lnTo>
                  <a:lnTo>
                    <a:pt x="882" y="192"/>
                  </a:lnTo>
                  <a:lnTo>
                    <a:pt x="884" y="194"/>
                  </a:lnTo>
                  <a:lnTo>
                    <a:pt x="886" y="192"/>
                  </a:lnTo>
                  <a:lnTo>
                    <a:pt x="886" y="190"/>
                  </a:lnTo>
                  <a:lnTo>
                    <a:pt x="888" y="190"/>
                  </a:lnTo>
                  <a:lnTo>
                    <a:pt x="890" y="192"/>
                  </a:lnTo>
                  <a:lnTo>
                    <a:pt x="888" y="194"/>
                  </a:lnTo>
                  <a:lnTo>
                    <a:pt x="886" y="196"/>
                  </a:lnTo>
                  <a:lnTo>
                    <a:pt x="888" y="196"/>
                  </a:lnTo>
                  <a:lnTo>
                    <a:pt x="890" y="196"/>
                  </a:lnTo>
                  <a:lnTo>
                    <a:pt x="892" y="196"/>
                  </a:lnTo>
                  <a:lnTo>
                    <a:pt x="892" y="194"/>
                  </a:lnTo>
                  <a:lnTo>
                    <a:pt x="892" y="194"/>
                  </a:lnTo>
                  <a:lnTo>
                    <a:pt x="894" y="194"/>
                  </a:lnTo>
                  <a:lnTo>
                    <a:pt x="894" y="192"/>
                  </a:lnTo>
                  <a:lnTo>
                    <a:pt x="892" y="190"/>
                  </a:lnTo>
                  <a:lnTo>
                    <a:pt x="892" y="190"/>
                  </a:lnTo>
                  <a:lnTo>
                    <a:pt x="894" y="190"/>
                  </a:lnTo>
                  <a:lnTo>
                    <a:pt x="898" y="188"/>
                  </a:lnTo>
                  <a:lnTo>
                    <a:pt x="900" y="190"/>
                  </a:lnTo>
                  <a:lnTo>
                    <a:pt x="902" y="190"/>
                  </a:lnTo>
                  <a:lnTo>
                    <a:pt x="904" y="190"/>
                  </a:lnTo>
                  <a:lnTo>
                    <a:pt x="904" y="190"/>
                  </a:lnTo>
                  <a:lnTo>
                    <a:pt x="906" y="194"/>
                  </a:lnTo>
                  <a:lnTo>
                    <a:pt x="906" y="192"/>
                  </a:lnTo>
                  <a:lnTo>
                    <a:pt x="908" y="192"/>
                  </a:lnTo>
                  <a:lnTo>
                    <a:pt x="910" y="190"/>
                  </a:lnTo>
                  <a:lnTo>
                    <a:pt x="910" y="194"/>
                  </a:lnTo>
                  <a:lnTo>
                    <a:pt x="912" y="194"/>
                  </a:lnTo>
                  <a:lnTo>
                    <a:pt x="914" y="192"/>
                  </a:lnTo>
                  <a:lnTo>
                    <a:pt x="916" y="194"/>
                  </a:lnTo>
                  <a:lnTo>
                    <a:pt x="918" y="198"/>
                  </a:lnTo>
                  <a:lnTo>
                    <a:pt x="918" y="196"/>
                  </a:lnTo>
                  <a:lnTo>
                    <a:pt x="920" y="194"/>
                  </a:lnTo>
                  <a:lnTo>
                    <a:pt x="922" y="196"/>
                  </a:lnTo>
                  <a:lnTo>
                    <a:pt x="920" y="200"/>
                  </a:lnTo>
                  <a:lnTo>
                    <a:pt x="922" y="200"/>
                  </a:lnTo>
                  <a:lnTo>
                    <a:pt x="922" y="202"/>
                  </a:lnTo>
                  <a:lnTo>
                    <a:pt x="926" y="202"/>
                  </a:lnTo>
                  <a:lnTo>
                    <a:pt x="926" y="204"/>
                  </a:lnTo>
                  <a:lnTo>
                    <a:pt x="928" y="204"/>
                  </a:lnTo>
                  <a:lnTo>
                    <a:pt x="928" y="202"/>
                  </a:lnTo>
                  <a:lnTo>
                    <a:pt x="928" y="206"/>
                  </a:lnTo>
                  <a:lnTo>
                    <a:pt x="926" y="208"/>
                  </a:lnTo>
                  <a:lnTo>
                    <a:pt x="928" y="210"/>
                  </a:lnTo>
                  <a:lnTo>
                    <a:pt x="930" y="208"/>
                  </a:lnTo>
                  <a:lnTo>
                    <a:pt x="932" y="208"/>
                  </a:lnTo>
                  <a:lnTo>
                    <a:pt x="934" y="210"/>
                  </a:lnTo>
                  <a:lnTo>
                    <a:pt x="928" y="214"/>
                  </a:lnTo>
                  <a:lnTo>
                    <a:pt x="928" y="216"/>
                  </a:lnTo>
                  <a:lnTo>
                    <a:pt x="932" y="218"/>
                  </a:lnTo>
                  <a:lnTo>
                    <a:pt x="934" y="216"/>
                  </a:lnTo>
                  <a:lnTo>
                    <a:pt x="936" y="214"/>
                  </a:lnTo>
                  <a:lnTo>
                    <a:pt x="938" y="216"/>
                  </a:lnTo>
                  <a:lnTo>
                    <a:pt x="938" y="218"/>
                  </a:lnTo>
                  <a:lnTo>
                    <a:pt x="940" y="216"/>
                  </a:lnTo>
                  <a:lnTo>
                    <a:pt x="942" y="220"/>
                  </a:lnTo>
                  <a:lnTo>
                    <a:pt x="942" y="224"/>
                  </a:lnTo>
                  <a:lnTo>
                    <a:pt x="944" y="224"/>
                  </a:lnTo>
                  <a:lnTo>
                    <a:pt x="944" y="226"/>
                  </a:lnTo>
                  <a:lnTo>
                    <a:pt x="946" y="224"/>
                  </a:lnTo>
                  <a:lnTo>
                    <a:pt x="946" y="226"/>
                  </a:lnTo>
                  <a:lnTo>
                    <a:pt x="944" y="230"/>
                  </a:lnTo>
                  <a:lnTo>
                    <a:pt x="942" y="232"/>
                  </a:lnTo>
                  <a:lnTo>
                    <a:pt x="940" y="230"/>
                  </a:lnTo>
                  <a:lnTo>
                    <a:pt x="934" y="228"/>
                  </a:lnTo>
                  <a:lnTo>
                    <a:pt x="928" y="228"/>
                  </a:lnTo>
                  <a:lnTo>
                    <a:pt x="932" y="230"/>
                  </a:lnTo>
                  <a:lnTo>
                    <a:pt x="932" y="232"/>
                  </a:lnTo>
                  <a:lnTo>
                    <a:pt x="936" y="232"/>
                  </a:lnTo>
                  <a:lnTo>
                    <a:pt x="938" y="234"/>
                  </a:lnTo>
                  <a:lnTo>
                    <a:pt x="942" y="238"/>
                  </a:lnTo>
                  <a:lnTo>
                    <a:pt x="948" y="240"/>
                  </a:lnTo>
                  <a:lnTo>
                    <a:pt x="950" y="238"/>
                  </a:lnTo>
                  <a:lnTo>
                    <a:pt x="950" y="234"/>
                  </a:lnTo>
                  <a:lnTo>
                    <a:pt x="948" y="232"/>
                  </a:lnTo>
                  <a:lnTo>
                    <a:pt x="948" y="232"/>
                  </a:lnTo>
                  <a:lnTo>
                    <a:pt x="948" y="232"/>
                  </a:lnTo>
                  <a:lnTo>
                    <a:pt x="950" y="234"/>
                  </a:lnTo>
                  <a:lnTo>
                    <a:pt x="954" y="236"/>
                  </a:lnTo>
                  <a:lnTo>
                    <a:pt x="956" y="236"/>
                  </a:lnTo>
                  <a:lnTo>
                    <a:pt x="954" y="236"/>
                  </a:lnTo>
                  <a:lnTo>
                    <a:pt x="948" y="240"/>
                  </a:lnTo>
                  <a:lnTo>
                    <a:pt x="950" y="242"/>
                  </a:lnTo>
                  <a:lnTo>
                    <a:pt x="952" y="242"/>
                  </a:lnTo>
                  <a:lnTo>
                    <a:pt x="954" y="242"/>
                  </a:lnTo>
                  <a:lnTo>
                    <a:pt x="954" y="242"/>
                  </a:lnTo>
                  <a:lnTo>
                    <a:pt x="964" y="250"/>
                  </a:lnTo>
                  <a:lnTo>
                    <a:pt x="966" y="250"/>
                  </a:lnTo>
                  <a:lnTo>
                    <a:pt x="968" y="254"/>
                  </a:lnTo>
                  <a:lnTo>
                    <a:pt x="974" y="254"/>
                  </a:lnTo>
                  <a:lnTo>
                    <a:pt x="978" y="258"/>
                  </a:lnTo>
                  <a:lnTo>
                    <a:pt x="980" y="258"/>
                  </a:lnTo>
                  <a:lnTo>
                    <a:pt x="982" y="258"/>
                  </a:lnTo>
                  <a:lnTo>
                    <a:pt x="980" y="256"/>
                  </a:lnTo>
                  <a:lnTo>
                    <a:pt x="982" y="254"/>
                  </a:lnTo>
                  <a:lnTo>
                    <a:pt x="984" y="256"/>
                  </a:lnTo>
                  <a:lnTo>
                    <a:pt x="984" y="258"/>
                  </a:lnTo>
                  <a:lnTo>
                    <a:pt x="986" y="262"/>
                  </a:lnTo>
                  <a:lnTo>
                    <a:pt x="988" y="262"/>
                  </a:lnTo>
                  <a:lnTo>
                    <a:pt x="988" y="258"/>
                  </a:lnTo>
                  <a:lnTo>
                    <a:pt x="986" y="244"/>
                  </a:lnTo>
                  <a:lnTo>
                    <a:pt x="984" y="238"/>
                  </a:lnTo>
                  <a:lnTo>
                    <a:pt x="980" y="232"/>
                  </a:lnTo>
                  <a:lnTo>
                    <a:pt x="980" y="224"/>
                  </a:lnTo>
                  <a:lnTo>
                    <a:pt x="978" y="220"/>
                  </a:lnTo>
                  <a:lnTo>
                    <a:pt x="976" y="218"/>
                  </a:lnTo>
                  <a:lnTo>
                    <a:pt x="980" y="220"/>
                  </a:lnTo>
                  <a:lnTo>
                    <a:pt x="980" y="222"/>
                  </a:lnTo>
                  <a:lnTo>
                    <a:pt x="984" y="226"/>
                  </a:lnTo>
                  <a:lnTo>
                    <a:pt x="986" y="226"/>
                  </a:lnTo>
                  <a:lnTo>
                    <a:pt x="990" y="230"/>
                  </a:lnTo>
                  <a:lnTo>
                    <a:pt x="994" y="230"/>
                  </a:lnTo>
                  <a:lnTo>
                    <a:pt x="1004" y="230"/>
                  </a:lnTo>
                  <a:lnTo>
                    <a:pt x="1006" y="230"/>
                  </a:lnTo>
                  <a:lnTo>
                    <a:pt x="1008" y="228"/>
                  </a:lnTo>
                  <a:lnTo>
                    <a:pt x="1010" y="230"/>
                  </a:lnTo>
                  <a:lnTo>
                    <a:pt x="1010" y="230"/>
                  </a:lnTo>
                  <a:lnTo>
                    <a:pt x="1008" y="228"/>
                  </a:lnTo>
                  <a:lnTo>
                    <a:pt x="1010" y="226"/>
                  </a:lnTo>
                  <a:lnTo>
                    <a:pt x="1008" y="224"/>
                  </a:lnTo>
                  <a:lnTo>
                    <a:pt x="1008" y="222"/>
                  </a:lnTo>
                  <a:lnTo>
                    <a:pt x="1008" y="220"/>
                  </a:lnTo>
                  <a:lnTo>
                    <a:pt x="1018" y="216"/>
                  </a:lnTo>
                  <a:lnTo>
                    <a:pt x="1018" y="218"/>
                  </a:lnTo>
                  <a:lnTo>
                    <a:pt x="1020" y="218"/>
                  </a:lnTo>
                  <a:lnTo>
                    <a:pt x="1024" y="218"/>
                  </a:lnTo>
                  <a:lnTo>
                    <a:pt x="1028" y="218"/>
                  </a:lnTo>
                  <a:lnTo>
                    <a:pt x="1030" y="222"/>
                  </a:lnTo>
                  <a:lnTo>
                    <a:pt x="1034" y="222"/>
                  </a:lnTo>
                  <a:lnTo>
                    <a:pt x="1034" y="226"/>
                  </a:lnTo>
                  <a:lnTo>
                    <a:pt x="1040" y="226"/>
                  </a:lnTo>
                  <a:lnTo>
                    <a:pt x="1040" y="228"/>
                  </a:lnTo>
                  <a:lnTo>
                    <a:pt x="1046" y="228"/>
                  </a:lnTo>
                  <a:lnTo>
                    <a:pt x="1042" y="226"/>
                  </a:lnTo>
                  <a:lnTo>
                    <a:pt x="1042" y="224"/>
                  </a:lnTo>
                  <a:lnTo>
                    <a:pt x="1046" y="226"/>
                  </a:lnTo>
                  <a:lnTo>
                    <a:pt x="1048" y="224"/>
                  </a:lnTo>
                  <a:lnTo>
                    <a:pt x="1046" y="222"/>
                  </a:lnTo>
                  <a:lnTo>
                    <a:pt x="1048" y="220"/>
                  </a:lnTo>
                  <a:lnTo>
                    <a:pt x="1046" y="218"/>
                  </a:lnTo>
                  <a:lnTo>
                    <a:pt x="1042" y="220"/>
                  </a:lnTo>
                  <a:lnTo>
                    <a:pt x="1038" y="220"/>
                  </a:lnTo>
                  <a:lnTo>
                    <a:pt x="1038" y="216"/>
                  </a:lnTo>
                  <a:lnTo>
                    <a:pt x="1038" y="212"/>
                  </a:lnTo>
                  <a:lnTo>
                    <a:pt x="1038" y="212"/>
                  </a:lnTo>
                  <a:lnTo>
                    <a:pt x="1040" y="212"/>
                  </a:lnTo>
                  <a:lnTo>
                    <a:pt x="1042" y="212"/>
                  </a:lnTo>
                  <a:lnTo>
                    <a:pt x="1042" y="210"/>
                  </a:lnTo>
                  <a:lnTo>
                    <a:pt x="1044" y="208"/>
                  </a:lnTo>
                  <a:lnTo>
                    <a:pt x="1048" y="212"/>
                  </a:lnTo>
                  <a:lnTo>
                    <a:pt x="1048" y="214"/>
                  </a:lnTo>
                  <a:lnTo>
                    <a:pt x="1050" y="214"/>
                  </a:lnTo>
                  <a:lnTo>
                    <a:pt x="1052" y="214"/>
                  </a:lnTo>
                  <a:lnTo>
                    <a:pt x="1052" y="214"/>
                  </a:lnTo>
                  <a:lnTo>
                    <a:pt x="1052" y="210"/>
                  </a:lnTo>
                  <a:lnTo>
                    <a:pt x="1054" y="210"/>
                  </a:lnTo>
                  <a:lnTo>
                    <a:pt x="1056" y="212"/>
                  </a:lnTo>
                  <a:lnTo>
                    <a:pt x="1058" y="208"/>
                  </a:lnTo>
                  <a:lnTo>
                    <a:pt x="1054" y="204"/>
                  </a:lnTo>
                  <a:lnTo>
                    <a:pt x="1050" y="204"/>
                  </a:lnTo>
                  <a:lnTo>
                    <a:pt x="1048" y="200"/>
                  </a:lnTo>
                  <a:lnTo>
                    <a:pt x="1048" y="198"/>
                  </a:lnTo>
                  <a:lnTo>
                    <a:pt x="1046" y="196"/>
                  </a:lnTo>
                  <a:lnTo>
                    <a:pt x="1044" y="198"/>
                  </a:lnTo>
                  <a:lnTo>
                    <a:pt x="1042" y="196"/>
                  </a:lnTo>
                  <a:lnTo>
                    <a:pt x="1044" y="194"/>
                  </a:lnTo>
                  <a:lnTo>
                    <a:pt x="1044" y="192"/>
                  </a:lnTo>
                  <a:lnTo>
                    <a:pt x="1044" y="192"/>
                  </a:lnTo>
                  <a:lnTo>
                    <a:pt x="1042" y="188"/>
                  </a:lnTo>
                  <a:lnTo>
                    <a:pt x="1046" y="188"/>
                  </a:lnTo>
                  <a:lnTo>
                    <a:pt x="1046" y="184"/>
                  </a:lnTo>
                  <a:lnTo>
                    <a:pt x="1042" y="186"/>
                  </a:lnTo>
                  <a:lnTo>
                    <a:pt x="1040" y="188"/>
                  </a:lnTo>
                  <a:lnTo>
                    <a:pt x="1040" y="192"/>
                  </a:lnTo>
                  <a:lnTo>
                    <a:pt x="1034" y="190"/>
                  </a:lnTo>
                  <a:lnTo>
                    <a:pt x="1032" y="186"/>
                  </a:lnTo>
                  <a:lnTo>
                    <a:pt x="1034" y="182"/>
                  </a:lnTo>
                  <a:lnTo>
                    <a:pt x="1034" y="180"/>
                  </a:lnTo>
                  <a:lnTo>
                    <a:pt x="1038" y="178"/>
                  </a:lnTo>
                  <a:lnTo>
                    <a:pt x="1040" y="178"/>
                  </a:lnTo>
                  <a:lnTo>
                    <a:pt x="1046" y="174"/>
                  </a:lnTo>
                  <a:lnTo>
                    <a:pt x="1046" y="172"/>
                  </a:lnTo>
                  <a:lnTo>
                    <a:pt x="1042" y="168"/>
                  </a:lnTo>
                  <a:lnTo>
                    <a:pt x="1040" y="170"/>
                  </a:lnTo>
                  <a:lnTo>
                    <a:pt x="1038" y="168"/>
                  </a:lnTo>
                  <a:lnTo>
                    <a:pt x="1034" y="168"/>
                  </a:lnTo>
                  <a:lnTo>
                    <a:pt x="1032" y="166"/>
                  </a:lnTo>
                  <a:lnTo>
                    <a:pt x="1034" y="164"/>
                  </a:lnTo>
                  <a:lnTo>
                    <a:pt x="1040" y="162"/>
                  </a:lnTo>
                  <a:lnTo>
                    <a:pt x="1046" y="166"/>
                  </a:lnTo>
                  <a:lnTo>
                    <a:pt x="1050" y="164"/>
                  </a:lnTo>
                  <a:lnTo>
                    <a:pt x="1058" y="164"/>
                  </a:lnTo>
                  <a:lnTo>
                    <a:pt x="1074" y="164"/>
                  </a:lnTo>
                  <a:lnTo>
                    <a:pt x="1076" y="162"/>
                  </a:lnTo>
                  <a:lnTo>
                    <a:pt x="1086" y="162"/>
                  </a:lnTo>
                  <a:lnTo>
                    <a:pt x="1092" y="162"/>
                  </a:lnTo>
                  <a:lnTo>
                    <a:pt x="1096" y="162"/>
                  </a:lnTo>
                  <a:lnTo>
                    <a:pt x="1102" y="162"/>
                  </a:lnTo>
                  <a:lnTo>
                    <a:pt x="1098" y="162"/>
                  </a:lnTo>
                  <a:lnTo>
                    <a:pt x="1090" y="166"/>
                  </a:lnTo>
                  <a:lnTo>
                    <a:pt x="1086" y="164"/>
                  </a:lnTo>
                  <a:lnTo>
                    <a:pt x="1086" y="166"/>
                  </a:lnTo>
                  <a:lnTo>
                    <a:pt x="1082" y="164"/>
                  </a:lnTo>
                  <a:lnTo>
                    <a:pt x="1082" y="170"/>
                  </a:lnTo>
                  <a:lnTo>
                    <a:pt x="1084" y="172"/>
                  </a:lnTo>
                  <a:lnTo>
                    <a:pt x="1082" y="174"/>
                  </a:lnTo>
                  <a:lnTo>
                    <a:pt x="1082" y="176"/>
                  </a:lnTo>
                  <a:lnTo>
                    <a:pt x="1084" y="176"/>
                  </a:lnTo>
                  <a:lnTo>
                    <a:pt x="1088" y="174"/>
                  </a:lnTo>
                  <a:lnTo>
                    <a:pt x="1088" y="172"/>
                  </a:lnTo>
                  <a:lnTo>
                    <a:pt x="1094" y="166"/>
                  </a:lnTo>
                  <a:lnTo>
                    <a:pt x="1102" y="164"/>
                  </a:lnTo>
                  <a:lnTo>
                    <a:pt x="1104" y="168"/>
                  </a:lnTo>
                  <a:lnTo>
                    <a:pt x="1104" y="174"/>
                  </a:lnTo>
                  <a:lnTo>
                    <a:pt x="1104" y="176"/>
                  </a:lnTo>
                  <a:lnTo>
                    <a:pt x="1102" y="172"/>
                  </a:lnTo>
                  <a:lnTo>
                    <a:pt x="1100" y="170"/>
                  </a:lnTo>
                  <a:lnTo>
                    <a:pt x="1100" y="166"/>
                  </a:lnTo>
                  <a:lnTo>
                    <a:pt x="1096" y="170"/>
                  </a:lnTo>
                  <a:lnTo>
                    <a:pt x="1094" y="168"/>
                  </a:lnTo>
                  <a:lnTo>
                    <a:pt x="1096" y="174"/>
                  </a:lnTo>
                  <a:lnTo>
                    <a:pt x="1100" y="174"/>
                  </a:lnTo>
                  <a:lnTo>
                    <a:pt x="1100" y="180"/>
                  </a:lnTo>
                  <a:lnTo>
                    <a:pt x="1098" y="184"/>
                  </a:lnTo>
                  <a:lnTo>
                    <a:pt x="1096" y="182"/>
                  </a:lnTo>
                  <a:lnTo>
                    <a:pt x="1094" y="184"/>
                  </a:lnTo>
                  <a:lnTo>
                    <a:pt x="1098" y="186"/>
                  </a:lnTo>
                  <a:lnTo>
                    <a:pt x="1098" y="188"/>
                  </a:lnTo>
                  <a:lnTo>
                    <a:pt x="1098" y="188"/>
                  </a:lnTo>
                  <a:lnTo>
                    <a:pt x="1100" y="188"/>
                  </a:lnTo>
                  <a:lnTo>
                    <a:pt x="1104" y="186"/>
                  </a:lnTo>
                  <a:lnTo>
                    <a:pt x="1104" y="182"/>
                  </a:lnTo>
                  <a:lnTo>
                    <a:pt x="1106" y="180"/>
                  </a:lnTo>
                  <a:lnTo>
                    <a:pt x="1106" y="176"/>
                  </a:lnTo>
                  <a:lnTo>
                    <a:pt x="1106" y="174"/>
                  </a:lnTo>
                  <a:lnTo>
                    <a:pt x="1104" y="160"/>
                  </a:lnTo>
                  <a:lnTo>
                    <a:pt x="1110" y="158"/>
                  </a:lnTo>
                  <a:lnTo>
                    <a:pt x="1116" y="156"/>
                  </a:lnTo>
                  <a:lnTo>
                    <a:pt x="1124" y="154"/>
                  </a:lnTo>
                  <a:lnTo>
                    <a:pt x="1130" y="154"/>
                  </a:lnTo>
                  <a:lnTo>
                    <a:pt x="1138" y="158"/>
                  </a:lnTo>
                  <a:lnTo>
                    <a:pt x="1142" y="164"/>
                  </a:lnTo>
                  <a:lnTo>
                    <a:pt x="1142" y="166"/>
                  </a:lnTo>
                  <a:lnTo>
                    <a:pt x="1140" y="168"/>
                  </a:lnTo>
                  <a:lnTo>
                    <a:pt x="1136" y="164"/>
                  </a:lnTo>
                  <a:lnTo>
                    <a:pt x="1134" y="164"/>
                  </a:lnTo>
                  <a:lnTo>
                    <a:pt x="1136" y="168"/>
                  </a:lnTo>
                  <a:lnTo>
                    <a:pt x="1136" y="170"/>
                  </a:lnTo>
                  <a:lnTo>
                    <a:pt x="1136" y="172"/>
                  </a:lnTo>
                  <a:lnTo>
                    <a:pt x="1134" y="174"/>
                  </a:lnTo>
                  <a:lnTo>
                    <a:pt x="1136" y="174"/>
                  </a:lnTo>
                  <a:lnTo>
                    <a:pt x="1138" y="174"/>
                  </a:lnTo>
                  <a:lnTo>
                    <a:pt x="1142" y="172"/>
                  </a:lnTo>
                  <a:lnTo>
                    <a:pt x="1146" y="170"/>
                  </a:lnTo>
                  <a:lnTo>
                    <a:pt x="1146" y="174"/>
                  </a:lnTo>
                  <a:lnTo>
                    <a:pt x="1148" y="176"/>
                  </a:lnTo>
                  <a:lnTo>
                    <a:pt x="1148" y="180"/>
                  </a:lnTo>
                  <a:lnTo>
                    <a:pt x="1150" y="182"/>
                  </a:lnTo>
                  <a:lnTo>
                    <a:pt x="1152" y="178"/>
                  </a:lnTo>
                  <a:lnTo>
                    <a:pt x="1150" y="176"/>
                  </a:lnTo>
                  <a:lnTo>
                    <a:pt x="1154" y="174"/>
                  </a:lnTo>
                  <a:lnTo>
                    <a:pt x="1158" y="176"/>
                  </a:lnTo>
                  <a:lnTo>
                    <a:pt x="1158" y="178"/>
                  </a:lnTo>
                  <a:lnTo>
                    <a:pt x="1158" y="180"/>
                  </a:lnTo>
                  <a:lnTo>
                    <a:pt x="1156" y="184"/>
                  </a:lnTo>
                  <a:lnTo>
                    <a:pt x="1156" y="186"/>
                  </a:lnTo>
                  <a:lnTo>
                    <a:pt x="1158" y="184"/>
                  </a:lnTo>
                  <a:lnTo>
                    <a:pt x="1160" y="182"/>
                  </a:lnTo>
                  <a:lnTo>
                    <a:pt x="1162" y="180"/>
                  </a:lnTo>
                  <a:lnTo>
                    <a:pt x="1162" y="182"/>
                  </a:lnTo>
                  <a:lnTo>
                    <a:pt x="1162" y="180"/>
                  </a:lnTo>
                  <a:lnTo>
                    <a:pt x="1164" y="174"/>
                  </a:lnTo>
                  <a:lnTo>
                    <a:pt x="1166" y="174"/>
                  </a:lnTo>
                  <a:lnTo>
                    <a:pt x="1168" y="174"/>
                  </a:lnTo>
                  <a:lnTo>
                    <a:pt x="1174" y="178"/>
                  </a:lnTo>
                  <a:lnTo>
                    <a:pt x="1180" y="180"/>
                  </a:lnTo>
                  <a:lnTo>
                    <a:pt x="1184" y="184"/>
                  </a:lnTo>
                  <a:lnTo>
                    <a:pt x="1182" y="186"/>
                  </a:lnTo>
                  <a:lnTo>
                    <a:pt x="1178" y="188"/>
                  </a:lnTo>
                  <a:lnTo>
                    <a:pt x="1176" y="192"/>
                  </a:lnTo>
                  <a:lnTo>
                    <a:pt x="1180" y="190"/>
                  </a:lnTo>
                  <a:lnTo>
                    <a:pt x="1184" y="188"/>
                  </a:lnTo>
                  <a:lnTo>
                    <a:pt x="1188" y="190"/>
                  </a:lnTo>
                  <a:lnTo>
                    <a:pt x="1192" y="188"/>
                  </a:lnTo>
                  <a:lnTo>
                    <a:pt x="1196" y="186"/>
                  </a:lnTo>
                  <a:lnTo>
                    <a:pt x="1198" y="184"/>
                  </a:lnTo>
                  <a:lnTo>
                    <a:pt x="1204" y="180"/>
                  </a:lnTo>
                  <a:lnTo>
                    <a:pt x="1206" y="180"/>
                  </a:lnTo>
                  <a:lnTo>
                    <a:pt x="1210" y="176"/>
                  </a:lnTo>
                  <a:lnTo>
                    <a:pt x="1214" y="174"/>
                  </a:lnTo>
                  <a:lnTo>
                    <a:pt x="1224" y="170"/>
                  </a:lnTo>
                  <a:lnTo>
                    <a:pt x="1228" y="168"/>
                  </a:lnTo>
                  <a:lnTo>
                    <a:pt x="1230" y="168"/>
                  </a:lnTo>
                  <a:lnTo>
                    <a:pt x="1230" y="168"/>
                  </a:lnTo>
                  <a:lnTo>
                    <a:pt x="1236" y="164"/>
                  </a:lnTo>
                  <a:lnTo>
                    <a:pt x="1240" y="164"/>
                  </a:lnTo>
                  <a:lnTo>
                    <a:pt x="1246" y="164"/>
                  </a:lnTo>
                  <a:lnTo>
                    <a:pt x="1258" y="168"/>
                  </a:lnTo>
                  <a:lnTo>
                    <a:pt x="1262" y="174"/>
                  </a:lnTo>
                  <a:lnTo>
                    <a:pt x="1268" y="176"/>
                  </a:lnTo>
                  <a:lnTo>
                    <a:pt x="1272" y="182"/>
                  </a:lnTo>
                  <a:lnTo>
                    <a:pt x="1276" y="186"/>
                  </a:lnTo>
                  <a:lnTo>
                    <a:pt x="1276" y="188"/>
                  </a:lnTo>
                  <a:lnTo>
                    <a:pt x="1276" y="190"/>
                  </a:lnTo>
                  <a:lnTo>
                    <a:pt x="1276" y="194"/>
                  </a:lnTo>
                  <a:lnTo>
                    <a:pt x="1278" y="198"/>
                  </a:lnTo>
                  <a:lnTo>
                    <a:pt x="1280" y="200"/>
                  </a:lnTo>
                  <a:lnTo>
                    <a:pt x="1278" y="204"/>
                  </a:lnTo>
                  <a:lnTo>
                    <a:pt x="1280" y="202"/>
                  </a:lnTo>
                  <a:lnTo>
                    <a:pt x="1284" y="200"/>
                  </a:lnTo>
                  <a:lnTo>
                    <a:pt x="1286" y="200"/>
                  </a:lnTo>
                  <a:lnTo>
                    <a:pt x="1288" y="200"/>
                  </a:lnTo>
                  <a:lnTo>
                    <a:pt x="1288" y="198"/>
                  </a:lnTo>
                  <a:lnTo>
                    <a:pt x="1292" y="198"/>
                  </a:lnTo>
                  <a:lnTo>
                    <a:pt x="1294" y="200"/>
                  </a:lnTo>
                  <a:lnTo>
                    <a:pt x="1296" y="204"/>
                  </a:lnTo>
                  <a:lnTo>
                    <a:pt x="1296" y="200"/>
                  </a:lnTo>
                  <a:lnTo>
                    <a:pt x="1296" y="196"/>
                  </a:lnTo>
                  <a:lnTo>
                    <a:pt x="1298" y="196"/>
                  </a:lnTo>
                  <a:lnTo>
                    <a:pt x="1300" y="200"/>
                  </a:lnTo>
                  <a:lnTo>
                    <a:pt x="1304" y="204"/>
                  </a:lnTo>
                  <a:lnTo>
                    <a:pt x="1304" y="208"/>
                  </a:lnTo>
                  <a:lnTo>
                    <a:pt x="1306" y="208"/>
                  </a:lnTo>
                  <a:lnTo>
                    <a:pt x="1310" y="214"/>
                  </a:lnTo>
                  <a:lnTo>
                    <a:pt x="1310" y="212"/>
                  </a:lnTo>
                  <a:lnTo>
                    <a:pt x="1308" y="208"/>
                  </a:lnTo>
                  <a:lnTo>
                    <a:pt x="1306" y="206"/>
                  </a:lnTo>
                  <a:lnTo>
                    <a:pt x="1306" y="204"/>
                  </a:lnTo>
                  <a:lnTo>
                    <a:pt x="1308" y="206"/>
                  </a:lnTo>
                  <a:lnTo>
                    <a:pt x="1310" y="206"/>
                  </a:lnTo>
                  <a:lnTo>
                    <a:pt x="1314" y="208"/>
                  </a:lnTo>
                  <a:lnTo>
                    <a:pt x="1316" y="212"/>
                  </a:lnTo>
                  <a:lnTo>
                    <a:pt x="1316" y="208"/>
                  </a:lnTo>
                  <a:lnTo>
                    <a:pt x="1312" y="202"/>
                  </a:lnTo>
                  <a:lnTo>
                    <a:pt x="1312" y="196"/>
                  </a:lnTo>
                  <a:lnTo>
                    <a:pt x="1312" y="192"/>
                  </a:lnTo>
                  <a:lnTo>
                    <a:pt x="1314" y="188"/>
                  </a:lnTo>
                  <a:lnTo>
                    <a:pt x="1320" y="188"/>
                  </a:lnTo>
                  <a:lnTo>
                    <a:pt x="1322" y="186"/>
                  </a:lnTo>
                  <a:lnTo>
                    <a:pt x="1326" y="184"/>
                  </a:lnTo>
                  <a:lnTo>
                    <a:pt x="1326" y="182"/>
                  </a:lnTo>
                  <a:lnTo>
                    <a:pt x="1326" y="182"/>
                  </a:lnTo>
                  <a:lnTo>
                    <a:pt x="1328" y="182"/>
                  </a:lnTo>
                  <a:lnTo>
                    <a:pt x="1330" y="184"/>
                  </a:lnTo>
                  <a:lnTo>
                    <a:pt x="1334" y="184"/>
                  </a:lnTo>
                  <a:lnTo>
                    <a:pt x="1336" y="184"/>
                  </a:lnTo>
                  <a:lnTo>
                    <a:pt x="1340" y="180"/>
                  </a:lnTo>
                  <a:lnTo>
                    <a:pt x="1342" y="182"/>
                  </a:lnTo>
                  <a:lnTo>
                    <a:pt x="1346" y="180"/>
                  </a:lnTo>
                  <a:lnTo>
                    <a:pt x="1352" y="180"/>
                  </a:lnTo>
                  <a:lnTo>
                    <a:pt x="1354" y="178"/>
                  </a:lnTo>
                  <a:lnTo>
                    <a:pt x="1356" y="178"/>
                  </a:lnTo>
                  <a:lnTo>
                    <a:pt x="1356" y="180"/>
                  </a:lnTo>
                  <a:lnTo>
                    <a:pt x="1358" y="182"/>
                  </a:lnTo>
                  <a:lnTo>
                    <a:pt x="1358" y="180"/>
                  </a:lnTo>
                  <a:lnTo>
                    <a:pt x="1362" y="176"/>
                  </a:lnTo>
                  <a:lnTo>
                    <a:pt x="1360" y="174"/>
                  </a:lnTo>
                  <a:lnTo>
                    <a:pt x="1360" y="170"/>
                  </a:lnTo>
                  <a:lnTo>
                    <a:pt x="1362" y="168"/>
                  </a:lnTo>
                  <a:lnTo>
                    <a:pt x="1362" y="166"/>
                  </a:lnTo>
                  <a:lnTo>
                    <a:pt x="1366" y="166"/>
                  </a:lnTo>
                  <a:lnTo>
                    <a:pt x="1368" y="170"/>
                  </a:lnTo>
                  <a:lnTo>
                    <a:pt x="1368" y="172"/>
                  </a:lnTo>
                  <a:lnTo>
                    <a:pt x="1372" y="172"/>
                  </a:lnTo>
                  <a:lnTo>
                    <a:pt x="1374" y="174"/>
                  </a:lnTo>
                  <a:lnTo>
                    <a:pt x="1374" y="176"/>
                  </a:lnTo>
                  <a:lnTo>
                    <a:pt x="1378" y="180"/>
                  </a:lnTo>
                  <a:lnTo>
                    <a:pt x="1380" y="182"/>
                  </a:lnTo>
                  <a:lnTo>
                    <a:pt x="1382" y="182"/>
                  </a:lnTo>
                  <a:lnTo>
                    <a:pt x="1388" y="182"/>
                  </a:lnTo>
                  <a:lnTo>
                    <a:pt x="1390" y="182"/>
                  </a:lnTo>
                  <a:lnTo>
                    <a:pt x="1392" y="182"/>
                  </a:lnTo>
                  <a:lnTo>
                    <a:pt x="1396" y="188"/>
                  </a:lnTo>
                  <a:lnTo>
                    <a:pt x="1396" y="190"/>
                  </a:lnTo>
                  <a:lnTo>
                    <a:pt x="1398" y="192"/>
                  </a:lnTo>
                  <a:lnTo>
                    <a:pt x="1402" y="192"/>
                  </a:lnTo>
                  <a:lnTo>
                    <a:pt x="1404" y="192"/>
                  </a:lnTo>
                  <a:lnTo>
                    <a:pt x="1406" y="190"/>
                  </a:lnTo>
                  <a:lnTo>
                    <a:pt x="1406" y="188"/>
                  </a:lnTo>
                  <a:lnTo>
                    <a:pt x="1410" y="186"/>
                  </a:lnTo>
                  <a:lnTo>
                    <a:pt x="1410" y="188"/>
                  </a:lnTo>
                  <a:lnTo>
                    <a:pt x="1412" y="186"/>
                  </a:lnTo>
                  <a:lnTo>
                    <a:pt x="1410" y="184"/>
                  </a:lnTo>
                  <a:lnTo>
                    <a:pt x="1412" y="184"/>
                  </a:lnTo>
                  <a:lnTo>
                    <a:pt x="1410" y="182"/>
                  </a:lnTo>
                  <a:lnTo>
                    <a:pt x="1410" y="180"/>
                  </a:lnTo>
                  <a:lnTo>
                    <a:pt x="1408" y="176"/>
                  </a:lnTo>
                  <a:lnTo>
                    <a:pt x="1404" y="176"/>
                  </a:lnTo>
                  <a:lnTo>
                    <a:pt x="1404" y="172"/>
                  </a:lnTo>
                  <a:lnTo>
                    <a:pt x="1400" y="166"/>
                  </a:lnTo>
                  <a:lnTo>
                    <a:pt x="1398" y="166"/>
                  </a:lnTo>
                  <a:lnTo>
                    <a:pt x="1396" y="164"/>
                  </a:lnTo>
                  <a:lnTo>
                    <a:pt x="1392" y="162"/>
                  </a:lnTo>
                  <a:lnTo>
                    <a:pt x="1390" y="164"/>
                  </a:lnTo>
                  <a:lnTo>
                    <a:pt x="1388" y="164"/>
                  </a:lnTo>
                  <a:lnTo>
                    <a:pt x="1388" y="162"/>
                  </a:lnTo>
                  <a:lnTo>
                    <a:pt x="1390" y="160"/>
                  </a:lnTo>
                  <a:lnTo>
                    <a:pt x="1388" y="156"/>
                  </a:lnTo>
                  <a:lnTo>
                    <a:pt x="1386" y="154"/>
                  </a:lnTo>
                  <a:lnTo>
                    <a:pt x="1386" y="152"/>
                  </a:lnTo>
                  <a:lnTo>
                    <a:pt x="1384" y="148"/>
                  </a:lnTo>
                  <a:lnTo>
                    <a:pt x="1380" y="146"/>
                  </a:lnTo>
                  <a:lnTo>
                    <a:pt x="1380" y="144"/>
                  </a:lnTo>
                  <a:lnTo>
                    <a:pt x="1386" y="144"/>
                  </a:lnTo>
                  <a:lnTo>
                    <a:pt x="1388" y="144"/>
                  </a:lnTo>
                  <a:lnTo>
                    <a:pt x="1394" y="144"/>
                  </a:lnTo>
                  <a:lnTo>
                    <a:pt x="1400" y="144"/>
                  </a:lnTo>
                  <a:lnTo>
                    <a:pt x="1400" y="142"/>
                  </a:lnTo>
                  <a:lnTo>
                    <a:pt x="1404" y="142"/>
                  </a:lnTo>
                  <a:lnTo>
                    <a:pt x="1406" y="144"/>
                  </a:lnTo>
                  <a:lnTo>
                    <a:pt x="1408" y="142"/>
                  </a:lnTo>
                  <a:lnTo>
                    <a:pt x="1410" y="142"/>
                  </a:lnTo>
                  <a:lnTo>
                    <a:pt x="1410" y="140"/>
                  </a:lnTo>
                  <a:lnTo>
                    <a:pt x="1414" y="140"/>
                  </a:lnTo>
                  <a:lnTo>
                    <a:pt x="1416" y="142"/>
                  </a:lnTo>
                  <a:lnTo>
                    <a:pt x="1416" y="142"/>
                  </a:lnTo>
                  <a:lnTo>
                    <a:pt x="1418" y="138"/>
                  </a:lnTo>
                  <a:lnTo>
                    <a:pt x="1420" y="140"/>
                  </a:lnTo>
                  <a:lnTo>
                    <a:pt x="1420" y="138"/>
                  </a:lnTo>
                  <a:lnTo>
                    <a:pt x="1430" y="134"/>
                  </a:lnTo>
                  <a:lnTo>
                    <a:pt x="1432" y="138"/>
                  </a:lnTo>
                  <a:lnTo>
                    <a:pt x="1432" y="136"/>
                  </a:lnTo>
                  <a:lnTo>
                    <a:pt x="1434" y="132"/>
                  </a:lnTo>
                  <a:lnTo>
                    <a:pt x="1434" y="134"/>
                  </a:lnTo>
                  <a:lnTo>
                    <a:pt x="1438" y="134"/>
                  </a:lnTo>
                  <a:lnTo>
                    <a:pt x="1440" y="132"/>
                  </a:lnTo>
                  <a:lnTo>
                    <a:pt x="1442" y="134"/>
                  </a:lnTo>
                  <a:lnTo>
                    <a:pt x="1446" y="134"/>
                  </a:lnTo>
                  <a:lnTo>
                    <a:pt x="1448" y="134"/>
                  </a:lnTo>
                  <a:lnTo>
                    <a:pt x="1450" y="136"/>
                  </a:lnTo>
                  <a:lnTo>
                    <a:pt x="1452" y="136"/>
                  </a:lnTo>
                  <a:lnTo>
                    <a:pt x="1454" y="134"/>
                  </a:lnTo>
                  <a:lnTo>
                    <a:pt x="1458" y="134"/>
                  </a:lnTo>
                  <a:lnTo>
                    <a:pt x="1466" y="136"/>
                  </a:lnTo>
                  <a:lnTo>
                    <a:pt x="1468" y="138"/>
                  </a:lnTo>
                  <a:lnTo>
                    <a:pt x="1470" y="138"/>
                  </a:lnTo>
                  <a:lnTo>
                    <a:pt x="1468" y="136"/>
                  </a:lnTo>
                  <a:lnTo>
                    <a:pt x="1472" y="136"/>
                  </a:lnTo>
                  <a:lnTo>
                    <a:pt x="1474" y="138"/>
                  </a:lnTo>
                  <a:lnTo>
                    <a:pt x="1472" y="138"/>
                  </a:lnTo>
                  <a:lnTo>
                    <a:pt x="1474" y="140"/>
                  </a:lnTo>
                  <a:lnTo>
                    <a:pt x="1478" y="138"/>
                  </a:lnTo>
                  <a:lnTo>
                    <a:pt x="1486" y="140"/>
                  </a:lnTo>
                  <a:lnTo>
                    <a:pt x="1492" y="144"/>
                  </a:lnTo>
                  <a:lnTo>
                    <a:pt x="1492" y="146"/>
                  </a:lnTo>
                  <a:lnTo>
                    <a:pt x="1490" y="144"/>
                  </a:lnTo>
                  <a:lnTo>
                    <a:pt x="1486" y="142"/>
                  </a:lnTo>
                  <a:lnTo>
                    <a:pt x="1486" y="144"/>
                  </a:lnTo>
                  <a:lnTo>
                    <a:pt x="1494" y="146"/>
                  </a:lnTo>
                  <a:lnTo>
                    <a:pt x="1496" y="146"/>
                  </a:lnTo>
                  <a:lnTo>
                    <a:pt x="1498" y="144"/>
                  </a:lnTo>
                  <a:lnTo>
                    <a:pt x="1502" y="144"/>
                  </a:lnTo>
                  <a:lnTo>
                    <a:pt x="1504" y="144"/>
                  </a:lnTo>
                  <a:lnTo>
                    <a:pt x="1504" y="142"/>
                  </a:lnTo>
                  <a:lnTo>
                    <a:pt x="1506" y="142"/>
                  </a:lnTo>
                  <a:lnTo>
                    <a:pt x="1508" y="144"/>
                  </a:lnTo>
                  <a:lnTo>
                    <a:pt x="1510" y="144"/>
                  </a:lnTo>
                  <a:lnTo>
                    <a:pt x="1512" y="144"/>
                  </a:lnTo>
                  <a:lnTo>
                    <a:pt x="1512" y="144"/>
                  </a:lnTo>
                  <a:lnTo>
                    <a:pt x="1512" y="142"/>
                  </a:lnTo>
                  <a:lnTo>
                    <a:pt x="1516" y="144"/>
                  </a:lnTo>
                  <a:lnTo>
                    <a:pt x="1516" y="146"/>
                  </a:lnTo>
                  <a:lnTo>
                    <a:pt x="1520" y="146"/>
                  </a:lnTo>
                  <a:lnTo>
                    <a:pt x="1522" y="146"/>
                  </a:lnTo>
                  <a:lnTo>
                    <a:pt x="1534" y="148"/>
                  </a:lnTo>
                  <a:lnTo>
                    <a:pt x="1532" y="146"/>
                  </a:lnTo>
                  <a:lnTo>
                    <a:pt x="1536" y="146"/>
                  </a:lnTo>
                  <a:lnTo>
                    <a:pt x="1538" y="148"/>
                  </a:lnTo>
                  <a:lnTo>
                    <a:pt x="1540" y="148"/>
                  </a:lnTo>
                  <a:lnTo>
                    <a:pt x="1538" y="146"/>
                  </a:lnTo>
                  <a:lnTo>
                    <a:pt x="1540" y="146"/>
                  </a:lnTo>
                  <a:lnTo>
                    <a:pt x="1544" y="146"/>
                  </a:lnTo>
                  <a:lnTo>
                    <a:pt x="1542" y="148"/>
                  </a:lnTo>
                  <a:lnTo>
                    <a:pt x="1544" y="150"/>
                  </a:lnTo>
                  <a:lnTo>
                    <a:pt x="1548" y="150"/>
                  </a:lnTo>
                  <a:lnTo>
                    <a:pt x="1548" y="148"/>
                  </a:lnTo>
                  <a:lnTo>
                    <a:pt x="1548" y="148"/>
                  </a:lnTo>
                  <a:lnTo>
                    <a:pt x="1552" y="148"/>
                  </a:lnTo>
                  <a:lnTo>
                    <a:pt x="1552" y="148"/>
                  </a:lnTo>
                  <a:lnTo>
                    <a:pt x="1552" y="150"/>
                  </a:lnTo>
                  <a:lnTo>
                    <a:pt x="1554" y="152"/>
                  </a:lnTo>
                  <a:lnTo>
                    <a:pt x="1558" y="154"/>
                  </a:lnTo>
                  <a:lnTo>
                    <a:pt x="1562" y="152"/>
                  </a:lnTo>
                  <a:lnTo>
                    <a:pt x="1558" y="152"/>
                  </a:lnTo>
                  <a:lnTo>
                    <a:pt x="1554" y="150"/>
                  </a:lnTo>
                  <a:lnTo>
                    <a:pt x="1554" y="148"/>
                  </a:lnTo>
                  <a:lnTo>
                    <a:pt x="1556" y="148"/>
                  </a:lnTo>
                  <a:lnTo>
                    <a:pt x="1560" y="148"/>
                  </a:lnTo>
                  <a:lnTo>
                    <a:pt x="1564" y="150"/>
                  </a:lnTo>
                  <a:lnTo>
                    <a:pt x="1566" y="154"/>
                  </a:lnTo>
                  <a:lnTo>
                    <a:pt x="1568" y="154"/>
                  </a:lnTo>
                  <a:lnTo>
                    <a:pt x="1568" y="152"/>
                  </a:lnTo>
                  <a:lnTo>
                    <a:pt x="1568" y="152"/>
                  </a:lnTo>
                  <a:lnTo>
                    <a:pt x="1570" y="152"/>
                  </a:lnTo>
                  <a:lnTo>
                    <a:pt x="1570" y="154"/>
                  </a:lnTo>
                  <a:lnTo>
                    <a:pt x="1570" y="154"/>
                  </a:lnTo>
                  <a:lnTo>
                    <a:pt x="1572" y="158"/>
                  </a:lnTo>
                  <a:lnTo>
                    <a:pt x="1576" y="164"/>
                  </a:lnTo>
                  <a:lnTo>
                    <a:pt x="1582" y="166"/>
                  </a:lnTo>
                  <a:lnTo>
                    <a:pt x="1582" y="168"/>
                  </a:lnTo>
                  <a:lnTo>
                    <a:pt x="1584" y="170"/>
                  </a:lnTo>
                  <a:lnTo>
                    <a:pt x="1586" y="174"/>
                  </a:lnTo>
                  <a:lnTo>
                    <a:pt x="1584" y="174"/>
                  </a:lnTo>
                  <a:lnTo>
                    <a:pt x="1586" y="178"/>
                  </a:lnTo>
                  <a:lnTo>
                    <a:pt x="1588" y="178"/>
                  </a:lnTo>
                  <a:lnTo>
                    <a:pt x="1590" y="176"/>
                  </a:lnTo>
                  <a:lnTo>
                    <a:pt x="1594" y="176"/>
                  </a:lnTo>
                  <a:lnTo>
                    <a:pt x="1596" y="180"/>
                  </a:lnTo>
                  <a:lnTo>
                    <a:pt x="1598" y="180"/>
                  </a:lnTo>
                  <a:lnTo>
                    <a:pt x="1598" y="180"/>
                  </a:lnTo>
                  <a:lnTo>
                    <a:pt x="1596" y="178"/>
                  </a:lnTo>
                  <a:lnTo>
                    <a:pt x="1596" y="176"/>
                  </a:lnTo>
                  <a:lnTo>
                    <a:pt x="1598" y="174"/>
                  </a:lnTo>
                  <a:lnTo>
                    <a:pt x="1598" y="174"/>
                  </a:lnTo>
                  <a:lnTo>
                    <a:pt x="1600" y="178"/>
                  </a:lnTo>
                  <a:lnTo>
                    <a:pt x="1602" y="180"/>
                  </a:lnTo>
                  <a:lnTo>
                    <a:pt x="1602" y="180"/>
                  </a:lnTo>
                  <a:lnTo>
                    <a:pt x="1600" y="176"/>
                  </a:lnTo>
                  <a:lnTo>
                    <a:pt x="1600" y="172"/>
                  </a:lnTo>
                  <a:lnTo>
                    <a:pt x="1598" y="170"/>
                  </a:lnTo>
                  <a:lnTo>
                    <a:pt x="1596" y="172"/>
                  </a:lnTo>
                  <a:lnTo>
                    <a:pt x="1592" y="174"/>
                  </a:lnTo>
                  <a:lnTo>
                    <a:pt x="1592" y="172"/>
                  </a:lnTo>
                  <a:lnTo>
                    <a:pt x="1594" y="170"/>
                  </a:lnTo>
                  <a:lnTo>
                    <a:pt x="1592" y="166"/>
                  </a:lnTo>
                  <a:lnTo>
                    <a:pt x="1588" y="164"/>
                  </a:lnTo>
                  <a:lnTo>
                    <a:pt x="1586" y="160"/>
                  </a:lnTo>
                  <a:lnTo>
                    <a:pt x="1584" y="158"/>
                  </a:lnTo>
                  <a:lnTo>
                    <a:pt x="1584" y="158"/>
                  </a:lnTo>
                  <a:lnTo>
                    <a:pt x="1580" y="160"/>
                  </a:lnTo>
                  <a:lnTo>
                    <a:pt x="1580" y="160"/>
                  </a:lnTo>
                  <a:lnTo>
                    <a:pt x="1582" y="158"/>
                  </a:lnTo>
                  <a:lnTo>
                    <a:pt x="1584" y="154"/>
                  </a:lnTo>
                  <a:lnTo>
                    <a:pt x="1588" y="150"/>
                  </a:lnTo>
                  <a:lnTo>
                    <a:pt x="1588" y="148"/>
                  </a:lnTo>
                  <a:lnTo>
                    <a:pt x="1588" y="150"/>
                  </a:lnTo>
                  <a:lnTo>
                    <a:pt x="1590" y="154"/>
                  </a:lnTo>
                  <a:lnTo>
                    <a:pt x="1592" y="156"/>
                  </a:lnTo>
                  <a:lnTo>
                    <a:pt x="1594" y="154"/>
                  </a:lnTo>
                  <a:lnTo>
                    <a:pt x="1592" y="152"/>
                  </a:lnTo>
                  <a:lnTo>
                    <a:pt x="1590" y="150"/>
                  </a:lnTo>
                  <a:lnTo>
                    <a:pt x="1592" y="150"/>
                  </a:lnTo>
                  <a:lnTo>
                    <a:pt x="1594" y="148"/>
                  </a:lnTo>
                  <a:lnTo>
                    <a:pt x="1596" y="146"/>
                  </a:lnTo>
                  <a:lnTo>
                    <a:pt x="1592" y="146"/>
                  </a:lnTo>
                  <a:lnTo>
                    <a:pt x="1594" y="146"/>
                  </a:lnTo>
                  <a:lnTo>
                    <a:pt x="1594" y="144"/>
                  </a:lnTo>
                  <a:lnTo>
                    <a:pt x="1598" y="144"/>
                  </a:lnTo>
                  <a:lnTo>
                    <a:pt x="1600" y="140"/>
                  </a:lnTo>
                  <a:lnTo>
                    <a:pt x="1602" y="140"/>
                  </a:lnTo>
                  <a:lnTo>
                    <a:pt x="1602" y="142"/>
                  </a:lnTo>
                  <a:lnTo>
                    <a:pt x="1604" y="142"/>
                  </a:lnTo>
                  <a:lnTo>
                    <a:pt x="1606" y="142"/>
                  </a:lnTo>
                  <a:lnTo>
                    <a:pt x="1606" y="144"/>
                  </a:lnTo>
                  <a:lnTo>
                    <a:pt x="1608" y="146"/>
                  </a:lnTo>
                  <a:lnTo>
                    <a:pt x="1612" y="146"/>
                  </a:lnTo>
                  <a:lnTo>
                    <a:pt x="1614" y="146"/>
                  </a:lnTo>
                  <a:lnTo>
                    <a:pt x="1622" y="146"/>
                  </a:lnTo>
                  <a:lnTo>
                    <a:pt x="1622" y="150"/>
                  </a:lnTo>
                  <a:lnTo>
                    <a:pt x="1622" y="150"/>
                  </a:lnTo>
                  <a:lnTo>
                    <a:pt x="1624" y="150"/>
                  </a:lnTo>
                  <a:lnTo>
                    <a:pt x="1624" y="148"/>
                  </a:lnTo>
                  <a:lnTo>
                    <a:pt x="1626" y="148"/>
                  </a:lnTo>
                  <a:lnTo>
                    <a:pt x="1626" y="152"/>
                  </a:lnTo>
                  <a:lnTo>
                    <a:pt x="1628" y="150"/>
                  </a:lnTo>
                  <a:lnTo>
                    <a:pt x="1630" y="148"/>
                  </a:lnTo>
                  <a:lnTo>
                    <a:pt x="1632" y="148"/>
                  </a:lnTo>
                  <a:lnTo>
                    <a:pt x="1632" y="150"/>
                  </a:lnTo>
                  <a:lnTo>
                    <a:pt x="1632" y="152"/>
                  </a:lnTo>
                  <a:lnTo>
                    <a:pt x="1630" y="154"/>
                  </a:lnTo>
                  <a:lnTo>
                    <a:pt x="1632" y="160"/>
                  </a:lnTo>
                  <a:lnTo>
                    <a:pt x="1632" y="164"/>
                  </a:lnTo>
                  <a:lnTo>
                    <a:pt x="1632" y="166"/>
                  </a:lnTo>
                  <a:lnTo>
                    <a:pt x="1634" y="164"/>
                  </a:lnTo>
                  <a:lnTo>
                    <a:pt x="1636" y="168"/>
                  </a:lnTo>
                  <a:lnTo>
                    <a:pt x="1640" y="168"/>
                  </a:lnTo>
                  <a:lnTo>
                    <a:pt x="1640" y="170"/>
                  </a:lnTo>
                  <a:lnTo>
                    <a:pt x="1638" y="172"/>
                  </a:lnTo>
                  <a:lnTo>
                    <a:pt x="1634" y="172"/>
                  </a:lnTo>
                  <a:lnTo>
                    <a:pt x="1630" y="174"/>
                  </a:lnTo>
                  <a:lnTo>
                    <a:pt x="1636" y="174"/>
                  </a:lnTo>
                  <a:lnTo>
                    <a:pt x="1638" y="176"/>
                  </a:lnTo>
                  <a:lnTo>
                    <a:pt x="1638" y="178"/>
                  </a:lnTo>
                  <a:lnTo>
                    <a:pt x="1634" y="180"/>
                  </a:lnTo>
                  <a:lnTo>
                    <a:pt x="1632" y="184"/>
                  </a:lnTo>
                  <a:lnTo>
                    <a:pt x="1630" y="182"/>
                  </a:lnTo>
                  <a:lnTo>
                    <a:pt x="1628" y="184"/>
                  </a:lnTo>
                  <a:lnTo>
                    <a:pt x="1624" y="184"/>
                  </a:lnTo>
                  <a:lnTo>
                    <a:pt x="1622" y="188"/>
                  </a:lnTo>
                  <a:lnTo>
                    <a:pt x="1626" y="186"/>
                  </a:lnTo>
                  <a:lnTo>
                    <a:pt x="1628" y="188"/>
                  </a:lnTo>
                  <a:lnTo>
                    <a:pt x="1628" y="190"/>
                  </a:lnTo>
                  <a:lnTo>
                    <a:pt x="1630" y="188"/>
                  </a:lnTo>
                  <a:lnTo>
                    <a:pt x="1632" y="188"/>
                  </a:lnTo>
                  <a:lnTo>
                    <a:pt x="1632" y="190"/>
                  </a:lnTo>
                  <a:lnTo>
                    <a:pt x="1634" y="192"/>
                  </a:lnTo>
                  <a:lnTo>
                    <a:pt x="1632" y="194"/>
                  </a:lnTo>
                  <a:lnTo>
                    <a:pt x="1632" y="198"/>
                  </a:lnTo>
                  <a:lnTo>
                    <a:pt x="1634" y="194"/>
                  </a:lnTo>
                  <a:lnTo>
                    <a:pt x="1638" y="194"/>
                  </a:lnTo>
                  <a:lnTo>
                    <a:pt x="1642" y="198"/>
                  </a:lnTo>
                  <a:lnTo>
                    <a:pt x="1640" y="200"/>
                  </a:lnTo>
                  <a:lnTo>
                    <a:pt x="1642" y="202"/>
                  </a:lnTo>
                  <a:lnTo>
                    <a:pt x="1640" y="204"/>
                  </a:lnTo>
                  <a:lnTo>
                    <a:pt x="1642" y="206"/>
                  </a:lnTo>
                  <a:lnTo>
                    <a:pt x="1642" y="210"/>
                  </a:lnTo>
                  <a:lnTo>
                    <a:pt x="1640" y="210"/>
                  </a:lnTo>
                  <a:lnTo>
                    <a:pt x="1638" y="212"/>
                  </a:lnTo>
                  <a:lnTo>
                    <a:pt x="1640" y="214"/>
                  </a:lnTo>
                  <a:lnTo>
                    <a:pt x="1640" y="212"/>
                  </a:lnTo>
                  <a:lnTo>
                    <a:pt x="1642" y="212"/>
                  </a:lnTo>
                  <a:lnTo>
                    <a:pt x="1644" y="212"/>
                  </a:lnTo>
                  <a:lnTo>
                    <a:pt x="1644" y="216"/>
                  </a:lnTo>
                  <a:lnTo>
                    <a:pt x="1646" y="216"/>
                  </a:lnTo>
                  <a:lnTo>
                    <a:pt x="1648" y="218"/>
                  </a:lnTo>
                  <a:lnTo>
                    <a:pt x="1648" y="216"/>
                  </a:lnTo>
                  <a:lnTo>
                    <a:pt x="1648" y="214"/>
                  </a:lnTo>
                  <a:lnTo>
                    <a:pt x="1650" y="214"/>
                  </a:lnTo>
                  <a:lnTo>
                    <a:pt x="1654" y="216"/>
                  </a:lnTo>
                  <a:lnTo>
                    <a:pt x="1654" y="218"/>
                  </a:lnTo>
                  <a:lnTo>
                    <a:pt x="1652" y="220"/>
                  </a:lnTo>
                  <a:lnTo>
                    <a:pt x="1650" y="218"/>
                  </a:lnTo>
                  <a:lnTo>
                    <a:pt x="1648" y="220"/>
                  </a:lnTo>
                  <a:lnTo>
                    <a:pt x="1650" y="222"/>
                  </a:lnTo>
                  <a:lnTo>
                    <a:pt x="1652" y="222"/>
                  </a:lnTo>
                  <a:lnTo>
                    <a:pt x="1654" y="224"/>
                  </a:lnTo>
                  <a:lnTo>
                    <a:pt x="1654" y="226"/>
                  </a:lnTo>
                  <a:lnTo>
                    <a:pt x="1650" y="228"/>
                  </a:lnTo>
                  <a:lnTo>
                    <a:pt x="1648" y="224"/>
                  </a:lnTo>
                  <a:lnTo>
                    <a:pt x="1646" y="224"/>
                  </a:lnTo>
                  <a:lnTo>
                    <a:pt x="1648" y="228"/>
                  </a:lnTo>
                  <a:lnTo>
                    <a:pt x="1646" y="230"/>
                  </a:lnTo>
                  <a:lnTo>
                    <a:pt x="1646" y="230"/>
                  </a:lnTo>
                  <a:lnTo>
                    <a:pt x="1644" y="228"/>
                  </a:lnTo>
                  <a:lnTo>
                    <a:pt x="1642" y="228"/>
                  </a:lnTo>
                  <a:lnTo>
                    <a:pt x="1640" y="228"/>
                  </a:lnTo>
                  <a:lnTo>
                    <a:pt x="1636" y="228"/>
                  </a:lnTo>
                  <a:lnTo>
                    <a:pt x="1632" y="228"/>
                  </a:lnTo>
                  <a:lnTo>
                    <a:pt x="1630" y="228"/>
                  </a:lnTo>
                  <a:lnTo>
                    <a:pt x="1632" y="226"/>
                  </a:lnTo>
                  <a:lnTo>
                    <a:pt x="1630" y="226"/>
                  </a:lnTo>
                  <a:lnTo>
                    <a:pt x="1628" y="224"/>
                  </a:lnTo>
                  <a:lnTo>
                    <a:pt x="1628" y="228"/>
                  </a:lnTo>
                  <a:lnTo>
                    <a:pt x="1628" y="228"/>
                  </a:lnTo>
                  <a:lnTo>
                    <a:pt x="1626" y="228"/>
                  </a:lnTo>
                  <a:lnTo>
                    <a:pt x="1628" y="230"/>
                  </a:lnTo>
                  <a:lnTo>
                    <a:pt x="1626" y="234"/>
                  </a:lnTo>
                  <a:lnTo>
                    <a:pt x="1626" y="234"/>
                  </a:lnTo>
                  <a:lnTo>
                    <a:pt x="1626" y="232"/>
                  </a:lnTo>
                  <a:lnTo>
                    <a:pt x="1624" y="232"/>
                  </a:lnTo>
                  <a:lnTo>
                    <a:pt x="1620" y="232"/>
                  </a:lnTo>
                  <a:lnTo>
                    <a:pt x="1618" y="232"/>
                  </a:lnTo>
                  <a:lnTo>
                    <a:pt x="1618" y="230"/>
                  </a:lnTo>
                  <a:lnTo>
                    <a:pt x="1616" y="228"/>
                  </a:lnTo>
                  <a:lnTo>
                    <a:pt x="1616" y="226"/>
                  </a:lnTo>
                  <a:lnTo>
                    <a:pt x="1610" y="222"/>
                  </a:lnTo>
                  <a:lnTo>
                    <a:pt x="1610" y="222"/>
                  </a:lnTo>
                  <a:lnTo>
                    <a:pt x="1610" y="220"/>
                  </a:lnTo>
                  <a:lnTo>
                    <a:pt x="1606" y="218"/>
                  </a:lnTo>
                  <a:lnTo>
                    <a:pt x="1604" y="222"/>
                  </a:lnTo>
                  <a:lnTo>
                    <a:pt x="1600" y="222"/>
                  </a:lnTo>
                  <a:lnTo>
                    <a:pt x="1598" y="224"/>
                  </a:lnTo>
                  <a:lnTo>
                    <a:pt x="1598" y="226"/>
                  </a:lnTo>
                  <a:lnTo>
                    <a:pt x="1596" y="222"/>
                  </a:lnTo>
                  <a:lnTo>
                    <a:pt x="1596" y="220"/>
                  </a:lnTo>
                  <a:lnTo>
                    <a:pt x="1596" y="222"/>
                  </a:lnTo>
                  <a:lnTo>
                    <a:pt x="1596" y="226"/>
                  </a:lnTo>
                  <a:lnTo>
                    <a:pt x="1596" y="230"/>
                  </a:lnTo>
                  <a:lnTo>
                    <a:pt x="1596" y="232"/>
                  </a:lnTo>
                  <a:lnTo>
                    <a:pt x="1592" y="240"/>
                  </a:lnTo>
                  <a:lnTo>
                    <a:pt x="1588" y="238"/>
                  </a:lnTo>
                  <a:lnTo>
                    <a:pt x="1588" y="234"/>
                  </a:lnTo>
                  <a:lnTo>
                    <a:pt x="1586" y="234"/>
                  </a:lnTo>
                  <a:lnTo>
                    <a:pt x="1584" y="234"/>
                  </a:lnTo>
                  <a:lnTo>
                    <a:pt x="1578" y="230"/>
                  </a:lnTo>
                  <a:lnTo>
                    <a:pt x="1578" y="228"/>
                  </a:lnTo>
                  <a:lnTo>
                    <a:pt x="1578" y="222"/>
                  </a:lnTo>
                  <a:lnTo>
                    <a:pt x="1574" y="222"/>
                  </a:lnTo>
                  <a:lnTo>
                    <a:pt x="1574" y="220"/>
                  </a:lnTo>
                  <a:lnTo>
                    <a:pt x="1572" y="218"/>
                  </a:lnTo>
                  <a:lnTo>
                    <a:pt x="1572" y="220"/>
                  </a:lnTo>
                  <a:lnTo>
                    <a:pt x="1572" y="222"/>
                  </a:lnTo>
                  <a:lnTo>
                    <a:pt x="1572" y="224"/>
                  </a:lnTo>
                  <a:lnTo>
                    <a:pt x="1574" y="224"/>
                  </a:lnTo>
                  <a:lnTo>
                    <a:pt x="1572" y="226"/>
                  </a:lnTo>
                  <a:lnTo>
                    <a:pt x="1568" y="224"/>
                  </a:lnTo>
                  <a:lnTo>
                    <a:pt x="1566" y="222"/>
                  </a:lnTo>
                  <a:lnTo>
                    <a:pt x="1566" y="222"/>
                  </a:lnTo>
                  <a:lnTo>
                    <a:pt x="1566" y="224"/>
                  </a:lnTo>
                  <a:lnTo>
                    <a:pt x="1566" y="226"/>
                  </a:lnTo>
                  <a:lnTo>
                    <a:pt x="1566" y="226"/>
                  </a:lnTo>
                  <a:lnTo>
                    <a:pt x="1570" y="226"/>
                  </a:lnTo>
                  <a:lnTo>
                    <a:pt x="1572" y="228"/>
                  </a:lnTo>
                  <a:lnTo>
                    <a:pt x="1570" y="232"/>
                  </a:lnTo>
                  <a:lnTo>
                    <a:pt x="1566" y="232"/>
                  </a:lnTo>
                  <a:lnTo>
                    <a:pt x="1566" y="234"/>
                  </a:lnTo>
                  <a:lnTo>
                    <a:pt x="1568" y="234"/>
                  </a:lnTo>
                  <a:lnTo>
                    <a:pt x="1574" y="242"/>
                  </a:lnTo>
                  <a:lnTo>
                    <a:pt x="1580" y="244"/>
                  </a:lnTo>
                  <a:lnTo>
                    <a:pt x="1582" y="242"/>
                  </a:lnTo>
                  <a:lnTo>
                    <a:pt x="1586" y="244"/>
                  </a:lnTo>
                  <a:lnTo>
                    <a:pt x="1586" y="248"/>
                  </a:lnTo>
                  <a:lnTo>
                    <a:pt x="1586" y="248"/>
                  </a:lnTo>
                  <a:lnTo>
                    <a:pt x="1584" y="244"/>
                  </a:lnTo>
                  <a:lnTo>
                    <a:pt x="1582" y="244"/>
                  </a:lnTo>
                  <a:lnTo>
                    <a:pt x="1584" y="248"/>
                  </a:lnTo>
                  <a:lnTo>
                    <a:pt x="1588" y="252"/>
                  </a:lnTo>
                  <a:lnTo>
                    <a:pt x="1588" y="254"/>
                  </a:lnTo>
                  <a:lnTo>
                    <a:pt x="1592" y="258"/>
                  </a:lnTo>
                  <a:lnTo>
                    <a:pt x="1592" y="262"/>
                  </a:lnTo>
                  <a:lnTo>
                    <a:pt x="1590" y="270"/>
                  </a:lnTo>
                  <a:lnTo>
                    <a:pt x="1590" y="276"/>
                  </a:lnTo>
                  <a:lnTo>
                    <a:pt x="1590" y="280"/>
                  </a:lnTo>
                  <a:lnTo>
                    <a:pt x="1592" y="280"/>
                  </a:lnTo>
                  <a:lnTo>
                    <a:pt x="1588" y="286"/>
                  </a:lnTo>
                  <a:lnTo>
                    <a:pt x="1588" y="288"/>
                  </a:lnTo>
                  <a:lnTo>
                    <a:pt x="1586" y="290"/>
                  </a:lnTo>
                  <a:lnTo>
                    <a:pt x="1586" y="288"/>
                  </a:lnTo>
                  <a:lnTo>
                    <a:pt x="1586" y="286"/>
                  </a:lnTo>
                  <a:lnTo>
                    <a:pt x="1580" y="292"/>
                  </a:lnTo>
                  <a:lnTo>
                    <a:pt x="1578" y="290"/>
                  </a:lnTo>
                  <a:lnTo>
                    <a:pt x="1576" y="292"/>
                  </a:lnTo>
                  <a:lnTo>
                    <a:pt x="1574" y="290"/>
                  </a:lnTo>
                  <a:lnTo>
                    <a:pt x="1572" y="288"/>
                  </a:lnTo>
                  <a:lnTo>
                    <a:pt x="1570" y="288"/>
                  </a:lnTo>
                  <a:lnTo>
                    <a:pt x="1566" y="284"/>
                  </a:lnTo>
                  <a:lnTo>
                    <a:pt x="1564" y="282"/>
                  </a:lnTo>
                  <a:lnTo>
                    <a:pt x="1560" y="282"/>
                  </a:lnTo>
                  <a:lnTo>
                    <a:pt x="1558" y="280"/>
                  </a:lnTo>
                  <a:lnTo>
                    <a:pt x="1556" y="282"/>
                  </a:lnTo>
                  <a:lnTo>
                    <a:pt x="1554" y="284"/>
                  </a:lnTo>
                  <a:lnTo>
                    <a:pt x="1552" y="284"/>
                  </a:lnTo>
                  <a:lnTo>
                    <a:pt x="1554" y="286"/>
                  </a:lnTo>
                  <a:lnTo>
                    <a:pt x="1558" y="286"/>
                  </a:lnTo>
                  <a:lnTo>
                    <a:pt x="1558" y="282"/>
                  </a:lnTo>
                  <a:lnTo>
                    <a:pt x="1566" y="286"/>
                  </a:lnTo>
                  <a:lnTo>
                    <a:pt x="1566" y="288"/>
                  </a:lnTo>
                  <a:lnTo>
                    <a:pt x="1564" y="290"/>
                  </a:lnTo>
                  <a:lnTo>
                    <a:pt x="1562" y="288"/>
                  </a:lnTo>
                  <a:lnTo>
                    <a:pt x="1558" y="288"/>
                  </a:lnTo>
                  <a:lnTo>
                    <a:pt x="1558" y="292"/>
                  </a:lnTo>
                  <a:lnTo>
                    <a:pt x="1556" y="288"/>
                  </a:lnTo>
                  <a:lnTo>
                    <a:pt x="1554" y="290"/>
                  </a:lnTo>
                  <a:lnTo>
                    <a:pt x="1554" y="290"/>
                  </a:lnTo>
                  <a:lnTo>
                    <a:pt x="1556" y="292"/>
                  </a:lnTo>
                  <a:lnTo>
                    <a:pt x="1560" y="294"/>
                  </a:lnTo>
                  <a:lnTo>
                    <a:pt x="1558" y="298"/>
                  </a:lnTo>
                  <a:lnTo>
                    <a:pt x="1560" y="302"/>
                  </a:lnTo>
                  <a:lnTo>
                    <a:pt x="1562" y="304"/>
                  </a:lnTo>
                  <a:lnTo>
                    <a:pt x="1562" y="302"/>
                  </a:lnTo>
                  <a:lnTo>
                    <a:pt x="1562" y="298"/>
                  </a:lnTo>
                  <a:lnTo>
                    <a:pt x="1564" y="296"/>
                  </a:lnTo>
                  <a:lnTo>
                    <a:pt x="1566" y="296"/>
                  </a:lnTo>
                  <a:lnTo>
                    <a:pt x="1566" y="296"/>
                  </a:lnTo>
                  <a:lnTo>
                    <a:pt x="1570" y="292"/>
                  </a:lnTo>
                  <a:lnTo>
                    <a:pt x="1572" y="292"/>
                  </a:lnTo>
                  <a:lnTo>
                    <a:pt x="1574" y="292"/>
                  </a:lnTo>
                  <a:lnTo>
                    <a:pt x="1574" y="294"/>
                  </a:lnTo>
                  <a:lnTo>
                    <a:pt x="1576" y="298"/>
                  </a:lnTo>
                  <a:lnTo>
                    <a:pt x="1580" y="300"/>
                  </a:lnTo>
                  <a:lnTo>
                    <a:pt x="1582" y="302"/>
                  </a:lnTo>
                  <a:lnTo>
                    <a:pt x="1586" y="302"/>
                  </a:lnTo>
                  <a:lnTo>
                    <a:pt x="1588" y="300"/>
                  </a:lnTo>
                  <a:lnTo>
                    <a:pt x="1586" y="298"/>
                  </a:lnTo>
                  <a:lnTo>
                    <a:pt x="1588" y="298"/>
                  </a:lnTo>
                  <a:lnTo>
                    <a:pt x="1594" y="304"/>
                  </a:lnTo>
                  <a:lnTo>
                    <a:pt x="1596" y="306"/>
                  </a:lnTo>
                  <a:lnTo>
                    <a:pt x="1592" y="306"/>
                  </a:lnTo>
                  <a:lnTo>
                    <a:pt x="1592" y="308"/>
                  </a:lnTo>
                  <a:lnTo>
                    <a:pt x="1598" y="312"/>
                  </a:lnTo>
                  <a:lnTo>
                    <a:pt x="1598" y="312"/>
                  </a:lnTo>
                  <a:lnTo>
                    <a:pt x="1598" y="312"/>
                  </a:lnTo>
                  <a:lnTo>
                    <a:pt x="1598" y="308"/>
                  </a:lnTo>
                  <a:lnTo>
                    <a:pt x="1602" y="310"/>
                  </a:lnTo>
                  <a:lnTo>
                    <a:pt x="1608" y="318"/>
                  </a:lnTo>
                  <a:lnTo>
                    <a:pt x="1606" y="316"/>
                  </a:lnTo>
                  <a:lnTo>
                    <a:pt x="1604" y="316"/>
                  </a:lnTo>
                  <a:lnTo>
                    <a:pt x="1604" y="318"/>
                  </a:lnTo>
                  <a:lnTo>
                    <a:pt x="1606" y="320"/>
                  </a:lnTo>
                  <a:lnTo>
                    <a:pt x="1602" y="322"/>
                  </a:lnTo>
                  <a:lnTo>
                    <a:pt x="1602" y="324"/>
                  </a:lnTo>
                  <a:lnTo>
                    <a:pt x="1604" y="326"/>
                  </a:lnTo>
                  <a:lnTo>
                    <a:pt x="1606" y="326"/>
                  </a:lnTo>
                  <a:lnTo>
                    <a:pt x="1606" y="322"/>
                  </a:lnTo>
                  <a:lnTo>
                    <a:pt x="1608" y="322"/>
                  </a:lnTo>
                  <a:lnTo>
                    <a:pt x="1610" y="322"/>
                  </a:lnTo>
                  <a:lnTo>
                    <a:pt x="1610" y="320"/>
                  </a:lnTo>
                  <a:lnTo>
                    <a:pt x="1612" y="324"/>
                  </a:lnTo>
                  <a:lnTo>
                    <a:pt x="1618" y="328"/>
                  </a:lnTo>
                  <a:lnTo>
                    <a:pt x="1624" y="328"/>
                  </a:lnTo>
                  <a:lnTo>
                    <a:pt x="1626" y="332"/>
                  </a:lnTo>
                  <a:lnTo>
                    <a:pt x="1624" y="334"/>
                  </a:lnTo>
                  <a:lnTo>
                    <a:pt x="1628" y="338"/>
                  </a:lnTo>
                  <a:lnTo>
                    <a:pt x="1630" y="338"/>
                  </a:lnTo>
                  <a:lnTo>
                    <a:pt x="1634" y="344"/>
                  </a:lnTo>
                  <a:lnTo>
                    <a:pt x="1634" y="352"/>
                  </a:lnTo>
                  <a:lnTo>
                    <a:pt x="1632" y="352"/>
                  </a:lnTo>
                  <a:lnTo>
                    <a:pt x="1632" y="354"/>
                  </a:lnTo>
                  <a:lnTo>
                    <a:pt x="1636" y="354"/>
                  </a:lnTo>
                  <a:lnTo>
                    <a:pt x="1636" y="358"/>
                  </a:lnTo>
                  <a:lnTo>
                    <a:pt x="1636" y="358"/>
                  </a:lnTo>
                  <a:lnTo>
                    <a:pt x="1634" y="358"/>
                  </a:lnTo>
                  <a:lnTo>
                    <a:pt x="1624" y="358"/>
                  </a:lnTo>
                  <a:lnTo>
                    <a:pt x="1622" y="356"/>
                  </a:lnTo>
                  <a:lnTo>
                    <a:pt x="1620" y="356"/>
                  </a:lnTo>
                  <a:lnTo>
                    <a:pt x="1618" y="356"/>
                  </a:lnTo>
                  <a:lnTo>
                    <a:pt x="1618" y="354"/>
                  </a:lnTo>
                  <a:lnTo>
                    <a:pt x="1616" y="352"/>
                  </a:lnTo>
                  <a:lnTo>
                    <a:pt x="1616" y="354"/>
                  </a:lnTo>
                  <a:lnTo>
                    <a:pt x="1616" y="356"/>
                  </a:lnTo>
                  <a:lnTo>
                    <a:pt x="1612" y="358"/>
                  </a:lnTo>
                  <a:lnTo>
                    <a:pt x="1610" y="358"/>
                  </a:lnTo>
                  <a:lnTo>
                    <a:pt x="1608" y="360"/>
                  </a:lnTo>
                  <a:lnTo>
                    <a:pt x="1610" y="360"/>
                  </a:lnTo>
                  <a:lnTo>
                    <a:pt x="1606" y="364"/>
                  </a:lnTo>
                  <a:lnTo>
                    <a:pt x="1604" y="364"/>
                  </a:lnTo>
                  <a:lnTo>
                    <a:pt x="1604" y="366"/>
                  </a:lnTo>
                  <a:lnTo>
                    <a:pt x="1604" y="368"/>
                  </a:lnTo>
                  <a:lnTo>
                    <a:pt x="1602" y="372"/>
                  </a:lnTo>
                  <a:lnTo>
                    <a:pt x="1600" y="374"/>
                  </a:lnTo>
                  <a:lnTo>
                    <a:pt x="1600" y="372"/>
                  </a:lnTo>
                  <a:lnTo>
                    <a:pt x="1598" y="372"/>
                  </a:lnTo>
                  <a:lnTo>
                    <a:pt x="1598" y="376"/>
                  </a:lnTo>
                  <a:lnTo>
                    <a:pt x="1598" y="380"/>
                  </a:lnTo>
                  <a:lnTo>
                    <a:pt x="1596" y="382"/>
                  </a:lnTo>
                  <a:lnTo>
                    <a:pt x="1594" y="380"/>
                  </a:lnTo>
                  <a:lnTo>
                    <a:pt x="1594" y="384"/>
                  </a:lnTo>
                  <a:lnTo>
                    <a:pt x="1596" y="386"/>
                  </a:lnTo>
                  <a:lnTo>
                    <a:pt x="1592" y="388"/>
                  </a:lnTo>
                  <a:lnTo>
                    <a:pt x="1590" y="388"/>
                  </a:lnTo>
                  <a:lnTo>
                    <a:pt x="1592" y="390"/>
                  </a:lnTo>
                  <a:lnTo>
                    <a:pt x="1592" y="392"/>
                  </a:lnTo>
                  <a:lnTo>
                    <a:pt x="1590" y="394"/>
                  </a:lnTo>
                  <a:lnTo>
                    <a:pt x="1588" y="392"/>
                  </a:lnTo>
                  <a:lnTo>
                    <a:pt x="1586" y="394"/>
                  </a:lnTo>
                  <a:lnTo>
                    <a:pt x="1588" y="396"/>
                  </a:lnTo>
                  <a:lnTo>
                    <a:pt x="1588" y="398"/>
                  </a:lnTo>
                  <a:lnTo>
                    <a:pt x="1586" y="400"/>
                  </a:lnTo>
                  <a:lnTo>
                    <a:pt x="1588" y="402"/>
                  </a:lnTo>
                  <a:lnTo>
                    <a:pt x="1586" y="404"/>
                  </a:lnTo>
                  <a:lnTo>
                    <a:pt x="1584" y="404"/>
                  </a:lnTo>
                  <a:lnTo>
                    <a:pt x="1584" y="402"/>
                  </a:lnTo>
                  <a:lnTo>
                    <a:pt x="1582" y="402"/>
                  </a:lnTo>
                  <a:lnTo>
                    <a:pt x="1584" y="404"/>
                  </a:lnTo>
                  <a:lnTo>
                    <a:pt x="1588" y="406"/>
                  </a:lnTo>
                  <a:lnTo>
                    <a:pt x="1586" y="410"/>
                  </a:lnTo>
                  <a:lnTo>
                    <a:pt x="1582" y="410"/>
                  </a:lnTo>
                  <a:lnTo>
                    <a:pt x="1582" y="410"/>
                  </a:lnTo>
                  <a:lnTo>
                    <a:pt x="1584" y="412"/>
                  </a:lnTo>
                  <a:lnTo>
                    <a:pt x="1586" y="416"/>
                  </a:lnTo>
                  <a:lnTo>
                    <a:pt x="1584" y="418"/>
                  </a:lnTo>
                  <a:lnTo>
                    <a:pt x="1586" y="418"/>
                  </a:lnTo>
                  <a:lnTo>
                    <a:pt x="1582" y="422"/>
                  </a:lnTo>
                  <a:lnTo>
                    <a:pt x="1584" y="424"/>
                  </a:lnTo>
                  <a:lnTo>
                    <a:pt x="1582" y="430"/>
                  </a:lnTo>
                  <a:lnTo>
                    <a:pt x="1580" y="434"/>
                  </a:lnTo>
                  <a:lnTo>
                    <a:pt x="1580" y="438"/>
                  </a:lnTo>
                  <a:lnTo>
                    <a:pt x="1578" y="440"/>
                  </a:lnTo>
                  <a:lnTo>
                    <a:pt x="1580" y="440"/>
                  </a:lnTo>
                  <a:lnTo>
                    <a:pt x="1582" y="442"/>
                  </a:lnTo>
                  <a:lnTo>
                    <a:pt x="1580" y="442"/>
                  </a:lnTo>
                  <a:lnTo>
                    <a:pt x="1584" y="448"/>
                  </a:lnTo>
                  <a:lnTo>
                    <a:pt x="1584" y="450"/>
                  </a:lnTo>
                  <a:lnTo>
                    <a:pt x="1582" y="450"/>
                  </a:lnTo>
                  <a:lnTo>
                    <a:pt x="1580" y="450"/>
                  </a:lnTo>
                  <a:lnTo>
                    <a:pt x="1576" y="448"/>
                  </a:lnTo>
                  <a:lnTo>
                    <a:pt x="1576" y="448"/>
                  </a:lnTo>
                  <a:lnTo>
                    <a:pt x="1572" y="444"/>
                  </a:lnTo>
                  <a:lnTo>
                    <a:pt x="1574" y="444"/>
                  </a:lnTo>
                  <a:lnTo>
                    <a:pt x="1572" y="444"/>
                  </a:lnTo>
                  <a:lnTo>
                    <a:pt x="1570" y="444"/>
                  </a:lnTo>
                  <a:lnTo>
                    <a:pt x="1568" y="444"/>
                  </a:lnTo>
                  <a:lnTo>
                    <a:pt x="1568" y="442"/>
                  </a:lnTo>
                  <a:lnTo>
                    <a:pt x="1560" y="438"/>
                  </a:lnTo>
                  <a:lnTo>
                    <a:pt x="1558" y="436"/>
                  </a:lnTo>
                  <a:lnTo>
                    <a:pt x="1554" y="440"/>
                  </a:lnTo>
                  <a:lnTo>
                    <a:pt x="1552" y="438"/>
                  </a:lnTo>
                  <a:lnTo>
                    <a:pt x="1550" y="438"/>
                  </a:lnTo>
                  <a:lnTo>
                    <a:pt x="1546" y="442"/>
                  </a:lnTo>
                  <a:lnTo>
                    <a:pt x="1544" y="442"/>
                  </a:lnTo>
                  <a:lnTo>
                    <a:pt x="1542" y="448"/>
                  </a:lnTo>
                  <a:lnTo>
                    <a:pt x="1540" y="448"/>
                  </a:lnTo>
                  <a:lnTo>
                    <a:pt x="1538" y="448"/>
                  </a:lnTo>
                  <a:lnTo>
                    <a:pt x="1540" y="450"/>
                  </a:lnTo>
                  <a:lnTo>
                    <a:pt x="1538" y="452"/>
                  </a:lnTo>
                  <a:lnTo>
                    <a:pt x="1540" y="456"/>
                  </a:lnTo>
                  <a:lnTo>
                    <a:pt x="1538" y="458"/>
                  </a:lnTo>
                  <a:lnTo>
                    <a:pt x="1538" y="464"/>
                  </a:lnTo>
                  <a:lnTo>
                    <a:pt x="1536" y="466"/>
                  </a:lnTo>
                  <a:lnTo>
                    <a:pt x="1534" y="464"/>
                  </a:lnTo>
                  <a:lnTo>
                    <a:pt x="1532" y="456"/>
                  </a:lnTo>
                  <a:lnTo>
                    <a:pt x="1532" y="452"/>
                  </a:lnTo>
                  <a:lnTo>
                    <a:pt x="1530" y="452"/>
                  </a:lnTo>
                  <a:lnTo>
                    <a:pt x="1528" y="450"/>
                  </a:lnTo>
                  <a:lnTo>
                    <a:pt x="1528" y="452"/>
                  </a:lnTo>
                  <a:lnTo>
                    <a:pt x="1524" y="458"/>
                  </a:lnTo>
                  <a:lnTo>
                    <a:pt x="1522" y="458"/>
                  </a:lnTo>
                  <a:lnTo>
                    <a:pt x="1522" y="462"/>
                  </a:lnTo>
                  <a:lnTo>
                    <a:pt x="1524" y="462"/>
                  </a:lnTo>
                  <a:lnTo>
                    <a:pt x="1522" y="468"/>
                  </a:lnTo>
                  <a:lnTo>
                    <a:pt x="1520" y="464"/>
                  </a:lnTo>
                  <a:lnTo>
                    <a:pt x="1518" y="464"/>
                  </a:lnTo>
                  <a:lnTo>
                    <a:pt x="1518" y="464"/>
                  </a:lnTo>
                  <a:lnTo>
                    <a:pt x="1516" y="464"/>
                  </a:lnTo>
                  <a:lnTo>
                    <a:pt x="1514" y="466"/>
                  </a:lnTo>
                  <a:lnTo>
                    <a:pt x="1514" y="468"/>
                  </a:lnTo>
                  <a:lnTo>
                    <a:pt x="1510" y="466"/>
                  </a:lnTo>
                  <a:lnTo>
                    <a:pt x="1508" y="466"/>
                  </a:lnTo>
                  <a:lnTo>
                    <a:pt x="1508" y="468"/>
                  </a:lnTo>
                  <a:lnTo>
                    <a:pt x="1510" y="470"/>
                  </a:lnTo>
                  <a:lnTo>
                    <a:pt x="1508" y="470"/>
                  </a:lnTo>
                  <a:lnTo>
                    <a:pt x="1508" y="474"/>
                  </a:lnTo>
                  <a:lnTo>
                    <a:pt x="1508" y="476"/>
                  </a:lnTo>
                  <a:lnTo>
                    <a:pt x="1510" y="478"/>
                  </a:lnTo>
                  <a:lnTo>
                    <a:pt x="1510" y="480"/>
                  </a:lnTo>
                  <a:lnTo>
                    <a:pt x="1510" y="482"/>
                  </a:lnTo>
                  <a:lnTo>
                    <a:pt x="1510" y="484"/>
                  </a:lnTo>
                  <a:lnTo>
                    <a:pt x="1512" y="484"/>
                  </a:lnTo>
                  <a:lnTo>
                    <a:pt x="1514" y="486"/>
                  </a:lnTo>
                  <a:lnTo>
                    <a:pt x="1514" y="488"/>
                  </a:lnTo>
                  <a:lnTo>
                    <a:pt x="1514" y="488"/>
                  </a:lnTo>
                  <a:lnTo>
                    <a:pt x="1514" y="490"/>
                  </a:lnTo>
                  <a:lnTo>
                    <a:pt x="1516" y="490"/>
                  </a:lnTo>
                  <a:lnTo>
                    <a:pt x="1516" y="492"/>
                  </a:lnTo>
                  <a:lnTo>
                    <a:pt x="1516" y="494"/>
                  </a:lnTo>
                  <a:lnTo>
                    <a:pt x="1514" y="492"/>
                  </a:lnTo>
                  <a:lnTo>
                    <a:pt x="1512" y="492"/>
                  </a:lnTo>
                  <a:lnTo>
                    <a:pt x="1512" y="494"/>
                  </a:lnTo>
                  <a:lnTo>
                    <a:pt x="1514" y="496"/>
                  </a:lnTo>
                  <a:lnTo>
                    <a:pt x="1516" y="496"/>
                  </a:lnTo>
                  <a:lnTo>
                    <a:pt x="1516" y="498"/>
                  </a:lnTo>
                  <a:lnTo>
                    <a:pt x="1516" y="500"/>
                  </a:lnTo>
                  <a:lnTo>
                    <a:pt x="1516" y="504"/>
                  </a:lnTo>
                  <a:lnTo>
                    <a:pt x="1514" y="506"/>
                  </a:lnTo>
                  <a:lnTo>
                    <a:pt x="1516" y="510"/>
                  </a:lnTo>
                  <a:lnTo>
                    <a:pt x="1514" y="510"/>
                  </a:lnTo>
                  <a:lnTo>
                    <a:pt x="1516" y="514"/>
                  </a:lnTo>
                  <a:lnTo>
                    <a:pt x="1516" y="514"/>
                  </a:lnTo>
                  <a:lnTo>
                    <a:pt x="1516" y="518"/>
                  </a:lnTo>
                  <a:lnTo>
                    <a:pt x="1518" y="522"/>
                  </a:lnTo>
                  <a:lnTo>
                    <a:pt x="1516" y="524"/>
                  </a:lnTo>
                  <a:lnTo>
                    <a:pt x="1518" y="524"/>
                  </a:lnTo>
                  <a:lnTo>
                    <a:pt x="1522" y="526"/>
                  </a:lnTo>
                  <a:lnTo>
                    <a:pt x="1524" y="532"/>
                  </a:lnTo>
                  <a:lnTo>
                    <a:pt x="1528" y="532"/>
                  </a:lnTo>
                  <a:lnTo>
                    <a:pt x="1528" y="532"/>
                  </a:lnTo>
                  <a:lnTo>
                    <a:pt x="1528" y="530"/>
                  </a:lnTo>
                  <a:lnTo>
                    <a:pt x="1526" y="526"/>
                  </a:lnTo>
                  <a:lnTo>
                    <a:pt x="1526" y="524"/>
                  </a:lnTo>
                  <a:lnTo>
                    <a:pt x="1528" y="522"/>
                  </a:lnTo>
                  <a:lnTo>
                    <a:pt x="1530" y="524"/>
                  </a:lnTo>
                  <a:lnTo>
                    <a:pt x="1534" y="526"/>
                  </a:lnTo>
                  <a:lnTo>
                    <a:pt x="1536" y="526"/>
                  </a:lnTo>
                  <a:lnTo>
                    <a:pt x="1538" y="526"/>
                  </a:lnTo>
                  <a:lnTo>
                    <a:pt x="1538" y="528"/>
                  </a:lnTo>
                  <a:lnTo>
                    <a:pt x="1538" y="530"/>
                  </a:lnTo>
                  <a:lnTo>
                    <a:pt x="1540" y="532"/>
                  </a:lnTo>
                  <a:lnTo>
                    <a:pt x="1538" y="534"/>
                  </a:lnTo>
                  <a:lnTo>
                    <a:pt x="1538" y="536"/>
                  </a:lnTo>
                  <a:lnTo>
                    <a:pt x="1538" y="538"/>
                  </a:lnTo>
                  <a:lnTo>
                    <a:pt x="1536" y="540"/>
                  </a:lnTo>
                  <a:lnTo>
                    <a:pt x="1538" y="544"/>
                  </a:lnTo>
                  <a:lnTo>
                    <a:pt x="1540" y="548"/>
                  </a:lnTo>
                  <a:lnTo>
                    <a:pt x="1540" y="552"/>
                  </a:lnTo>
                  <a:lnTo>
                    <a:pt x="1542" y="554"/>
                  </a:lnTo>
                  <a:lnTo>
                    <a:pt x="1544" y="552"/>
                  </a:lnTo>
                  <a:lnTo>
                    <a:pt x="1544" y="552"/>
                  </a:lnTo>
                  <a:lnTo>
                    <a:pt x="1546" y="550"/>
                  </a:lnTo>
                  <a:lnTo>
                    <a:pt x="1546" y="548"/>
                  </a:lnTo>
                  <a:lnTo>
                    <a:pt x="1546" y="550"/>
                  </a:lnTo>
                  <a:lnTo>
                    <a:pt x="1550" y="550"/>
                  </a:lnTo>
                  <a:lnTo>
                    <a:pt x="1550" y="556"/>
                  </a:lnTo>
                  <a:lnTo>
                    <a:pt x="1556" y="562"/>
                  </a:lnTo>
                  <a:lnTo>
                    <a:pt x="1558" y="566"/>
                  </a:lnTo>
                  <a:lnTo>
                    <a:pt x="1556" y="566"/>
                  </a:lnTo>
                  <a:lnTo>
                    <a:pt x="1556" y="570"/>
                  </a:lnTo>
                  <a:lnTo>
                    <a:pt x="1554" y="572"/>
                  </a:lnTo>
                  <a:lnTo>
                    <a:pt x="1550" y="568"/>
                  </a:lnTo>
                  <a:lnTo>
                    <a:pt x="1548" y="568"/>
                  </a:lnTo>
                  <a:lnTo>
                    <a:pt x="1546" y="564"/>
                  </a:lnTo>
                  <a:lnTo>
                    <a:pt x="1548" y="562"/>
                  </a:lnTo>
                  <a:lnTo>
                    <a:pt x="1548" y="558"/>
                  </a:lnTo>
                  <a:lnTo>
                    <a:pt x="1548" y="556"/>
                  </a:lnTo>
                  <a:lnTo>
                    <a:pt x="1546" y="558"/>
                  </a:lnTo>
                  <a:lnTo>
                    <a:pt x="1546" y="558"/>
                  </a:lnTo>
                  <a:lnTo>
                    <a:pt x="1546" y="560"/>
                  </a:lnTo>
                  <a:lnTo>
                    <a:pt x="1544" y="560"/>
                  </a:lnTo>
                  <a:lnTo>
                    <a:pt x="1542" y="564"/>
                  </a:lnTo>
                  <a:lnTo>
                    <a:pt x="1542" y="566"/>
                  </a:lnTo>
                  <a:lnTo>
                    <a:pt x="1546" y="564"/>
                  </a:lnTo>
                  <a:lnTo>
                    <a:pt x="1546" y="568"/>
                  </a:lnTo>
                  <a:lnTo>
                    <a:pt x="1544" y="570"/>
                  </a:lnTo>
                  <a:lnTo>
                    <a:pt x="1544" y="574"/>
                  </a:lnTo>
                  <a:lnTo>
                    <a:pt x="1544" y="576"/>
                  </a:lnTo>
                  <a:lnTo>
                    <a:pt x="1544" y="584"/>
                  </a:lnTo>
                  <a:lnTo>
                    <a:pt x="1546" y="586"/>
                  </a:lnTo>
                  <a:lnTo>
                    <a:pt x="1546" y="588"/>
                  </a:lnTo>
                  <a:lnTo>
                    <a:pt x="1552" y="598"/>
                  </a:lnTo>
                  <a:lnTo>
                    <a:pt x="1554" y="598"/>
                  </a:lnTo>
                  <a:lnTo>
                    <a:pt x="1558" y="604"/>
                  </a:lnTo>
                  <a:lnTo>
                    <a:pt x="1562" y="606"/>
                  </a:lnTo>
                  <a:lnTo>
                    <a:pt x="1560" y="608"/>
                  </a:lnTo>
                  <a:lnTo>
                    <a:pt x="1560" y="610"/>
                  </a:lnTo>
                  <a:lnTo>
                    <a:pt x="1552" y="614"/>
                  </a:lnTo>
                  <a:lnTo>
                    <a:pt x="1552" y="612"/>
                  </a:lnTo>
                  <a:lnTo>
                    <a:pt x="1548" y="614"/>
                  </a:lnTo>
                  <a:lnTo>
                    <a:pt x="1546" y="614"/>
                  </a:lnTo>
                  <a:lnTo>
                    <a:pt x="1548" y="616"/>
                  </a:lnTo>
                  <a:lnTo>
                    <a:pt x="1544" y="620"/>
                  </a:lnTo>
                  <a:lnTo>
                    <a:pt x="1544" y="624"/>
                  </a:lnTo>
                  <a:lnTo>
                    <a:pt x="1542" y="624"/>
                  </a:lnTo>
                  <a:lnTo>
                    <a:pt x="1544" y="628"/>
                  </a:lnTo>
                  <a:lnTo>
                    <a:pt x="1544" y="634"/>
                  </a:lnTo>
                  <a:lnTo>
                    <a:pt x="1546" y="640"/>
                  </a:lnTo>
                  <a:lnTo>
                    <a:pt x="1550" y="642"/>
                  </a:lnTo>
                  <a:lnTo>
                    <a:pt x="1550" y="646"/>
                  </a:lnTo>
                  <a:lnTo>
                    <a:pt x="1552" y="648"/>
                  </a:lnTo>
                  <a:lnTo>
                    <a:pt x="1554" y="650"/>
                  </a:lnTo>
                  <a:lnTo>
                    <a:pt x="1552" y="650"/>
                  </a:lnTo>
                  <a:lnTo>
                    <a:pt x="1550" y="648"/>
                  </a:lnTo>
                  <a:lnTo>
                    <a:pt x="1548" y="650"/>
                  </a:lnTo>
                  <a:lnTo>
                    <a:pt x="1546" y="652"/>
                  </a:lnTo>
                  <a:lnTo>
                    <a:pt x="1544" y="652"/>
                  </a:lnTo>
                  <a:lnTo>
                    <a:pt x="1540" y="656"/>
                  </a:lnTo>
                  <a:lnTo>
                    <a:pt x="1538" y="654"/>
                  </a:lnTo>
                  <a:lnTo>
                    <a:pt x="1536" y="656"/>
                  </a:lnTo>
                  <a:lnTo>
                    <a:pt x="1538" y="658"/>
                  </a:lnTo>
                  <a:lnTo>
                    <a:pt x="1542" y="658"/>
                  </a:lnTo>
                  <a:lnTo>
                    <a:pt x="1540" y="660"/>
                  </a:lnTo>
                  <a:lnTo>
                    <a:pt x="1540" y="662"/>
                  </a:lnTo>
                  <a:lnTo>
                    <a:pt x="1542" y="664"/>
                  </a:lnTo>
                  <a:lnTo>
                    <a:pt x="1542" y="666"/>
                  </a:lnTo>
                  <a:lnTo>
                    <a:pt x="1540" y="664"/>
                  </a:lnTo>
                  <a:lnTo>
                    <a:pt x="1542" y="668"/>
                  </a:lnTo>
                  <a:lnTo>
                    <a:pt x="1540" y="670"/>
                  </a:lnTo>
                  <a:lnTo>
                    <a:pt x="1542" y="670"/>
                  </a:lnTo>
                  <a:lnTo>
                    <a:pt x="1544" y="670"/>
                  </a:lnTo>
                  <a:lnTo>
                    <a:pt x="1546" y="672"/>
                  </a:lnTo>
                  <a:lnTo>
                    <a:pt x="1544" y="674"/>
                  </a:lnTo>
                  <a:lnTo>
                    <a:pt x="1544" y="678"/>
                  </a:lnTo>
                  <a:lnTo>
                    <a:pt x="1546" y="680"/>
                  </a:lnTo>
                  <a:lnTo>
                    <a:pt x="1544" y="686"/>
                  </a:lnTo>
                  <a:lnTo>
                    <a:pt x="1544" y="688"/>
                  </a:lnTo>
                  <a:lnTo>
                    <a:pt x="1544" y="688"/>
                  </a:lnTo>
                  <a:lnTo>
                    <a:pt x="1544" y="690"/>
                  </a:lnTo>
                  <a:lnTo>
                    <a:pt x="1540" y="694"/>
                  </a:lnTo>
                  <a:lnTo>
                    <a:pt x="1540" y="696"/>
                  </a:lnTo>
                  <a:lnTo>
                    <a:pt x="1540" y="696"/>
                  </a:lnTo>
                  <a:lnTo>
                    <a:pt x="1538" y="702"/>
                  </a:lnTo>
                  <a:lnTo>
                    <a:pt x="1536" y="708"/>
                  </a:lnTo>
                  <a:lnTo>
                    <a:pt x="1536" y="706"/>
                  </a:lnTo>
                  <a:lnTo>
                    <a:pt x="1534" y="704"/>
                  </a:lnTo>
                  <a:lnTo>
                    <a:pt x="1536" y="700"/>
                  </a:lnTo>
                  <a:lnTo>
                    <a:pt x="1534" y="700"/>
                  </a:lnTo>
                  <a:lnTo>
                    <a:pt x="1530" y="698"/>
                  </a:lnTo>
                  <a:lnTo>
                    <a:pt x="1526" y="694"/>
                  </a:lnTo>
                  <a:lnTo>
                    <a:pt x="1526" y="690"/>
                  </a:lnTo>
                  <a:lnTo>
                    <a:pt x="1522" y="680"/>
                  </a:lnTo>
                  <a:lnTo>
                    <a:pt x="1518" y="674"/>
                  </a:lnTo>
                  <a:lnTo>
                    <a:pt x="1520" y="674"/>
                  </a:lnTo>
                  <a:lnTo>
                    <a:pt x="1522" y="674"/>
                  </a:lnTo>
                  <a:lnTo>
                    <a:pt x="1522" y="672"/>
                  </a:lnTo>
                  <a:lnTo>
                    <a:pt x="1520" y="672"/>
                  </a:lnTo>
                  <a:lnTo>
                    <a:pt x="1518" y="672"/>
                  </a:lnTo>
                  <a:lnTo>
                    <a:pt x="1514" y="670"/>
                  </a:lnTo>
                  <a:lnTo>
                    <a:pt x="1504" y="652"/>
                  </a:lnTo>
                  <a:lnTo>
                    <a:pt x="1494" y="642"/>
                  </a:lnTo>
                  <a:lnTo>
                    <a:pt x="1494" y="638"/>
                  </a:lnTo>
                  <a:lnTo>
                    <a:pt x="1492" y="634"/>
                  </a:lnTo>
                  <a:lnTo>
                    <a:pt x="1484" y="624"/>
                  </a:lnTo>
                  <a:lnTo>
                    <a:pt x="1478" y="610"/>
                  </a:lnTo>
                  <a:lnTo>
                    <a:pt x="1472" y="598"/>
                  </a:lnTo>
                  <a:lnTo>
                    <a:pt x="1472" y="594"/>
                  </a:lnTo>
                  <a:lnTo>
                    <a:pt x="1468" y="588"/>
                  </a:lnTo>
                  <a:lnTo>
                    <a:pt x="1468" y="580"/>
                  </a:lnTo>
                  <a:lnTo>
                    <a:pt x="1466" y="574"/>
                  </a:lnTo>
                  <a:lnTo>
                    <a:pt x="1466" y="570"/>
                  </a:lnTo>
                  <a:lnTo>
                    <a:pt x="1468" y="566"/>
                  </a:lnTo>
                  <a:lnTo>
                    <a:pt x="1470" y="562"/>
                  </a:lnTo>
                  <a:lnTo>
                    <a:pt x="1472" y="562"/>
                  </a:lnTo>
                  <a:lnTo>
                    <a:pt x="1470" y="560"/>
                  </a:lnTo>
                  <a:lnTo>
                    <a:pt x="1472" y="558"/>
                  </a:lnTo>
                  <a:lnTo>
                    <a:pt x="1472" y="552"/>
                  </a:lnTo>
                  <a:lnTo>
                    <a:pt x="1466" y="546"/>
                  </a:lnTo>
                  <a:lnTo>
                    <a:pt x="1464" y="546"/>
                  </a:lnTo>
                  <a:lnTo>
                    <a:pt x="1464" y="544"/>
                  </a:lnTo>
                  <a:lnTo>
                    <a:pt x="1466" y="542"/>
                  </a:lnTo>
                  <a:lnTo>
                    <a:pt x="1470" y="544"/>
                  </a:lnTo>
                  <a:lnTo>
                    <a:pt x="1474" y="540"/>
                  </a:lnTo>
                  <a:lnTo>
                    <a:pt x="1472" y="538"/>
                  </a:lnTo>
                  <a:lnTo>
                    <a:pt x="1472" y="534"/>
                  </a:lnTo>
                  <a:lnTo>
                    <a:pt x="1476" y="534"/>
                  </a:lnTo>
                  <a:lnTo>
                    <a:pt x="1480" y="534"/>
                  </a:lnTo>
                  <a:lnTo>
                    <a:pt x="1478" y="530"/>
                  </a:lnTo>
                  <a:lnTo>
                    <a:pt x="1482" y="524"/>
                  </a:lnTo>
                  <a:lnTo>
                    <a:pt x="1480" y="518"/>
                  </a:lnTo>
                  <a:lnTo>
                    <a:pt x="1480" y="514"/>
                  </a:lnTo>
                  <a:lnTo>
                    <a:pt x="1478" y="510"/>
                  </a:lnTo>
                  <a:lnTo>
                    <a:pt x="1480" y="508"/>
                  </a:lnTo>
                  <a:lnTo>
                    <a:pt x="1480" y="506"/>
                  </a:lnTo>
                  <a:lnTo>
                    <a:pt x="1480" y="504"/>
                  </a:lnTo>
                  <a:lnTo>
                    <a:pt x="1480" y="500"/>
                  </a:lnTo>
                  <a:lnTo>
                    <a:pt x="1482" y="500"/>
                  </a:lnTo>
                  <a:lnTo>
                    <a:pt x="1480" y="498"/>
                  </a:lnTo>
                  <a:lnTo>
                    <a:pt x="1480" y="496"/>
                  </a:lnTo>
                  <a:lnTo>
                    <a:pt x="1480" y="494"/>
                  </a:lnTo>
                  <a:lnTo>
                    <a:pt x="1480" y="490"/>
                  </a:lnTo>
                  <a:lnTo>
                    <a:pt x="1480" y="488"/>
                  </a:lnTo>
                  <a:lnTo>
                    <a:pt x="1480" y="486"/>
                  </a:lnTo>
                  <a:lnTo>
                    <a:pt x="1482" y="486"/>
                  </a:lnTo>
                  <a:lnTo>
                    <a:pt x="1484" y="484"/>
                  </a:lnTo>
                  <a:lnTo>
                    <a:pt x="1484" y="480"/>
                  </a:lnTo>
                  <a:lnTo>
                    <a:pt x="1484" y="474"/>
                  </a:lnTo>
                  <a:lnTo>
                    <a:pt x="1482" y="474"/>
                  </a:lnTo>
                  <a:lnTo>
                    <a:pt x="1482" y="472"/>
                  </a:lnTo>
                  <a:lnTo>
                    <a:pt x="1484" y="468"/>
                  </a:lnTo>
                  <a:lnTo>
                    <a:pt x="1484" y="464"/>
                  </a:lnTo>
                  <a:lnTo>
                    <a:pt x="1482" y="464"/>
                  </a:lnTo>
                  <a:lnTo>
                    <a:pt x="1482" y="462"/>
                  </a:lnTo>
                  <a:lnTo>
                    <a:pt x="1484" y="460"/>
                  </a:lnTo>
                  <a:lnTo>
                    <a:pt x="1484" y="458"/>
                  </a:lnTo>
                  <a:lnTo>
                    <a:pt x="1486" y="456"/>
                  </a:lnTo>
                  <a:lnTo>
                    <a:pt x="1486" y="456"/>
                  </a:lnTo>
                  <a:lnTo>
                    <a:pt x="1488" y="454"/>
                  </a:lnTo>
                  <a:lnTo>
                    <a:pt x="1490" y="452"/>
                  </a:lnTo>
                  <a:lnTo>
                    <a:pt x="1492" y="448"/>
                  </a:lnTo>
                  <a:lnTo>
                    <a:pt x="1492" y="448"/>
                  </a:lnTo>
                  <a:lnTo>
                    <a:pt x="1496" y="446"/>
                  </a:lnTo>
                  <a:lnTo>
                    <a:pt x="1496" y="446"/>
                  </a:lnTo>
                  <a:lnTo>
                    <a:pt x="1498" y="444"/>
                  </a:lnTo>
                  <a:lnTo>
                    <a:pt x="1496" y="444"/>
                  </a:lnTo>
                  <a:lnTo>
                    <a:pt x="1494" y="444"/>
                  </a:lnTo>
                  <a:lnTo>
                    <a:pt x="1492" y="444"/>
                  </a:lnTo>
                  <a:lnTo>
                    <a:pt x="1490" y="444"/>
                  </a:lnTo>
                  <a:lnTo>
                    <a:pt x="1490" y="438"/>
                  </a:lnTo>
                  <a:lnTo>
                    <a:pt x="1492" y="434"/>
                  </a:lnTo>
                  <a:lnTo>
                    <a:pt x="1492" y="432"/>
                  </a:lnTo>
                  <a:lnTo>
                    <a:pt x="1490" y="430"/>
                  </a:lnTo>
                  <a:lnTo>
                    <a:pt x="1490" y="430"/>
                  </a:lnTo>
                  <a:lnTo>
                    <a:pt x="1488" y="432"/>
                  </a:lnTo>
                  <a:lnTo>
                    <a:pt x="1488" y="432"/>
                  </a:lnTo>
                  <a:lnTo>
                    <a:pt x="1486" y="426"/>
                  </a:lnTo>
                  <a:lnTo>
                    <a:pt x="1488" y="424"/>
                  </a:lnTo>
                  <a:lnTo>
                    <a:pt x="1488" y="422"/>
                  </a:lnTo>
                  <a:lnTo>
                    <a:pt x="1488" y="420"/>
                  </a:lnTo>
                  <a:lnTo>
                    <a:pt x="1484" y="418"/>
                  </a:lnTo>
                  <a:lnTo>
                    <a:pt x="1486" y="418"/>
                  </a:lnTo>
                  <a:lnTo>
                    <a:pt x="1484" y="418"/>
                  </a:lnTo>
                  <a:lnTo>
                    <a:pt x="1484" y="416"/>
                  </a:lnTo>
                  <a:lnTo>
                    <a:pt x="1482" y="412"/>
                  </a:lnTo>
                  <a:lnTo>
                    <a:pt x="1482" y="412"/>
                  </a:lnTo>
                  <a:lnTo>
                    <a:pt x="1480" y="410"/>
                  </a:lnTo>
                  <a:lnTo>
                    <a:pt x="1480" y="408"/>
                  </a:lnTo>
                  <a:lnTo>
                    <a:pt x="1478" y="404"/>
                  </a:lnTo>
                  <a:lnTo>
                    <a:pt x="1478" y="402"/>
                  </a:lnTo>
                  <a:lnTo>
                    <a:pt x="1482" y="398"/>
                  </a:lnTo>
                  <a:lnTo>
                    <a:pt x="1484" y="400"/>
                  </a:lnTo>
                  <a:lnTo>
                    <a:pt x="1488" y="398"/>
                  </a:lnTo>
                  <a:lnTo>
                    <a:pt x="1486" y="398"/>
                  </a:lnTo>
                  <a:lnTo>
                    <a:pt x="1490" y="396"/>
                  </a:lnTo>
                  <a:lnTo>
                    <a:pt x="1488" y="396"/>
                  </a:lnTo>
                  <a:lnTo>
                    <a:pt x="1486" y="396"/>
                  </a:lnTo>
                  <a:lnTo>
                    <a:pt x="1484" y="394"/>
                  </a:lnTo>
                  <a:lnTo>
                    <a:pt x="1480" y="394"/>
                  </a:lnTo>
                  <a:lnTo>
                    <a:pt x="1476" y="392"/>
                  </a:lnTo>
                  <a:lnTo>
                    <a:pt x="1476" y="392"/>
                  </a:lnTo>
                  <a:lnTo>
                    <a:pt x="1472" y="392"/>
                  </a:lnTo>
                  <a:lnTo>
                    <a:pt x="1470" y="396"/>
                  </a:lnTo>
                  <a:lnTo>
                    <a:pt x="1468" y="396"/>
                  </a:lnTo>
                  <a:lnTo>
                    <a:pt x="1464" y="398"/>
                  </a:lnTo>
                  <a:lnTo>
                    <a:pt x="1466" y="400"/>
                  </a:lnTo>
                  <a:lnTo>
                    <a:pt x="1464" y="402"/>
                  </a:lnTo>
                  <a:lnTo>
                    <a:pt x="1468" y="404"/>
                  </a:lnTo>
                  <a:lnTo>
                    <a:pt x="1468" y="406"/>
                  </a:lnTo>
                  <a:lnTo>
                    <a:pt x="1468" y="408"/>
                  </a:lnTo>
                  <a:lnTo>
                    <a:pt x="1468" y="412"/>
                  </a:lnTo>
                  <a:lnTo>
                    <a:pt x="1470" y="414"/>
                  </a:lnTo>
                  <a:lnTo>
                    <a:pt x="1470" y="414"/>
                  </a:lnTo>
                  <a:lnTo>
                    <a:pt x="1472" y="416"/>
                  </a:lnTo>
                  <a:lnTo>
                    <a:pt x="1474" y="420"/>
                  </a:lnTo>
                  <a:lnTo>
                    <a:pt x="1478" y="422"/>
                  </a:lnTo>
                  <a:lnTo>
                    <a:pt x="1476" y="426"/>
                  </a:lnTo>
                  <a:lnTo>
                    <a:pt x="1478" y="426"/>
                  </a:lnTo>
                  <a:lnTo>
                    <a:pt x="1478" y="428"/>
                  </a:lnTo>
                  <a:lnTo>
                    <a:pt x="1476" y="426"/>
                  </a:lnTo>
                  <a:lnTo>
                    <a:pt x="1474" y="424"/>
                  </a:lnTo>
                  <a:lnTo>
                    <a:pt x="1472" y="426"/>
                  </a:lnTo>
                  <a:lnTo>
                    <a:pt x="1470" y="428"/>
                  </a:lnTo>
                  <a:lnTo>
                    <a:pt x="1468" y="430"/>
                  </a:lnTo>
                  <a:lnTo>
                    <a:pt x="1470" y="432"/>
                  </a:lnTo>
                  <a:lnTo>
                    <a:pt x="1468" y="436"/>
                  </a:lnTo>
                  <a:lnTo>
                    <a:pt x="1468" y="436"/>
                  </a:lnTo>
                  <a:lnTo>
                    <a:pt x="1468" y="438"/>
                  </a:lnTo>
                  <a:lnTo>
                    <a:pt x="1468" y="438"/>
                  </a:lnTo>
                  <a:lnTo>
                    <a:pt x="1468" y="440"/>
                  </a:lnTo>
                  <a:lnTo>
                    <a:pt x="1466" y="442"/>
                  </a:lnTo>
                  <a:lnTo>
                    <a:pt x="1468" y="444"/>
                  </a:lnTo>
                  <a:lnTo>
                    <a:pt x="1466" y="446"/>
                  </a:lnTo>
                  <a:lnTo>
                    <a:pt x="1466" y="452"/>
                  </a:lnTo>
                  <a:lnTo>
                    <a:pt x="1466" y="454"/>
                  </a:lnTo>
                  <a:lnTo>
                    <a:pt x="1466" y="456"/>
                  </a:lnTo>
                  <a:lnTo>
                    <a:pt x="1464" y="456"/>
                  </a:lnTo>
                  <a:lnTo>
                    <a:pt x="1462" y="460"/>
                  </a:lnTo>
                  <a:lnTo>
                    <a:pt x="1462" y="458"/>
                  </a:lnTo>
                  <a:lnTo>
                    <a:pt x="1460" y="456"/>
                  </a:lnTo>
                  <a:lnTo>
                    <a:pt x="1462" y="452"/>
                  </a:lnTo>
                  <a:lnTo>
                    <a:pt x="1460" y="450"/>
                  </a:lnTo>
                  <a:lnTo>
                    <a:pt x="1458" y="450"/>
                  </a:lnTo>
                  <a:lnTo>
                    <a:pt x="1456" y="452"/>
                  </a:lnTo>
                  <a:lnTo>
                    <a:pt x="1456" y="454"/>
                  </a:lnTo>
                  <a:lnTo>
                    <a:pt x="1454" y="454"/>
                  </a:lnTo>
                  <a:lnTo>
                    <a:pt x="1454" y="450"/>
                  </a:lnTo>
                  <a:lnTo>
                    <a:pt x="1452" y="450"/>
                  </a:lnTo>
                  <a:lnTo>
                    <a:pt x="1452" y="448"/>
                  </a:lnTo>
                  <a:lnTo>
                    <a:pt x="1448" y="450"/>
                  </a:lnTo>
                  <a:lnTo>
                    <a:pt x="1448" y="448"/>
                  </a:lnTo>
                  <a:lnTo>
                    <a:pt x="1448" y="448"/>
                  </a:lnTo>
                  <a:lnTo>
                    <a:pt x="1450" y="446"/>
                  </a:lnTo>
                  <a:lnTo>
                    <a:pt x="1450" y="446"/>
                  </a:lnTo>
                  <a:lnTo>
                    <a:pt x="1450" y="444"/>
                  </a:lnTo>
                  <a:lnTo>
                    <a:pt x="1450" y="444"/>
                  </a:lnTo>
                  <a:lnTo>
                    <a:pt x="1450" y="440"/>
                  </a:lnTo>
                  <a:lnTo>
                    <a:pt x="1448" y="440"/>
                  </a:lnTo>
                  <a:lnTo>
                    <a:pt x="1450" y="438"/>
                  </a:lnTo>
                  <a:lnTo>
                    <a:pt x="1448" y="436"/>
                  </a:lnTo>
                  <a:lnTo>
                    <a:pt x="1448" y="434"/>
                  </a:lnTo>
                  <a:lnTo>
                    <a:pt x="1448" y="434"/>
                  </a:lnTo>
                  <a:lnTo>
                    <a:pt x="1448" y="430"/>
                  </a:lnTo>
                  <a:lnTo>
                    <a:pt x="1446" y="428"/>
                  </a:lnTo>
                  <a:lnTo>
                    <a:pt x="1444" y="426"/>
                  </a:lnTo>
                  <a:lnTo>
                    <a:pt x="1444" y="426"/>
                  </a:lnTo>
                  <a:lnTo>
                    <a:pt x="1444" y="430"/>
                  </a:lnTo>
                  <a:lnTo>
                    <a:pt x="1442" y="430"/>
                  </a:lnTo>
                  <a:lnTo>
                    <a:pt x="1442" y="434"/>
                  </a:lnTo>
                  <a:lnTo>
                    <a:pt x="1440" y="436"/>
                  </a:lnTo>
                  <a:lnTo>
                    <a:pt x="1438" y="436"/>
                  </a:lnTo>
                  <a:lnTo>
                    <a:pt x="1438" y="432"/>
                  </a:lnTo>
                  <a:lnTo>
                    <a:pt x="1436" y="432"/>
                  </a:lnTo>
                  <a:lnTo>
                    <a:pt x="1436" y="434"/>
                  </a:lnTo>
                  <a:lnTo>
                    <a:pt x="1434" y="430"/>
                  </a:lnTo>
                  <a:lnTo>
                    <a:pt x="1432" y="430"/>
                  </a:lnTo>
                  <a:lnTo>
                    <a:pt x="1432" y="432"/>
                  </a:lnTo>
                  <a:lnTo>
                    <a:pt x="1430" y="432"/>
                  </a:lnTo>
                  <a:lnTo>
                    <a:pt x="1430" y="434"/>
                  </a:lnTo>
                  <a:lnTo>
                    <a:pt x="1428" y="434"/>
                  </a:lnTo>
                  <a:lnTo>
                    <a:pt x="1428" y="436"/>
                  </a:lnTo>
                  <a:lnTo>
                    <a:pt x="1422" y="436"/>
                  </a:lnTo>
                  <a:lnTo>
                    <a:pt x="1422" y="438"/>
                  </a:lnTo>
                  <a:lnTo>
                    <a:pt x="1420" y="438"/>
                  </a:lnTo>
                  <a:lnTo>
                    <a:pt x="1418" y="438"/>
                  </a:lnTo>
                  <a:lnTo>
                    <a:pt x="1416" y="438"/>
                  </a:lnTo>
                  <a:lnTo>
                    <a:pt x="1412" y="442"/>
                  </a:lnTo>
                  <a:lnTo>
                    <a:pt x="1410" y="444"/>
                  </a:lnTo>
                  <a:lnTo>
                    <a:pt x="1412" y="446"/>
                  </a:lnTo>
                  <a:lnTo>
                    <a:pt x="1408" y="448"/>
                  </a:lnTo>
                  <a:lnTo>
                    <a:pt x="1408" y="450"/>
                  </a:lnTo>
                  <a:lnTo>
                    <a:pt x="1410" y="450"/>
                  </a:lnTo>
                  <a:lnTo>
                    <a:pt x="1410" y="454"/>
                  </a:lnTo>
                  <a:lnTo>
                    <a:pt x="1414" y="458"/>
                  </a:lnTo>
                  <a:lnTo>
                    <a:pt x="1412" y="460"/>
                  </a:lnTo>
                  <a:lnTo>
                    <a:pt x="1410" y="468"/>
                  </a:lnTo>
                  <a:lnTo>
                    <a:pt x="1414" y="472"/>
                  </a:lnTo>
                  <a:lnTo>
                    <a:pt x="1410" y="472"/>
                  </a:lnTo>
                  <a:lnTo>
                    <a:pt x="1412" y="474"/>
                  </a:lnTo>
                  <a:lnTo>
                    <a:pt x="1412" y="476"/>
                  </a:lnTo>
                  <a:lnTo>
                    <a:pt x="1410" y="478"/>
                  </a:lnTo>
                  <a:lnTo>
                    <a:pt x="1408" y="482"/>
                  </a:lnTo>
                  <a:lnTo>
                    <a:pt x="1406" y="484"/>
                  </a:lnTo>
                  <a:lnTo>
                    <a:pt x="1406" y="488"/>
                  </a:lnTo>
                  <a:lnTo>
                    <a:pt x="1406" y="492"/>
                  </a:lnTo>
                  <a:lnTo>
                    <a:pt x="1408" y="496"/>
                  </a:lnTo>
                  <a:lnTo>
                    <a:pt x="1406" y="496"/>
                  </a:lnTo>
                  <a:lnTo>
                    <a:pt x="1410" y="502"/>
                  </a:lnTo>
                  <a:lnTo>
                    <a:pt x="1408" y="502"/>
                  </a:lnTo>
                  <a:lnTo>
                    <a:pt x="1408" y="504"/>
                  </a:lnTo>
                  <a:lnTo>
                    <a:pt x="1410" y="506"/>
                  </a:lnTo>
                  <a:lnTo>
                    <a:pt x="1410" y="504"/>
                  </a:lnTo>
                  <a:lnTo>
                    <a:pt x="1412" y="504"/>
                  </a:lnTo>
                  <a:lnTo>
                    <a:pt x="1412" y="504"/>
                  </a:lnTo>
                  <a:lnTo>
                    <a:pt x="1414" y="502"/>
                  </a:lnTo>
                  <a:lnTo>
                    <a:pt x="1416" y="504"/>
                  </a:lnTo>
                  <a:lnTo>
                    <a:pt x="1416" y="504"/>
                  </a:lnTo>
                  <a:lnTo>
                    <a:pt x="1416" y="502"/>
                  </a:lnTo>
                  <a:lnTo>
                    <a:pt x="1418" y="502"/>
                  </a:lnTo>
                  <a:lnTo>
                    <a:pt x="1418" y="504"/>
                  </a:lnTo>
                  <a:lnTo>
                    <a:pt x="1420" y="504"/>
                  </a:lnTo>
                  <a:lnTo>
                    <a:pt x="1422" y="506"/>
                  </a:lnTo>
                  <a:lnTo>
                    <a:pt x="1420" y="506"/>
                  </a:lnTo>
                  <a:lnTo>
                    <a:pt x="1422" y="508"/>
                  </a:lnTo>
                  <a:lnTo>
                    <a:pt x="1422" y="510"/>
                  </a:lnTo>
                  <a:lnTo>
                    <a:pt x="1420" y="510"/>
                  </a:lnTo>
                  <a:lnTo>
                    <a:pt x="1420" y="510"/>
                  </a:lnTo>
                  <a:lnTo>
                    <a:pt x="1418" y="510"/>
                  </a:lnTo>
                  <a:lnTo>
                    <a:pt x="1416" y="512"/>
                  </a:lnTo>
                  <a:lnTo>
                    <a:pt x="1416" y="512"/>
                  </a:lnTo>
                  <a:lnTo>
                    <a:pt x="1416" y="514"/>
                  </a:lnTo>
                  <a:lnTo>
                    <a:pt x="1414" y="516"/>
                  </a:lnTo>
                  <a:lnTo>
                    <a:pt x="1412" y="516"/>
                  </a:lnTo>
                  <a:lnTo>
                    <a:pt x="1412" y="514"/>
                  </a:lnTo>
                  <a:lnTo>
                    <a:pt x="1410" y="512"/>
                  </a:lnTo>
                  <a:lnTo>
                    <a:pt x="1408" y="514"/>
                  </a:lnTo>
                  <a:lnTo>
                    <a:pt x="1406" y="512"/>
                  </a:lnTo>
                  <a:lnTo>
                    <a:pt x="1406" y="514"/>
                  </a:lnTo>
                  <a:lnTo>
                    <a:pt x="1406" y="516"/>
                  </a:lnTo>
                  <a:lnTo>
                    <a:pt x="1406" y="518"/>
                  </a:lnTo>
                  <a:lnTo>
                    <a:pt x="1404" y="518"/>
                  </a:lnTo>
                  <a:lnTo>
                    <a:pt x="1404" y="518"/>
                  </a:lnTo>
                  <a:lnTo>
                    <a:pt x="1402" y="520"/>
                  </a:lnTo>
                  <a:lnTo>
                    <a:pt x="1402" y="522"/>
                  </a:lnTo>
                  <a:lnTo>
                    <a:pt x="1402" y="522"/>
                  </a:lnTo>
                  <a:lnTo>
                    <a:pt x="1400" y="522"/>
                  </a:lnTo>
                  <a:lnTo>
                    <a:pt x="1396" y="520"/>
                  </a:lnTo>
                  <a:lnTo>
                    <a:pt x="1396" y="520"/>
                  </a:lnTo>
                  <a:lnTo>
                    <a:pt x="1398" y="522"/>
                  </a:lnTo>
                  <a:lnTo>
                    <a:pt x="1394" y="524"/>
                  </a:lnTo>
                  <a:lnTo>
                    <a:pt x="1396" y="524"/>
                  </a:lnTo>
                  <a:lnTo>
                    <a:pt x="1394" y="526"/>
                  </a:lnTo>
                  <a:lnTo>
                    <a:pt x="1390" y="528"/>
                  </a:lnTo>
                  <a:lnTo>
                    <a:pt x="1388" y="528"/>
                  </a:lnTo>
                  <a:lnTo>
                    <a:pt x="1386" y="524"/>
                  </a:lnTo>
                  <a:lnTo>
                    <a:pt x="1384" y="524"/>
                  </a:lnTo>
                  <a:lnTo>
                    <a:pt x="1382" y="524"/>
                  </a:lnTo>
                  <a:lnTo>
                    <a:pt x="1384" y="522"/>
                  </a:lnTo>
                  <a:lnTo>
                    <a:pt x="1386" y="522"/>
                  </a:lnTo>
                  <a:lnTo>
                    <a:pt x="1384" y="520"/>
                  </a:lnTo>
                  <a:lnTo>
                    <a:pt x="1386" y="518"/>
                  </a:lnTo>
                  <a:lnTo>
                    <a:pt x="1390" y="518"/>
                  </a:lnTo>
                  <a:lnTo>
                    <a:pt x="1394" y="516"/>
                  </a:lnTo>
                  <a:lnTo>
                    <a:pt x="1394" y="514"/>
                  </a:lnTo>
                  <a:lnTo>
                    <a:pt x="1392" y="514"/>
                  </a:lnTo>
                  <a:lnTo>
                    <a:pt x="1390" y="516"/>
                  </a:lnTo>
                  <a:lnTo>
                    <a:pt x="1386" y="514"/>
                  </a:lnTo>
                  <a:lnTo>
                    <a:pt x="1386" y="514"/>
                  </a:lnTo>
                  <a:lnTo>
                    <a:pt x="1384" y="512"/>
                  </a:lnTo>
                  <a:lnTo>
                    <a:pt x="1382" y="512"/>
                  </a:lnTo>
                  <a:lnTo>
                    <a:pt x="1378" y="510"/>
                  </a:lnTo>
                  <a:lnTo>
                    <a:pt x="1374" y="510"/>
                  </a:lnTo>
                  <a:lnTo>
                    <a:pt x="1376" y="512"/>
                  </a:lnTo>
                  <a:lnTo>
                    <a:pt x="1374" y="514"/>
                  </a:lnTo>
                  <a:lnTo>
                    <a:pt x="1372" y="512"/>
                  </a:lnTo>
                  <a:lnTo>
                    <a:pt x="1372" y="510"/>
                  </a:lnTo>
                  <a:lnTo>
                    <a:pt x="1368" y="512"/>
                  </a:lnTo>
                  <a:lnTo>
                    <a:pt x="1364" y="510"/>
                  </a:lnTo>
                  <a:lnTo>
                    <a:pt x="1362" y="512"/>
                  </a:lnTo>
                  <a:lnTo>
                    <a:pt x="1360" y="510"/>
                  </a:lnTo>
                  <a:lnTo>
                    <a:pt x="1356" y="510"/>
                  </a:lnTo>
                  <a:lnTo>
                    <a:pt x="1354" y="514"/>
                  </a:lnTo>
                  <a:lnTo>
                    <a:pt x="1352" y="514"/>
                  </a:lnTo>
                  <a:lnTo>
                    <a:pt x="1352" y="516"/>
                  </a:lnTo>
                  <a:lnTo>
                    <a:pt x="1356" y="518"/>
                  </a:lnTo>
                  <a:lnTo>
                    <a:pt x="1352" y="518"/>
                  </a:lnTo>
                  <a:lnTo>
                    <a:pt x="1350" y="516"/>
                  </a:lnTo>
                  <a:lnTo>
                    <a:pt x="1348" y="520"/>
                  </a:lnTo>
                  <a:lnTo>
                    <a:pt x="1352" y="522"/>
                  </a:lnTo>
                  <a:lnTo>
                    <a:pt x="1354" y="520"/>
                  </a:lnTo>
                  <a:lnTo>
                    <a:pt x="1354" y="522"/>
                  </a:lnTo>
                  <a:lnTo>
                    <a:pt x="1354" y="524"/>
                  </a:lnTo>
                  <a:lnTo>
                    <a:pt x="1350" y="526"/>
                  </a:lnTo>
                  <a:lnTo>
                    <a:pt x="1348" y="524"/>
                  </a:lnTo>
                  <a:lnTo>
                    <a:pt x="1344" y="522"/>
                  </a:lnTo>
                  <a:lnTo>
                    <a:pt x="1342" y="524"/>
                  </a:lnTo>
                  <a:lnTo>
                    <a:pt x="1344" y="526"/>
                  </a:lnTo>
                  <a:lnTo>
                    <a:pt x="1342" y="526"/>
                  </a:lnTo>
                  <a:lnTo>
                    <a:pt x="1340" y="528"/>
                  </a:lnTo>
                  <a:lnTo>
                    <a:pt x="1338" y="528"/>
                  </a:lnTo>
                  <a:lnTo>
                    <a:pt x="1338" y="526"/>
                  </a:lnTo>
                  <a:lnTo>
                    <a:pt x="1332" y="526"/>
                  </a:lnTo>
                  <a:lnTo>
                    <a:pt x="1330" y="526"/>
                  </a:lnTo>
                  <a:lnTo>
                    <a:pt x="1326" y="526"/>
                  </a:lnTo>
                  <a:lnTo>
                    <a:pt x="1322" y="528"/>
                  </a:lnTo>
                  <a:lnTo>
                    <a:pt x="1322" y="528"/>
                  </a:lnTo>
                  <a:lnTo>
                    <a:pt x="1326" y="532"/>
                  </a:lnTo>
                  <a:lnTo>
                    <a:pt x="1324" y="534"/>
                  </a:lnTo>
                  <a:lnTo>
                    <a:pt x="1324" y="536"/>
                  </a:lnTo>
                  <a:lnTo>
                    <a:pt x="1320" y="534"/>
                  </a:lnTo>
                  <a:lnTo>
                    <a:pt x="1320" y="532"/>
                  </a:lnTo>
                  <a:lnTo>
                    <a:pt x="1320" y="530"/>
                  </a:lnTo>
                  <a:lnTo>
                    <a:pt x="1318" y="528"/>
                  </a:lnTo>
                  <a:lnTo>
                    <a:pt x="1316" y="530"/>
                  </a:lnTo>
                  <a:lnTo>
                    <a:pt x="1314" y="530"/>
                  </a:lnTo>
                  <a:lnTo>
                    <a:pt x="1312" y="530"/>
                  </a:lnTo>
                  <a:lnTo>
                    <a:pt x="1310" y="532"/>
                  </a:lnTo>
                  <a:lnTo>
                    <a:pt x="1308" y="532"/>
                  </a:lnTo>
                  <a:lnTo>
                    <a:pt x="1304" y="534"/>
                  </a:lnTo>
                  <a:lnTo>
                    <a:pt x="1300" y="534"/>
                  </a:lnTo>
                  <a:lnTo>
                    <a:pt x="1296" y="538"/>
                  </a:lnTo>
                  <a:lnTo>
                    <a:pt x="1292" y="538"/>
                  </a:lnTo>
                  <a:lnTo>
                    <a:pt x="1292" y="536"/>
                  </a:lnTo>
                  <a:lnTo>
                    <a:pt x="1290" y="538"/>
                  </a:lnTo>
                  <a:lnTo>
                    <a:pt x="1288" y="540"/>
                  </a:lnTo>
                  <a:lnTo>
                    <a:pt x="1284" y="542"/>
                  </a:lnTo>
                  <a:lnTo>
                    <a:pt x="1284" y="546"/>
                  </a:lnTo>
                  <a:lnTo>
                    <a:pt x="1282" y="548"/>
                  </a:lnTo>
                  <a:lnTo>
                    <a:pt x="1280" y="550"/>
                  </a:lnTo>
                  <a:lnTo>
                    <a:pt x="1284" y="556"/>
                  </a:lnTo>
                  <a:lnTo>
                    <a:pt x="1284" y="560"/>
                  </a:lnTo>
                  <a:lnTo>
                    <a:pt x="1280" y="564"/>
                  </a:lnTo>
                  <a:lnTo>
                    <a:pt x="1278" y="568"/>
                  </a:lnTo>
                  <a:lnTo>
                    <a:pt x="1278" y="572"/>
                  </a:lnTo>
                  <a:lnTo>
                    <a:pt x="1278" y="576"/>
                  </a:lnTo>
                  <a:lnTo>
                    <a:pt x="1280" y="578"/>
                  </a:lnTo>
                  <a:lnTo>
                    <a:pt x="1280" y="582"/>
                  </a:lnTo>
                  <a:lnTo>
                    <a:pt x="1278" y="582"/>
                  </a:lnTo>
                  <a:lnTo>
                    <a:pt x="1276" y="582"/>
                  </a:lnTo>
                  <a:lnTo>
                    <a:pt x="1276" y="586"/>
                  </a:lnTo>
                  <a:lnTo>
                    <a:pt x="1276" y="586"/>
                  </a:lnTo>
                  <a:lnTo>
                    <a:pt x="1276" y="590"/>
                  </a:lnTo>
                  <a:lnTo>
                    <a:pt x="1274" y="592"/>
                  </a:lnTo>
                  <a:lnTo>
                    <a:pt x="1274" y="596"/>
                  </a:lnTo>
                  <a:lnTo>
                    <a:pt x="1270" y="600"/>
                  </a:lnTo>
                  <a:lnTo>
                    <a:pt x="1272" y="602"/>
                  </a:lnTo>
                  <a:lnTo>
                    <a:pt x="1270" y="604"/>
                  </a:lnTo>
                  <a:lnTo>
                    <a:pt x="1268" y="608"/>
                  </a:lnTo>
                  <a:lnTo>
                    <a:pt x="1268" y="608"/>
                  </a:lnTo>
                  <a:lnTo>
                    <a:pt x="1266" y="614"/>
                  </a:lnTo>
                  <a:lnTo>
                    <a:pt x="1266" y="618"/>
                  </a:lnTo>
                  <a:lnTo>
                    <a:pt x="1266" y="620"/>
                  </a:lnTo>
                  <a:lnTo>
                    <a:pt x="1266" y="624"/>
                  </a:lnTo>
                  <a:lnTo>
                    <a:pt x="1264" y="626"/>
                  </a:lnTo>
                  <a:lnTo>
                    <a:pt x="1264" y="628"/>
                  </a:lnTo>
                  <a:lnTo>
                    <a:pt x="1262" y="632"/>
                  </a:lnTo>
                  <a:lnTo>
                    <a:pt x="1262" y="634"/>
                  </a:lnTo>
                  <a:lnTo>
                    <a:pt x="1260" y="634"/>
                  </a:lnTo>
                  <a:lnTo>
                    <a:pt x="1260" y="638"/>
                  </a:lnTo>
                  <a:lnTo>
                    <a:pt x="1256" y="640"/>
                  </a:lnTo>
                  <a:lnTo>
                    <a:pt x="1256" y="644"/>
                  </a:lnTo>
                  <a:lnTo>
                    <a:pt x="1254" y="648"/>
                  </a:lnTo>
                  <a:lnTo>
                    <a:pt x="1254" y="650"/>
                  </a:lnTo>
                  <a:lnTo>
                    <a:pt x="1250" y="654"/>
                  </a:lnTo>
                  <a:lnTo>
                    <a:pt x="1250" y="656"/>
                  </a:lnTo>
                  <a:lnTo>
                    <a:pt x="1248" y="658"/>
                  </a:lnTo>
                  <a:lnTo>
                    <a:pt x="1250" y="660"/>
                  </a:lnTo>
                  <a:lnTo>
                    <a:pt x="1252" y="662"/>
                  </a:lnTo>
                  <a:lnTo>
                    <a:pt x="1254" y="662"/>
                  </a:lnTo>
                  <a:lnTo>
                    <a:pt x="1256" y="664"/>
                  </a:lnTo>
                  <a:lnTo>
                    <a:pt x="1260" y="664"/>
                  </a:lnTo>
                  <a:lnTo>
                    <a:pt x="1262" y="662"/>
                  </a:lnTo>
                  <a:lnTo>
                    <a:pt x="1264" y="660"/>
                  </a:lnTo>
                  <a:lnTo>
                    <a:pt x="1266" y="660"/>
                  </a:lnTo>
                  <a:lnTo>
                    <a:pt x="1268" y="660"/>
                  </a:lnTo>
                  <a:lnTo>
                    <a:pt x="1270" y="658"/>
                  </a:lnTo>
                  <a:lnTo>
                    <a:pt x="1270" y="666"/>
                  </a:lnTo>
                  <a:lnTo>
                    <a:pt x="1274" y="670"/>
                  </a:lnTo>
                  <a:lnTo>
                    <a:pt x="1274" y="674"/>
                  </a:lnTo>
                  <a:lnTo>
                    <a:pt x="1274" y="676"/>
                  </a:lnTo>
                  <a:lnTo>
                    <a:pt x="1278" y="678"/>
                  </a:lnTo>
                  <a:lnTo>
                    <a:pt x="1278" y="676"/>
                  </a:lnTo>
                  <a:lnTo>
                    <a:pt x="1280" y="678"/>
                  </a:lnTo>
                  <a:lnTo>
                    <a:pt x="1280" y="676"/>
                  </a:lnTo>
                  <a:lnTo>
                    <a:pt x="1282" y="674"/>
                  </a:lnTo>
                  <a:lnTo>
                    <a:pt x="1284" y="672"/>
                  </a:lnTo>
                  <a:lnTo>
                    <a:pt x="1284" y="674"/>
                  </a:lnTo>
                  <a:lnTo>
                    <a:pt x="1286" y="674"/>
                  </a:lnTo>
                  <a:lnTo>
                    <a:pt x="1288" y="674"/>
                  </a:lnTo>
                  <a:lnTo>
                    <a:pt x="1288" y="674"/>
                  </a:lnTo>
                  <a:lnTo>
                    <a:pt x="1286" y="676"/>
                  </a:lnTo>
                  <a:lnTo>
                    <a:pt x="1288" y="680"/>
                  </a:lnTo>
                  <a:lnTo>
                    <a:pt x="1286" y="680"/>
                  </a:lnTo>
                  <a:lnTo>
                    <a:pt x="1284" y="682"/>
                  </a:lnTo>
                  <a:lnTo>
                    <a:pt x="1284" y="682"/>
                  </a:lnTo>
                  <a:lnTo>
                    <a:pt x="1290" y="682"/>
                  </a:lnTo>
                  <a:lnTo>
                    <a:pt x="1292" y="680"/>
                  </a:lnTo>
                  <a:lnTo>
                    <a:pt x="1294" y="676"/>
                  </a:lnTo>
                  <a:lnTo>
                    <a:pt x="1294" y="674"/>
                  </a:lnTo>
                  <a:lnTo>
                    <a:pt x="1294" y="672"/>
                  </a:lnTo>
                  <a:lnTo>
                    <a:pt x="1296" y="676"/>
                  </a:lnTo>
                  <a:lnTo>
                    <a:pt x="1296" y="678"/>
                  </a:lnTo>
                  <a:lnTo>
                    <a:pt x="1296" y="682"/>
                  </a:lnTo>
                  <a:lnTo>
                    <a:pt x="1298" y="680"/>
                  </a:lnTo>
                  <a:lnTo>
                    <a:pt x="1298" y="678"/>
                  </a:lnTo>
                  <a:lnTo>
                    <a:pt x="1296" y="674"/>
                  </a:lnTo>
                  <a:lnTo>
                    <a:pt x="1298" y="670"/>
                  </a:lnTo>
                  <a:lnTo>
                    <a:pt x="1296" y="668"/>
                  </a:lnTo>
                  <a:lnTo>
                    <a:pt x="1294" y="664"/>
                  </a:lnTo>
                  <a:lnTo>
                    <a:pt x="1298" y="664"/>
                  </a:lnTo>
                  <a:lnTo>
                    <a:pt x="1300" y="666"/>
                  </a:lnTo>
                  <a:lnTo>
                    <a:pt x="1300" y="666"/>
                  </a:lnTo>
                  <a:lnTo>
                    <a:pt x="1300" y="668"/>
                  </a:lnTo>
                  <a:lnTo>
                    <a:pt x="1302" y="668"/>
                  </a:lnTo>
                  <a:lnTo>
                    <a:pt x="1302" y="666"/>
                  </a:lnTo>
                  <a:lnTo>
                    <a:pt x="1306" y="666"/>
                  </a:lnTo>
                  <a:lnTo>
                    <a:pt x="1308" y="664"/>
                  </a:lnTo>
                  <a:lnTo>
                    <a:pt x="1310" y="666"/>
                  </a:lnTo>
                  <a:lnTo>
                    <a:pt x="1314" y="666"/>
                  </a:lnTo>
                  <a:lnTo>
                    <a:pt x="1316" y="668"/>
                  </a:lnTo>
                  <a:lnTo>
                    <a:pt x="1316" y="672"/>
                  </a:lnTo>
                  <a:lnTo>
                    <a:pt x="1318" y="672"/>
                  </a:lnTo>
                  <a:lnTo>
                    <a:pt x="1322" y="672"/>
                  </a:lnTo>
                  <a:lnTo>
                    <a:pt x="1324" y="674"/>
                  </a:lnTo>
                  <a:lnTo>
                    <a:pt x="1328" y="676"/>
                  </a:lnTo>
                  <a:lnTo>
                    <a:pt x="1330" y="678"/>
                  </a:lnTo>
                  <a:lnTo>
                    <a:pt x="1332" y="678"/>
                  </a:lnTo>
                  <a:lnTo>
                    <a:pt x="1332" y="680"/>
                  </a:lnTo>
                  <a:lnTo>
                    <a:pt x="1334" y="680"/>
                  </a:lnTo>
                  <a:lnTo>
                    <a:pt x="1336" y="684"/>
                  </a:lnTo>
                  <a:lnTo>
                    <a:pt x="1336" y="686"/>
                  </a:lnTo>
                  <a:lnTo>
                    <a:pt x="1336" y="688"/>
                  </a:lnTo>
                  <a:lnTo>
                    <a:pt x="1334" y="690"/>
                  </a:lnTo>
                  <a:lnTo>
                    <a:pt x="1336" y="692"/>
                  </a:lnTo>
                  <a:lnTo>
                    <a:pt x="1338" y="692"/>
                  </a:lnTo>
                  <a:lnTo>
                    <a:pt x="1340" y="696"/>
                  </a:lnTo>
                  <a:lnTo>
                    <a:pt x="1342" y="698"/>
                  </a:lnTo>
                  <a:lnTo>
                    <a:pt x="1340" y="700"/>
                  </a:lnTo>
                  <a:lnTo>
                    <a:pt x="1340" y="704"/>
                  </a:lnTo>
                  <a:lnTo>
                    <a:pt x="1342" y="706"/>
                  </a:lnTo>
                  <a:lnTo>
                    <a:pt x="1344" y="706"/>
                  </a:lnTo>
                  <a:lnTo>
                    <a:pt x="1346" y="704"/>
                  </a:lnTo>
                  <a:lnTo>
                    <a:pt x="1346" y="706"/>
                  </a:lnTo>
                  <a:lnTo>
                    <a:pt x="1346" y="708"/>
                  </a:lnTo>
                  <a:lnTo>
                    <a:pt x="1346" y="712"/>
                  </a:lnTo>
                  <a:lnTo>
                    <a:pt x="1348" y="712"/>
                  </a:lnTo>
                  <a:lnTo>
                    <a:pt x="1346" y="714"/>
                  </a:lnTo>
                  <a:lnTo>
                    <a:pt x="1346" y="716"/>
                  </a:lnTo>
                  <a:lnTo>
                    <a:pt x="1346" y="718"/>
                  </a:lnTo>
                  <a:lnTo>
                    <a:pt x="1346" y="720"/>
                  </a:lnTo>
                  <a:lnTo>
                    <a:pt x="1346" y="722"/>
                  </a:lnTo>
                  <a:lnTo>
                    <a:pt x="1346" y="724"/>
                  </a:lnTo>
                  <a:lnTo>
                    <a:pt x="1346" y="724"/>
                  </a:lnTo>
                  <a:lnTo>
                    <a:pt x="1348" y="726"/>
                  </a:lnTo>
                  <a:lnTo>
                    <a:pt x="1346" y="728"/>
                  </a:lnTo>
                  <a:lnTo>
                    <a:pt x="1348" y="734"/>
                  </a:lnTo>
                  <a:lnTo>
                    <a:pt x="1346" y="734"/>
                  </a:lnTo>
                  <a:lnTo>
                    <a:pt x="1348" y="740"/>
                  </a:lnTo>
                  <a:lnTo>
                    <a:pt x="1348" y="742"/>
                  </a:lnTo>
                  <a:lnTo>
                    <a:pt x="1348" y="744"/>
                  </a:lnTo>
                  <a:lnTo>
                    <a:pt x="1350" y="752"/>
                  </a:lnTo>
                  <a:lnTo>
                    <a:pt x="1352" y="752"/>
                  </a:lnTo>
                  <a:lnTo>
                    <a:pt x="1354" y="750"/>
                  </a:lnTo>
                  <a:lnTo>
                    <a:pt x="1354" y="752"/>
                  </a:lnTo>
                  <a:lnTo>
                    <a:pt x="1352" y="754"/>
                  </a:lnTo>
                  <a:lnTo>
                    <a:pt x="1352" y="756"/>
                  </a:lnTo>
                  <a:lnTo>
                    <a:pt x="1352" y="758"/>
                  </a:lnTo>
                  <a:lnTo>
                    <a:pt x="1354" y="758"/>
                  </a:lnTo>
                  <a:lnTo>
                    <a:pt x="1358" y="762"/>
                  </a:lnTo>
                  <a:lnTo>
                    <a:pt x="1358" y="766"/>
                  </a:lnTo>
                  <a:lnTo>
                    <a:pt x="1358" y="768"/>
                  </a:lnTo>
                  <a:lnTo>
                    <a:pt x="1358" y="770"/>
                  </a:lnTo>
                  <a:lnTo>
                    <a:pt x="1358" y="776"/>
                  </a:lnTo>
                  <a:lnTo>
                    <a:pt x="1360" y="776"/>
                  </a:lnTo>
                  <a:lnTo>
                    <a:pt x="1360" y="780"/>
                  </a:lnTo>
                  <a:lnTo>
                    <a:pt x="1360" y="780"/>
                  </a:lnTo>
                  <a:lnTo>
                    <a:pt x="1360" y="784"/>
                  </a:lnTo>
                  <a:lnTo>
                    <a:pt x="1362" y="786"/>
                  </a:lnTo>
                  <a:lnTo>
                    <a:pt x="1362" y="790"/>
                  </a:lnTo>
                  <a:lnTo>
                    <a:pt x="1358" y="794"/>
                  </a:lnTo>
                  <a:lnTo>
                    <a:pt x="1358" y="796"/>
                  </a:lnTo>
                  <a:lnTo>
                    <a:pt x="1356" y="800"/>
                  </a:lnTo>
                  <a:lnTo>
                    <a:pt x="1356" y="806"/>
                  </a:lnTo>
                  <a:lnTo>
                    <a:pt x="1356" y="806"/>
                  </a:lnTo>
                  <a:lnTo>
                    <a:pt x="1356" y="810"/>
                  </a:lnTo>
                  <a:lnTo>
                    <a:pt x="1354" y="812"/>
                  </a:lnTo>
                  <a:lnTo>
                    <a:pt x="1354" y="814"/>
                  </a:lnTo>
                  <a:lnTo>
                    <a:pt x="1352" y="818"/>
                  </a:lnTo>
                  <a:lnTo>
                    <a:pt x="1354" y="818"/>
                  </a:lnTo>
                  <a:lnTo>
                    <a:pt x="1354" y="820"/>
                  </a:lnTo>
                  <a:lnTo>
                    <a:pt x="1352" y="824"/>
                  </a:lnTo>
                  <a:lnTo>
                    <a:pt x="1352" y="830"/>
                  </a:lnTo>
                  <a:lnTo>
                    <a:pt x="1350" y="832"/>
                  </a:lnTo>
                  <a:lnTo>
                    <a:pt x="1352" y="836"/>
                  </a:lnTo>
                  <a:lnTo>
                    <a:pt x="1352" y="836"/>
                  </a:lnTo>
                  <a:lnTo>
                    <a:pt x="1352" y="838"/>
                  </a:lnTo>
                  <a:lnTo>
                    <a:pt x="1350" y="842"/>
                  </a:lnTo>
                  <a:lnTo>
                    <a:pt x="1348" y="844"/>
                  </a:lnTo>
                  <a:lnTo>
                    <a:pt x="1346" y="846"/>
                  </a:lnTo>
                  <a:lnTo>
                    <a:pt x="1346" y="850"/>
                  </a:lnTo>
                  <a:lnTo>
                    <a:pt x="1344" y="852"/>
                  </a:lnTo>
                  <a:lnTo>
                    <a:pt x="1340" y="864"/>
                  </a:lnTo>
                  <a:lnTo>
                    <a:pt x="1340" y="864"/>
                  </a:lnTo>
                  <a:lnTo>
                    <a:pt x="1340" y="868"/>
                  </a:lnTo>
                  <a:lnTo>
                    <a:pt x="1340" y="868"/>
                  </a:lnTo>
                  <a:lnTo>
                    <a:pt x="1340" y="870"/>
                  </a:lnTo>
                  <a:lnTo>
                    <a:pt x="1336" y="872"/>
                  </a:lnTo>
                  <a:lnTo>
                    <a:pt x="1336" y="874"/>
                  </a:lnTo>
                  <a:lnTo>
                    <a:pt x="1334" y="876"/>
                  </a:lnTo>
                  <a:lnTo>
                    <a:pt x="1334" y="880"/>
                  </a:lnTo>
                  <a:lnTo>
                    <a:pt x="1332" y="880"/>
                  </a:lnTo>
                  <a:lnTo>
                    <a:pt x="1334" y="882"/>
                  </a:lnTo>
                  <a:lnTo>
                    <a:pt x="1332" y="886"/>
                  </a:lnTo>
                  <a:lnTo>
                    <a:pt x="1330" y="886"/>
                  </a:lnTo>
                  <a:lnTo>
                    <a:pt x="1328" y="884"/>
                  </a:lnTo>
                  <a:lnTo>
                    <a:pt x="1330" y="888"/>
                  </a:lnTo>
                  <a:lnTo>
                    <a:pt x="1330" y="890"/>
                  </a:lnTo>
                  <a:lnTo>
                    <a:pt x="1326" y="892"/>
                  </a:lnTo>
                  <a:lnTo>
                    <a:pt x="1328" y="894"/>
                  </a:lnTo>
                  <a:lnTo>
                    <a:pt x="1324" y="898"/>
                  </a:lnTo>
                  <a:lnTo>
                    <a:pt x="1322" y="902"/>
                  </a:lnTo>
                  <a:lnTo>
                    <a:pt x="1320" y="902"/>
                  </a:lnTo>
                  <a:lnTo>
                    <a:pt x="1320" y="904"/>
                  </a:lnTo>
                  <a:lnTo>
                    <a:pt x="1316" y="904"/>
                  </a:lnTo>
                  <a:lnTo>
                    <a:pt x="1312" y="906"/>
                  </a:lnTo>
                  <a:lnTo>
                    <a:pt x="1312" y="906"/>
                  </a:lnTo>
                  <a:lnTo>
                    <a:pt x="1310" y="906"/>
                  </a:lnTo>
                  <a:lnTo>
                    <a:pt x="1306" y="904"/>
                  </a:lnTo>
                  <a:lnTo>
                    <a:pt x="1302" y="904"/>
                  </a:lnTo>
                  <a:lnTo>
                    <a:pt x="1302" y="898"/>
                  </a:lnTo>
                  <a:lnTo>
                    <a:pt x="1300" y="898"/>
                  </a:lnTo>
                  <a:lnTo>
                    <a:pt x="1298" y="898"/>
                  </a:lnTo>
                  <a:lnTo>
                    <a:pt x="1294" y="898"/>
                  </a:lnTo>
                  <a:lnTo>
                    <a:pt x="1294" y="898"/>
                  </a:lnTo>
                  <a:lnTo>
                    <a:pt x="1294" y="900"/>
                  </a:lnTo>
                  <a:lnTo>
                    <a:pt x="1292" y="902"/>
                  </a:lnTo>
                  <a:lnTo>
                    <a:pt x="1292" y="908"/>
                  </a:lnTo>
                  <a:lnTo>
                    <a:pt x="1290" y="908"/>
                  </a:lnTo>
                  <a:lnTo>
                    <a:pt x="1288" y="912"/>
                  </a:lnTo>
                  <a:lnTo>
                    <a:pt x="1288" y="912"/>
                  </a:lnTo>
                  <a:lnTo>
                    <a:pt x="1284" y="912"/>
                  </a:lnTo>
                  <a:lnTo>
                    <a:pt x="1284" y="916"/>
                  </a:lnTo>
                  <a:lnTo>
                    <a:pt x="1284" y="916"/>
                  </a:lnTo>
                  <a:lnTo>
                    <a:pt x="1284" y="916"/>
                  </a:lnTo>
                  <a:close/>
                  <a:moveTo>
                    <a:pt x="416" y="924"/>
                  </a:moveTo>
                  <a:lnTo>
                    <a:pt x="412" y="922"/>
                  </a:lnTo>
                  <a:lnTo>
                    <a:pt x="398" y="924"/>
                  </a:lnTo>
                  <a:lnTo>
                    <a:pt x="416" y="924"/>
                  </a:lnTo>
                  <a:lnTo>
                    <a:pt x="416" y="924"/>
                  </a:lnTo>
                  <a:close/>
                  <a:moveTo>
                    <a:pt x="1468" y="872"/>
                  </a:moveTo>
                  <a:lnTo>
                    <a:pt x="1470" y="872"/>
                  </a:lnTo>
                  <a:lnTo>
                    <a:pt x="1472" y="870"/>
                  </a:lnTo>
                  <a:lnTo>
                    <a:pt x="1472" y="868"/>
                  </a:lnTo>
                  <a:lnTo>
                    <a:pt x="1470" y="868"/>
                  </a:lnTo>
                  <a:lnTo>
                    <a:pt x="1468" y="872"/>
                  </a:lnTo>
                  <a:lnTo>
                    <a:pt x="1468" y="872"/>
                  </a:lnTo>
                  <a:close/>
                  <a:moveTo>
                    <a:pt x="82" y="128"/>
                  </a:moveTo>
                  <a:lnTo>
                    <a:pt x="80" y="124"/>
                  </a:lnTo>
                  <a:lnTo>
                    <a:pt x="80" y="120"/>
                  </a:lnTo>
                  <a:lnTo>
                    <a:pt x="78" y="120"/>
                  </a:lnTo>
                  <a:lnTo>
                    <a:pt x="78" y="118"/>
                  </a:lnTo>
                  <a:lnTo>
                    <a:pt x="76" y="116"/>
                  </a:lnTo>
                  <a:lnTo>
                    <a:pt x="78" y="114"/>
                  </a:lnTo>
                  <a:lnTo>
                    <a:pt x="80" y="112"/>
                  </a:lnTo>
                  <a:lnTo>
                    <a:pt x="84" y="110"/>
                  </a:lnTo>
                  <a:lnTo>
                    <a:pt x="86" y="110"/>
                  </a:lnTo>
                  <a:lnTo>
                    <a:pt x="88" y="110"/>
                  </a:lnTo>
                  <a:lnTo>
                    <a:pt x="88" y="112"/>
                  </a:lnTo>
                  <a:lnTo>
                    <a:pt x="92" y="114"/>
                  </a:lnTo>
                  <a:lnTo>
                    <a:pt x="94" y="114"/>
                  </a:lnTo>
                  <a:lnTo>
                    <a:pt x="94" y="112"/>
                  </a:lnTo>
                  <a:lnTo>
                    <a:pt x="96" y="112"/>
                  </a:lnTo>
                  <a:lnTo>
                    <a:pt x="94" y="110"/>
                  </a:lnTo>
                  <a:lnTo>
                    <a:pt x="92" y="110"/>
                  </a:lnTo>
                  <a:lnTo>
                    <a:pt x="86" y="106"/>
                  </a:lnTo>
                  <a:lnTo>
                    <a:pt x="80" y="104"/>
                  </a:lnTo>
                  <a:lnTo>
                    <a:pt x="76" y="106"/>
                  </a:lnTo>
                  <a:lnTo>
                    <a:pt x="72" y="110"/>
                  </a:lnTo>
                  <a:lnTo>
                    <a:pt x="70" y="112"/>
                  </a:lnTo>
                  <a:lnTo>
                    <a:pt x="66" y="114"/>
                  </a:lnTo>
                  <a:lnTo>
                    <a:pt x="64" y="116"/>
                  </a:lnTo>
                  <a:lnTo>
                    <a:pt x="64" y="122"/>
                  </a:lnTo>
                  <a:lnTo>
                    <a:pt x="66" y="124"/>
                  </a:lnTo>
                  <a:lnTo>
                    <a:pt x="68" y="122"/>
                  </a:lnTo>
                  <a:lnTo>
                    <a:pt x="72" y="124"/>
                  </a:lnTo>
                  <a:lnTo>
                    <a:pt x="72" y="126"/>
                  </a:lnTo>
                  <a:lnTo>
                    <a:pt x="74" y="126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22"/>
                  </a:lnTo>
                  <a:lnTo>
                    <a:pt x="78" y="124"/>
                  </a:lnTo>
                  <a:lnTo>
                    <a:pt x="80" y="128"/>
                  </a:lnTo>
                  <a:lnTo>
                    <a:pt x="82" y="128"/>
                  </a:lnTo>
                  <a:lnTo>
                    <a:pt x="82" y="128"/>
                  </a:lnTo>
                  <a:lnTo>
                    <a:pt x="82" y="128"/>
                  </a:lnTo>
                  <a:close/>
                  <a:moveTo>
                    <a:pt x="102" y="90"/>
                  </a:moveTo>
                  <a:lnTo>
                    <a:pt x="102" y="88"/>
                  </a:lnTo>
                  <a:lnTo>
                    <a:pt x="104" y="86"/>
                  </a:lnTo>
                  <a:lnTo>
                    <a:pt x="104" y="86"/>
                  </a:lnTo>
                  <a:lnTo>
                    <a:pt x="106" y="88"/>
                  </a:lnTo>
                  <a:lnTo>
                    <a:pt x="106" y="90"/>
                  </a:lnTo>
                  <a:lnTo>
                    <a:pt x="106" y="90"/>
                  </a:lnTo>
                  <a:lnTo>
                    <a:pt x="102" y="90"/>
                  </a:lnTo>
                  <a:lnTo>
                    <a:pt x="102" y="90"/>
                  </a:lnTo>
                  <a:lnTo>
                    <a:pt x="102" y="90"/>
                  </a:lnTo>
                  <a:lnTo>
                    <a:pt x="102" y="90"/>
                  </a:lnTo>
                  <a:close/>
                  <a:moveTo>
                    <a:pt x="96" y="140"/>
                  </a:moveTo>
                  <a:lnTo>
                    <a:pt x="98" y="140"/>
                  </a:lnTo>
                  <a:lnTo>
                    <a:pt x="98" y="140"/>
                  </a:lnTo>
                  <a:lnTo>
                    <a:pt x="100" y="138"/>
                  </a:lnTo>
                  <a:lnTo>
                    <a:pt x="100" y="136"/>
                  </a:lnTo>
                  <a:lnTo>
                    <a:pt x="100" y="134"/>
                  </a:lnTo>
                  <a:lnTo>
                    <a:pt x="102" y="136"/>
                  </a:lnTo>
                  <a:lnTo>
                    <a:pt x="104" y="134"/>
                  </a:lnTo>
                  <a:lnTo>
                    <a:pt x="104" y="130"/>
                  </a:lnTo>
                  <a:lnTo>
                    <a:pt x="104" y="128"/>
                  </a:lnTo>
                  <a:lnTo>
                    <a:pt x="102" y="126"/>
                  </a:lnTo>
                  <a:lnTo>
                    <a:pt x="100" y="124"/>
                  </a:lnTo>
                  <a:lnTo>
                    <a:pt x="104" y="124"/>
                  </a:lnTo>
                  <a:lnTo>
                    <a:pt x="106" y="124"/>
                  </a:lnTo>
                  <a:lnTo>
                    <a:pt x="110" y="122"/>
                  </a:lnTo>
                  <a:lnTo>
                    <a:pt x="110" y="122"/>
                  </a:lnTo>
                  <a:lnTo>
                    <a:pt x="110" y="122"/>
                  </a:lnTo>
                  <a:lnTo>
                    <a:pt x="110" y="120"/>
                  </a:lnTo>
                  <a:lnTo>
                    <a:pt x="108" y="118"/>
                  </a:lnTo>
                  <a:lnTo>
                    <a:pt x="108" y="118"/>
                  </a:lnTo>
                  <a:lnTo>
                    <a:pt x="106" y="118"/>
                  </a:lnTo>
                  <a:lnTo>
                    <a:pt x="106" y="116"/>
                  </a:lnTo>
                  <a:lnTo>
                    <a:pt x="108" y="114"/>
                  </a:lnTo>
                  <a:lnTo>
                    <a:pt x="110" y="114"/>
                  </a:lnTo>
                  <a:lnTo>
                    <a:pt x="110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4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08"/>
                  </a:lnTo>
                  <a:lnTo>
                    <a:pt x="116" y="108"/>
                  </a:lnTo>
                  <a:lnTo>
                    <a:pt x="112" y="106"/>
                  </a:lnTo>
                  <a:lnTo>
                    <a:pt x="112" y="104"/>
                  </a:lnTo>
                  <a:lnTo>
                    <a:pt x="112" y="102"/>
                  </a:lnTo>
                  <a:lnTo>
                    <a:pt x="108" y="104"/>
                  </a:lnTo>
                  <a:lnTo>
                    <a:pt x="106" y="106"/>
                  </a:lnTo>
                  <a:lnTo>
                    <a:pt x="106" y="108"/>
                  </a:lnTo>
                  <a:lnTo>
                    <a:pt x="106" y="106"/>
                  </a:lnTo>
                  <a:lnTo>
                    <a:pt x="106" y="104"/>
                  </a:lnTo>
                  <a:lnTo>
                    <a:pt x="108" y="102"/>
                  </a:lnTo>
                  <a:lnTo>
                    <a:pt x="108" y="100"/>
                  </a:lnTo>
                  <a:lnTo>
                    <a:pt x="110" y="96"/>
                  </a:lnTo>
                  <a:lnTo>
                    <a:pt x="108" y="96"/>
                  </a:lnTo>
                  <a:lnTo>
                    <a:pt x="106" y="98"/>
                  </a:lnTo>
                  <a:lnTo>
                    <a:pt x="104" y="102"/>
                  </a:lnTo>
                  <a:lnTo>
                    <a:pt x="104" y="102"/>
                  </a:lnTo>
                  <a:lnTo>
                    <a:pt x="104" y="102"/>
                  </a:lnTo>
                  <a:lnTo>
                    <a:pt x="104" y="98"/>
                  </a:lnTo>
                  <a:lnTo>
                    <a:pt x="104" y="98"/>
                  </a:lnTo>
                  <a:lnTo>
                    <a:pt x="102" y="98"/>
                  </a:lnTo>
                  <a:lnTo>
                    <a:pt x="102" y="102"/>
                  </a:lnTo>
                  <a:lnTo>
                    <a:pt x="100" y="102"/>
                  </a:lnTo>
                  <a:lnTo>
                    <a:pt x="100" y="104"/>
                  </a:lnTo>
                  <a:lnTo>
                    <a:pt x="100" y="106"/>
                  </a:lnTo>
                  <a:lnTo>
                    <a:pt x="102" y="104"/>
                  </a:lnTo>
                  <a:lnTo>
                    <a:pt x="104" y="106"/>
                  </a:lnTo>
                  <a:lnTo>
                    <a:pt x="104" y="106"/>
                  </a:lnTo>
                  <a:lnTo>
                    <a:pt x="102" y="108"/>
                  </a:lnTo>
                  <a:lnTo>
                    <a:pt x="100" y="110"/>
                  </a:lnTo>
                  <a:lnTo>
                    <a:pt x="100" y="112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6" y="116"/>
                  </a:lnTo>
                  <a:lnTo>
                    <a:pt x="94" y="118"/>
                  </a:lnTo>
                  <a:lnTo>
                    <a:pt x="90" y="116"/>
                  </a:lnTo>
                  <a:lnTo>
                    <a:pt x="88" y="118"/>
                  </a:lnTo>
                  <a:lnTo>
                    <a:pt x="86" y="116"/>
                  </a:lnTo>
                  <a:lnTo>
                    <a:pt x="84" y="114"/>
                  </a:lnTo>
                  <a:lnTo>
                    <a:pt x="84" y="116"/>
                  </a:lnTo>
                  <a:lnTo>
                    <a:pt x="84" y="118"/>
                  </a:lnTo>
                  <a:lnTo>
                    <a:pt x="84" y="118"/>
                  </a:lnTo>
                  <a:lnTo>
                    <a:pt x="82" y="120"/>
                  </a:lnTo>
                  <a:lnTo>
                    <a:pt x="84" y="122"/>
                  </a:lnTo>
                  <a:lnTo>
                    <a:pt x="86" y="120"/>
                  </a:lnTo>
                  <a:lnTo>
                    <a:pt x="88" y="120"/>
                  </a:lnTo>
                  <a:lnTo>
                    <a:pt x="90" y="124"/>
                  </a:lnTo>
                  <a:lnTo>
                    <a:pt x="92" y="124"/>
                  </a:lnTo>
                  <a:lnTo>
                    <a:pt x="92" y="126"/>
                  </a:lnTo>
                  <a:lnTo>
                    <a:pt x="90" y="126"/>
                  </a:lnTo>
                  <a:lnTo>
                    <a:pt x="88" y="126"/>
                  </a:lnTo>
                  <a:lnTo>
                    <a:pt x="86" y="128"/>
                  </a:lnTo>
                  <a:lnTo>
                    <a:pt x="86" y="134"/>
                  </a:lnTo>
                  <a:lnTo>
                    <a:pt x="88" y="136"/>
                  </a:lnTo>
                  <a:lnTo>
                    <a:pt x="88" y="138"/>
                  </a:lnTo>
                  <a:lnTo>
                    <a:pt x="88" y="138"/>
                  </a:lnTo>
                  <a:lnTo>
                    <a:pt x="90" y="138"/>
                  </a:lnTo>
                  <a:lnTo>
                    <a:pt x="92" y="138"/>
                  </a:lnTo>
                  <a:lnTo>
                    <a:pt x="92" y="136"/>
                  </a:lnTo>
                  <a:lnTo>
                    <a:pt x="92" y="134"/>
                  </a:lnTo>
                  <a:lnTo>
                    <a:pt x="94" y="134"/>
                  </a:lnTo>
                  <a:lnTo>
                    <a:pt x="96" y="136"/>
                  </a:lnTo>
                  <a:lnTo>
                    <a:pt x="96" y="140"/>
                  </a:lnTo>
                  <a:lnTo>
                    <a:pt x="96" y="140"/>
                  </a:lnTo>
                  <a:close/>
                  <a:moveTo>
                    <a:pt x="112" y="136"/>
                  </a:moveTo>
                  <a:lnTo>
                    <a:pt x="114" y="134"/>
                  </a:lnTo>
                  <a:lnTo>
                    <a:pt x="114" y="132"/>
                  </a:lnTo>
                  <a:lnTo>
                    <a:pt x="114" y="130"/>
                  </a:lnTo>
                  <a:lnTo>
                    <a:pt x="112" y="128"/>
                  </a:lnTo>
                  <a:lnTo>
                    <a:pt x="110" y="128"/>
                  </a:lnTo>
                  <a:lnTo>
                    <a:pt x="108" y="130"/>
                  </a:lnTo>
                  <a:lnTo>
                    <a:pt x="108" y="132"/>
                  </a:lnTo>
                  <a:lnTo>
                    <a:pt x="110" y="134"/>
                  </a:lnTo>
                  <a:lnTo>
                    <a:pt x="112" y="136"/>
                  </a:lnTo>
                  <a:lnTo>
                    <a:pt x="112" y="136"/>
                  </a:lnTo>
                  <a:close/>
                  <a:moveTo>
                    <a:pt x="116" y="142"/>
                  </a:moveTo>
                  <a:lnTo>
                    <a:pt x="116" y="142"/>
                  </a:lnTo>
                  <a:lnTo>
                    <a:pt x="118" y="142"/>
                  </a:lnTo>
                  <a:lnTo>
                    <a:pt x="120" y="140"/>
                  </a:lnTo>
                  <a:lnTo>
                    <a:pt x="124" y="142"/>
                  </a:lnTo>
                  <a:lnTo>
                    <a:pt x="126" y="140"/>
                  </a:lnTo>
                  <a:lnTo>
                    <a:pt x="124" y="138"/>
                  </a:lnTo>
                  <a:lnTo>
                    <a:pt x="122" y="138"/>
                  </a:lnTo>
                  <a:lnTo>
                    <a:pt x="122" y="134"/>
                  </a:lnTo>
                  <a:lnTo>
                    <a:pt x="118" y="130"/>
                  </a:lnTo>
                  <a:lnTo>
                    <a:pt x="118" y="132"/>
                  </a:lnTo>
                  <a:lnTo>
                    <a:pt x="118" y="136"/>
                  </a:lnTo>
                  <a:lnTo>
                    <a:pt x="118" y="138"/>
                  </a:lnTo>
                  <a:lnTo>
                    <a:pt x="114" y="138"/>
                  </a:lnTo>
                  <a:lnTo>
                    <a:pt x="114" y="138"/>
                  </a:lnTo>
                  <a:lnTo>
                    <a:pt x="116" y="140"/>
                  </a:lnTo>
                  <a:lnTo>
                    <a:pt x="116" y="142"/>
                  </a:lnTo>
                  <a:lnTo>
                    <a:pt x="116" y="142"/>
                  </a:lnTo>
                  <a:close/>
                  <a:moveTo>
                    <a:pt x="148" y="54"/>
                  </a:moveTo>
                  <a:lnTo>
                    <a:pt x="152" y="52"/>
                  </a:lnTo>
                  <a:lnTo>
                    <a:pt x="154" y="52"/>
                  </a:lnTo>
                  <a:lnTo>
                    <a:pt x="154" y="50"/>
                  </a:lnTo>
                  <a:lnTo>
                    <a:pt x="156" y="50"/>
                  </a:lnTo>
                  <a:lnTo>
                    <a:pt x="154" y="48"/>
                  </a:lnTo>
                  <a:lnTo>
                    <a:pt x="154" y="46"/>
                  </a:lnTo>
                  <a:lnTo>
                    <a:pt x="152" y="44"/>
                  </a:lnTo>
                  <a:lnTo>
                    <a:pt x="150" y="46"/>
                  </a:lnTo>
                  <a:lnTo>
                    <a:pt x="148" y="46"/>
                  </a:lnTo>
                  <a:lnTo>
                    <a:pt x="146" y="48"/>
                  </a:lnTo>
                  <a:lnTo>
                    <a:pt x="146" y="48"/>
                  </a:lnTo>
                  <a:lnTo>
                    <a:pt x="146" y="50"/>
                  </a:lnTo>
                  <a:lnTo>
                    <a:pt x="148" y="52"/>
                  </a:lnTo>
                  <a:lnTo>
                    <a:pt x="148" y="52"/>
                  </a:lnTo>
                  <a:lnTo>
                    <a:pt x="148" y="54"/>
                  </a:lnTo>
                  <a:lnTo>
                    <a:pt x="148" y="54"/>
                  </a:lnTo>
                  <a:close/>
                  <a:moveTo>
                    <a:pt x="152" y="58"/>
                  </a:moveTo>
                  <a:lnTo>
                    <a:pt x="152" y="56"/>
                  </a:lnTo>
                  <a:lnTo>
                    <a:pt x="152" y="56"/>
                  </a:lnTo>
                  <a:lnTo>
                    <a:pt x="152" y="56"/>
                  </a:lnTo>
                  <a:lnTo>
                    <a:pt x="152" y="58"/>
                  </a:lnTo>
                  <a:lnTo>
                    <a:pt x="152" y="58"/>
                  </a:lnTo>
                  <a:close/>
                  <a:moveTo>
                    <a:pt x="152" y="66"/>
                  </a:moveTo>
                  <a:lnTo>
                    <a:pt x="154" y="64"/>
                  </a:lnTo>
                  <a:lnTo>
                    <a:pt x="154" y="62"/>
                  </a:lnTo>
                  <a:lnTo>
                    <a:pt x="156" y="62"/>
                  </a:lnTo>
                  <a:lnTo>
                    <a:pt x="154" y="60"/>
                  </a:lnTo>
                  <a:lnTo>
                    <a:pt x="154" y="62"/>
                  </a:lnTo>
                  <a:lnTo>
                    <a:pt x="150" y="62"/>
                  </a:lnTo>
                  <a:lnTo>
                    <a:pt x="150" y="60"/>
                  </a:lnTo>
                  <a:lnTo>
                    <a:pt x="148" y="60"/>
                  </a:lnTo>
                  <a:lnTo>
                    <a:pt x="146" y="60"/>
                  </a:lnTo>
                  <a:lnTo>
                    <a:pt x="142" y="62"/>
                  </a:lnTo>
                  <a:lnTo>
                    <a:pt x="142" y="64"/>
                  </a:lnTo>
                  <a:lnTo>
                    <a:pt x="144" y="66"/>
                  </a:lnTo>
                  <a:lnTo>
                    <a:pt x="146" y="66"/>
                  </a:lnTo>
                  <a:lnTo>
                    <a:pt x="148" y="66"/>
                  </a:lnTo>
                  <a:lnTo>
                    <a:pt x="150" y="66"/>
                  </a:lnTo>
                  <a:lnTo>
                    <a:pt x="150" y="68"/>
                  </a:lnTo>
                  <a:lnTo>
                    <a:pt x="152" y="66"/>
                  </a:lnTo>
                  <a:lnTo>
                    <a:pt x="152" y="66"/>
                  </a:lnTo>
                  <a:close/>
                  <a:moveTo>
                    <a:pt x="158" y="66"/>
                  </a:moveTo>
                  <a:lnTo>
                    <a:pt x="158" y="64"/>
                  </a:lnTo>
                  <a:lnTo>
                    <a:pt x="158" y="62"/>
                  </a:lnTo>
                  <a:lnTo>
                    <a:pt x="160" y="62"/>
                  </a:lnTo>
                  <a:lnTo>
                    <a:pt x="162" y="62"/>
                  </a:lnTo>
                  <a:lnTo>
                    <a:pt x="162" y="64"/>
                  </a:lnTo>
                  <a:lnTo>
                    <a:pt x="162" y="66"/>
                  </a:lnTo>
                  <a:lnTo>
                    <a:pt x="160" y="66"/>
                  </a:lnTo>
                  <a:lnTo>
                    <a:pt x="158" y="66"/>
                  </a:lnTo>
                  <a:lnTo>
                    <a:pt x="158" y="66"/>
                  </a:lnTo>
                  <a:close/>
                  <a:moveTo>
                    <a:pt x="148" y="80"/>
                  </a:moveTo>
                  <a:lnTo>
                    <a:pt x="150" y="76"/>
                  </a:lnTo>
                  <a:lnTo>
                    <a:pt x="152" y="72"/>
                  </a:lnTo>
                  <a:lnTo>
                    <a:pt x="154" y="70"/>
                  </a:lnTo>
                  <a:lnTo>
                    <a:pt x="154" y="70"/>
                  </a:lnTo>
                  <a:lnTo>
                    <a:pt x="152" y="68"/>
                  </a:lnTo>
                  <a:lnTo>
                    <a:pt x="150" y="70"/>
                  </a:lnTo>
                  <a:lnTo>
                    <a:pt x="146" y="70"/>
                  </a:lnTo>
                  <a:lnTo>
                    <a:pt x="144" y="68"/>
                  </a:lnTo>
                  <a:lnTo>
                    <a:pt x="142" y="70"/>
                  </a:lnTo>
                  <a:lnTo>
                    <a:pt x="142" y="72"/>
                  </a:lnTo>
                  <a:lnTo>
                    <a:pt x="142" y="74"/>
                  </a:lnTo>
                  <a:lnTo>
                    <a:pt x="144" y="74"/>
                  </a:lnTo>
                  <a:lnTo>
                    <a:pt x="146" y="76"/>
                  </a:lnTo>
                  <a:lnTo>
                    <a:pt x="146" y="78"/>
                  </a:lnTo>
                  <a:lnTo>
                    <a:pt x="144" y="78"/>
                  </a:lnTo>
                  <a:lnTo>
                    <a:pt x="138" y="80"/>
                  </a:lnTo>
                  <a:lnTo>
                    <a:pt x="138" y="80"/>
                  </a:lnTo>
                  <a:lnTo>
                    <a:pt x="140" y="82"/>
                  </a:lnTo>
                  <a:lnTo>
                    <a:pt x="142" y="82"/>
                  </a:lnTo>
                  <a:lnTo>
                    <a:pt x="144" y="80"/>
                  </a:lnTo>
                  <a:lnTo>
                    <a:pt x="144" y="80"/>
                  </a:lnTo>
                  <a:lnTo>
                    <a:pt x="148" y="80"/>
                  </a:lnTo>
                  <a:lnTo>
                    <a:pt x="148" y="80"/>
                  </a:lnTo>
                  <a:close/>
                  <a:moveTo>
                    <a:pt x="154" y="80"/>
                  </a:moveTo>
                  <a:lnTo>
                    <a:pt x="152" y="80"/>
                  </a:lnTo>
                  <a:lnTo>
                    <a:pt x="152" y="80"/>
                  </a:lnTo>
                  <a:lnTo>
                    <a:pt x="150" y="80"/>
                  </a:lnTo>
                  <a:lnTo>
                    <a:pt x="150" y="78"/>
                  </a:lnTo>
                  <a:lnTo>
                    <a:pt x="154" y="76"/>
                  </a:lnTo>
                  <a:lnTo>
                    <a:pt x="154" y="74"/>
                  </a:lnTo>
                  <a:lnTo>
                    <a:pt x="156" y="76"/>
                  </a:lnTo>
                  <a:lnTo>
                    <a:pt x="156" y="78"/>
                  </a:lnTo>
                  <a:lnTo>
                    <a:pt x="154" y="80"/>
                  </a:lnTo>
                  <a:lnTo>
                    <a:pt x="154" y="80"/>
                  </a:lnTo>
                  <a:close/>
                  <a:moveTo>
                    <a:pt x="162" y="84"/>
                  </a:moveTo>
                  <a:lnTo>
                    <a:pt x="158" y="82"/>
                  </a:lnTo>
                  <a:lnTo>
                    <a:pt x="158" y="80"/>
                  </a:lnTo>
                  <a:lnTo>
                    <a:pt x="158" y="78"/>
                  </a:lnTo>
                  <a:lnTo>
                    <a:pt x="160" y="78"/>
                  </a:lnTo>
                  <a:lnTo>
                    <a:pt x="160" y="80"/>
                  </a:lnTo>
                  <a:lnTo>
                    <a:pt x="164" y="80"/>
                  </a:lnTo>
                  <a:lnTo>
                    <a:pt x="164" y="82"/>
                  </a:lnTo>
                  <a:lnTo>
                    <a:pt x="164" y="84"/>
                  </a:lnTo>
                  <a:lnTo>
                    <a:pt x="162" y="84"/>
                  </a:lnTo>
                  <a:lnTo>
                    <a:pt x="162" y="84"/>
                  </a:lnTo>
                  <a:close/>
                  <a:moveTo>
                    <a:pt x="158" y="92"/>
                  </a:moveTo>
                  <a:lnTo>
                    <a:pt x="156" y="90"/>
                  </a:lnTo>
                  <a:lnTo>
                    <a:pt x="152" y="86"/>
                  </a:lnTo>
                  <a:lnTo>
                    <a:pt x="148" y="84"/>
                  </a:lnTo>
                  <a:lnTo>
                    <a:pt x="146" y="84"/>
                  </a:lnTo>
                  <a:lnTo>
                    <a:pt x="144" y="84"/>
                  </a:lnTo>
                  <a:lnTo>
                    <a:pt x="144" y="82"/>
                  </a:lnTo>
                  <a:lnTo>
                    <a:pt x="148" y="82"/>
                  </a:lnTo>
                  <a:lnTo>
                    <a:pt x="150" y="82"/>
                  </a:lnTo>
                  <a:lnTo>
                    <a:pt x="154" y="84"/>
                  </a:lnTo>
                  <a:lnTo>
                    <a:pt x="158" y="86"/>
                  </a:lnTo>
                  <a:lnTo>
                    <a:pt x="160" y="86"/>
                  </a:lnTo>
                  <a:lnTo>
                    <a:pt x="162" y="86"/>
                  </a:lnTo>
                  <a:lnTo>
                    <a:pt x="162" y="86"/>
                  </a:lnTo>
                  <a:lnTo>
                    <a:pt x="162" y="88"/>
                  </a:lnTo>
                  <a:lnTo>
                    <a:pt x="160" y="92"/>
                  </a:lnTo>
                  <a:lnTo>
                    <a:pt x="158" y="92"/>
                  </a:lnTo>
                  <a:lnTo>
                    <a:pt x="158" y="92"/>
                  </a:lnTo>
                  <a:close/>
                  <a:moveTo>
                    <a:pt x="160" y="98"/>
                  </a:moveTo>
                  <a:lnTo>
                    <a:pt x="162" y="96"/>
                  </a:lnTo>
                  <a:lnTo>
                    <a:pt x="160" y="92"/>
                  </a:lnTo>
                  <a:lnTo>
                    <a:pt x="158" y="92"/>
                  </a:lnTo>
                  <a:lnTo>
                    <a:pt x="154" y="92"/>
                  </a:lnTo>
                  <a:lnTo>
                    <a:pt x="150" y="88"/>
                  </a:lnTo>
                  <a:lnTo>
                    <a:pt x="148" y="88"/>
                  </a:lnTo>
                  <a:lnTo>
                    <a:pt x="146" y="88"/>
                  </a:lnTo>
                  <a:lnTo>
                    <a:pt x="144" y="88"/>
                  </a:lnTo>
                  <a:lnTo>
                    <a:pt x="142" y="86"/>
                  </a:lnTo>
                  <a:lnTo>
                    <a:pt x="136" y="86"/>
                  </a:lnTo>
                  <a:lnTo>
                    <a:pt x="132" y="86"/>
                  </a:lnTo>
                  <a:lnTo>
                    <a:pt x="134" y="90"/>
                  </a:lnTo>
                  <a:lnTo>
                    <a:pt x="134" y="90"/>
                  </a:lnTo>
                  <a:lnTo>
                    <a:pt x="134" y="92"/>
                  </a:lnTo>
                  <a:lnTo>
                    <a:pt x="138" y="92"/>
                  </a:lnTo>
                  <a:lnTo>
                    <a:pt x="140" y="90"/>
                  </a:lnTo>
                  <a:lnTo>
                    <a:pt x="140" y="90"/>
                  </a:lnTo>
                  <a:lnTo>
                    <a:pt x="142" y="92"/>
                  </a:lnTo>
                  <a:lnTo>
                    <a:pt x="144" y="94"/>
                  </a:lnTo>
                  <a:lnTo>
                    <a:pt x="146" y="94"/>
                  </a:lnTo>
                  <a:lnTo>
                    <a:pt x="146" y="94"/>
                  </a:lnTo>
                  <a:lnTo>
                    <a:pt x="148" y="96"/>
                  </a:lnTo>
                  <a:lnTo>
                    <a:pt x="150" y="98"/>
                  </a:lnTo>
                  <a:lnTo>
                    <a:pt x="154" y="96"/>
                  </a:lnTo>
                  <a:lnTo>
                    <a:pt x="156" y="98"/>
                  </a:lnTo>
                  <a:lnTo>
                    <a:pt x="160" y="100"/>
                  </a:lnTo>
                  <a:lnTo>
                    <a:pt x="160" y="98"/>
                  </a:lnTo>
                  <a:lnTo>
                    <a:pt x="160" y="98"/>
                  </a:lnTo>
                  <a:close/>
                  <a:moveTo>
                    <a:pt x="142" y="102"/>
                  </a:moveTo>
                  <a:lnTo>
                    <a:pt x="142" y="102"/>
                  </a:lnTo>
                  <a:lnTo>
                    <a:pt x="140" y="102"/>
                  </a:lnTo>
                  <a:lnTo>
                    <a:pt x="140" y="102"/>
                  </a:lnTo>
                  <a:lnTo>
                    <a:pt x="136" y="102"/>
                  </a:lnTo>
                  <a:lnTo>
                    <a:pt x="134" y="100"/>
                  </a:lnTo>
                  <a:lnTo>
                    <a:pt x="134" y="98"/>
                  </a:lnTo>
                  <a:lnTo>
                    <a:pt x="136" y="98"/>
                  </a:lnTo>
                  <a:lnTo>
                    <a:pt x="138" y="96"/>
                  </a:lnTo>
                  <a:lnTo>
                    <a:pt x="142" y="96"/>
                  </a:lnTo>
                  <a:lnTo>
                    <a:pt x="142" y="96"/>
                  </a:lnTo>
                  <a:lnTo>
                    <a:pt x="144" y="98"/>
                  </a:lnTo>
                  <a:lnTo>
                    <a:pt x="146" y="98"/>
                  </a:lnTo>
                  <a:lnTo>
                    <a:pt x="146" y="98"/>
                  </a:lnTo>
                  <a:lnTo>
                    <a:pt x="148" y="98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2" y="102"/>
                  </a:lnTo>
                  <a:lnTo>
                    <a:pt x="142" y="102"/>
                  </a:lnTo>
                  <a:close/>
                  <a:moveTo>
                    <a:pt x="136" y="116"/>
                  </a:moveTo>
                  <a:lnTo>
                    <a:pt x="136" y="114"/>
                  </a:lnTo>
                  <a:lnTo>
                    <a:pt x="136" y="110"/>
                  </a:lnTo>
                  <a:lnTo>
                    <a:pt x="134" y="110"/>
                  </a:lnTo>
                  <a:lnTo>
                    <a:pt x="134" y="114"/>
                  </a:lnTo>
                  <a:lnTo>
                    <a:pt x="132" y="114"/>
                  </a:lnTo>
                  <a:lnTo>
                    <a:pt x="134" y="116"/>
                  </a:lnTo>
                  <a:lnTo>
                    <a:pt x="136" y="118"/>
                  </a:lnTo>
                  <a:lnTo>
                    <a:pt x="136" y="116"/>
                  </a:lnTo>
                  <a:lnTo>
                    <a:pt x="136" y="116"/>
                  </a:lnTo>
                  <a:close/>
                  <a:moveTo>
                    <a:pt x="140" y="116"/>
                  </a:moveTo>
                  <a:lnTo>
                    <a:pt x="140" y="116"/>
                  </a:lnTo>
                  <a:lnTo>
                    <a:pt x="142" y="114"/>
                  </a:lnTo>
                  <a:lnTo>
                    <a:pt x="140" y="112"/>
                  </a:lnTo>
                  <a:lnTo>
                    <a:pt x="138" y="110"/>
                  </a:lnTo>
                  <a:lnTo>
                    <a:pt x="136" y="110"/>
                  </a:lnTo>
                  <a:lnTo>
                    <a:pt x="136" y="112"/>
                  </a:lnTo>
                  <a:lnTo>
                    <a:pt x="140" y="116"/>
                  </a:lnTo>
                  <a:lnTo>
                    <a:pt x="140" y="116"/>
                  </a:lnTo>
                  <a:close/>
                  <a:moveTo>
                    <a:pt x="144" y="112"/>
                  </a:moveTo>
                  <a:lnTo>
                    <a:pt x="144" y="112"/>
                  </a:lnTo>
                  <a:lnTo>
                    <a:pt x="146" y="114"/>
                  </a:lnTo>
                  <a:lnTo>
                    <a:pt x="146" y="112"/>
                  </a:lnTo>
                  <a:lnTo>
                    <a:pt x="146" y="110"/>
                  </a:lnTo>
                  <a:lnTo>
                    <a:pt x="144" y="110"/>
                  </a:lnTo>
                  <a:lnTo>
                    <a:pt x="142" y="110"/>
                  </a:lnTo>
                  <a:lnTo>
                    <a:pt x="144" y="112"/>
                  </a:lnTo>
                  <a:lnTo>
                    <a:pt x="144" y="112"/>
                  </a:lnTo>
                  <a:close/>
                  <a:moveTo>
                    <a:pt x="144" y="120"/>
                  </a:moveTo>
                  <a:lnTo>
                    <a:pt x="144" y="118"/>
                  </a:lnTo>
                  <a:lnTo>
                    <a:pt x="146" y="116"/>
                  </a:lnTo>
                  <a:lnTo>
                    <a:pt x="144" y="114"/>
                  </a:lnTo>
                  <a:lnTo>
                    <a:pt x="142" y="114"/>
                  </a:lnTo>
                  <a:lnTo>
                    <a:pt x="142" y="114"/>
                  </a:lnTo>
                  <a:lnTo>
                    <a:pt x="142" y="116"/>
                  </a:lnTo>
                  <a:lnTo>
                    <a:pt x="142" y="118"/>
                  </a:lnTo>
                  <a:lnTo>
                    <a:pt x="144" y="120"/>
                  </a:lnTo>
                  <a:lnTo>
                    <a:pt x="144" y="120"/>
                  </a:lnTo>
                  <a:close/>
                  <a:moveTo>
                    <a:pt x="140" y="126"/>
                  </a:moveTo>
                  <a:lnTo>
                    <a:pt x="140" y="124"/>
                  </a:lnTo>
                  <a:lnTo>
                    <a:pt x="138" y="124"/>
                  </a:lnTo>
                  <a:lnTo>
                    <a:pt x="136" y="122"/>
                  </a:lnTo>
                  <a:lnTo>
                    <a:pt x="134" y="122"/>
                  </a:lnTo>
                  <a:lnTo>
                    <a:pt x="132" y="122"/>
                  </a:lnTo>
                  <a:lnTo>
                    <a:pt x="134" y="124"/>
                  </a:lnTo>
                  <a:lnTo>
                    <a:pt x="134" y="126"/>
                  </a:lnTo>
                  <a:lnTo>
                    <a:pt x="132" y="128"/>
                  </a:lnTo>
                  <a:lnTo>
                    <a:pt x="132" y="130"/>
                  </a:lnTo>
                  <a:lnTo>
                    <a:pt x="136" y="130"/>
                  </a:lnTo>
                  <a:lnTo>
                    <a:pt x="140" y="128"/>
                  </a:lnTo>
                  <a:lnTo>
                    <a:pt x="140" y="126"/>
                  </a:lnTo>
                  <a:lnTo>
                    <a:pt x="140" y="126"/>
                  </a:lnTo>
                  <a:close/>
                  <a:moveTo>
                    <a:pt x="142" y="122"/>
                  </a:moveTo>
                  <a:lnTo>
                    <a:pt x="142" y="124"/>
                  </a:lnTo>
                  <a:lnTo>
                    <a:pt x="144" y="126"/>
                  </a:lnTo>
                  <a:lnTo>
                    <a:pt x="144" y="126"/>
                  </a:lnTo>
                  <a:lnTo>
                    <a:pt x="144" y="124"/>
                  </a:lnTo>
                  <a:lnTo>
                    <a:pt x="144" y="122"/>
                  </a:lnTo>
                  <a:lnTo>
                    <a:pt x="142" y="122"/>
                  </a:lnTo>
                  <a:lnTo>
                    <a:pt x="142" y="122"/>
                  </a:lnTo>
                  <a:close/>
                  <a:moveTo>
                    <a:pt x="162" y="94"/>
                  </a:moveTo>
                  <a:lnTo>
                    <a:pt x="162" y="92"/>
                  </a:lnTo>
                  <a:lnTo>
                    <a:pt x="164" y="90"/>
                  </a:lnTo>
                  <a:lnTo>
                    <a:pt x="164" y="88"/>
                  </a:lnTo>
                  <a:lnTo>
                    <a:pt x="166" y="86"/>
                  </a:lnTo>
                  <a:lnTo>
                    <a:pt x="166" y="86"/>
                  </a:lnTo>
                  <a:lnTo>
                    <a:pt x="168" y="90"/>
                  </a:lnTo>
                  <a:lnTo>
                    <a:pt x="168" y="90"/>
                  </a:lnTo>
                  <a:lnTo>
                    <a:pt x="168" y="92"/>
                  </a:lnTo>
                  <a:lnTo>
                    <a:pt x="166" y="94"/>
                  </a:lnTo>
                  <a:lnTo>
                    <a:pt x="166" y="94"/>
                  </a:lnTo>
                  <a:lnTo>
                    <a:pt x="164" y="94"/>
                  </a:lnTo>
                  <a:lnTo>
                    <a:pt x="162" y="94"/>
                  </a:lnTo>
                  <a:lnTo>
                    <a:pt x="162" y="94"/>
                  </a:lnTo>
                  <a:close/>
                  <a:moveTo>
                    <a:pt x="148" y="120"/>
                  </a:moveTo>
                  <a:lnTo>
                    <a:pt x="148" y="122"/>
                  </a:lnTo>
                  <a:lnTo>
                    <a:pt x="150" y="122"/>
                  </a:lnTo>
                  <a:lnTo>
                    <a:pt x="152" y="122"/>
                  </a:lnTo>
                  <a:lnTo>
                    <a:pt x="154" y="122"/>
                  </a:lnTo>
                  <a:lnTo>
                    <a:pt x="152" y="120"/>
                  </a:lnTo>
                  <a:lnTo>
                    <a:pt x="152" y="118"/>
                  </a:lnTo>
                  <a:lnTo>
                    <a:pt x="150" y="118"/>
                  </a:lnTo>
                  <a:lnTo>
                    <a:pt x="148" y="120"/>
                  </a:lnTo>
                  <a:lnTo>
                    <a:pt x="148" y="120"/>
                  </a:lnTo>
                  <a:lnTo>
                    <a:pt x="148" y="120"/>
                  </a:lnTo>
                  <a:close/>
                  <a:moveTo>
                    <a:pt x="148" y="116"/>
                  </a:moveTo>
                  <a:lnTo>
                    <a:pt x="150" y="116"/>
                  </a:lnTo>
                  <a:lnTo>
                    <a:pt x="150" y="114"/>
                  </a:lnTo>
                  <a:lnTo>
                    <a:pt x="150" y="112"/>
                  </a:lnTo>
                  <a:lnTo>
                    <a:pt x="150" y="114"/>
                  </a:lnTo>
                  <a:lnTo>
                    <a:pt x="148" y="116"/>
                  </a:lnTo>
                  <a:lnTo>
                    <a:pt x="148" y="116"/>
                  </a:lnTo>
                  <a:close/>
                  <a:moveTo>
                    <a:pt x="152" y="114"/>
                  </a:moveTo>
                  <a:lnTo>
                    <a:pt x="152" y="114"/>
                  </a:lnTo>
                  <a:lnTo>
                    <a:pt x="154" y="116"/>
                  </a:lnTo>
                  <a:lnTo>
                    <a:pt x="156" y="114"/>
                  </a:lnTo>
                  <a:lnTo>
                    <a:pt x="156" y="114"/>
                  </a:lnTo>
                  <a:lnTo>
                    <a:pt x="156" y="112"/>
                  </a:lnTo>
                  <a:lnTo>
                    <a:pt x="154" y="112"/>
                  </a:lnTo>
                  <a:lnTo>
                    <a:pt x="154" y="114"/>
                  </a:lnTo>
                  <a:lnTo>
                    <a:pt x="152" y="114"/>
                  </a:lnTo>
                  <a:lnTo>
                    <a:pt x="152" y="114"/>
                  </a:lnTo>
                  <a:close/>
                  <a:moveTo>
                    <a:pt x="152" y="104"/>
                  </a:moveTo>
                  <a:lnTo>
                    <a:pt x="152" y="106"/>
                  </a:lnTo>
                  <a:lnTo>
                    <a:pt x="150" y="106"/>
                  </a:lnTo>
                  <a:lnTo>
                    <a:pt x="148" y="104"/>
                  </a:lnTo>
                  <a:lnTo>
                    <a:pt x="148" y="102"/>
                  </a:lnTo>
                  <a:lnTo>
                    <a:pt x="150" y="100"/>
                  </a:lnTo>
                  <a:lnTo>
                    <a:pt x="152" y="98"/>
                  </a:lnTo>
                  <a:lnTo>
                    <a:pt x="154" y="100"/>
                  </a:lnTo>
                  <a:lnTo>
                    <a:pt x="156" y="100"/>
                  </a:lnTo>
                  <a:lnTo>
                    <a:pt x="158" y="102"/>
                  </a:lnTo>
                  <a:lnTo>
                    <a:pt x="158" y="104"/>
                  </a:lnTo>
                  <a:lnTo>
                    <a:pt x="156" y="104"/>
                  </a:lnTo>
                  <a:lnTo>
                    <a:pt x="154" y="104"/>
                  </a:lnTo>
                  <a:lnTo>
                    <a:pt x="152" y="104"/>
                  </a:lnTo>
                  <a:lnTo>
                    <a:pt x="152" y="104"/>
                  </a:lnTo>
                  <a:close/>
                  <a:moveTo>
                    <a:pt x="162" y="102"/>
                  </a:moveTo>
                  <a:lnTo>
                    <a:pt x="164" y="104"/>
                  </a:lnTo>
                  <a:lnTo>
                    <a:pt x="166" y="104"/>
                  </a:lnTo>
                  <a:lnTo>
                    <a:pt x="168" y="104"/>
                  </a:lnTo>
                  <a:lnTo>
                    <a:pt x="168" y="102"/>
                  </a:lnTo>
                  <a:lnTo>
                    <a:pt x="166" y="100"/>
                  </a:lnTo>
                  <a:lnTo>
                    <a:pt x="166" y="102"/>
                  </a:lnTo>
                  <a:lnTo>
                    <a:pt x="164" y="102"/>
                  </a:lnTo>
                  <a:lnTo>
                    <a:pt x="162" y="102"/>
                  </a:lnTo>
                  <a:lnTo>
                    <a:pt x="162" y="102"/>
                  </a:lnTo>
                  <a:close/>
                  <a:moveTo>
                    <a:pt x="168" y="126"/>
                  </a:moveTo>
                  <a:lnTo>
                    <a:pt x="168" y="124"/>
                  </a:lnTo>
                  <a:lnTo>
                    <a:pt x="166" y="122"/>
                  </a:lnTo>
                  <a:lnTo>
                    <a:pt x="166" y="120"/>
                  </a:lnTo>
                  <a:lnTo>
                    <a:pt x="166" y="118"/>
                  </a:lnTo>
                  <a:lnTo>
                    <a:pt x="164" y="114"/>
                  </a:lnTo>
                  <a:lnTo>
                    <a:pt x="162" y="114"/>
                  </a:lnTo>
                  <a:lnTo>
                    <a:pt x="162" y="114"/>
                  </a:lnTo>
                  <a:lnTo>
                    <a:pt x="158" y="114"/>
                  </a:lnTo>
                  <a:lnTo>
                    <a:pt x="156" y="116"/>
                  </a:lnTo>
                  <a:lnTo>
                    <a:pt x="156" y="118"/>
                  </a:lnTo>
                  <a:lnTo>
                    <a:pt x="158" y="122"/>
                  </a:lnTo>
                  <a:lnTo>
                    <a:pt x="158" y="126"/>
                  </a:lnTo>
                  <a:lnTo>
                    <a:pt x="160" y="128"/>
                  </a:lnTo>
                  <a:lnTo>
                    <a:pt x="162" y="128"/>
                  </a:lnTo>
                  <a:lnTo>
                    <a:pt x="164" y="126"/>
                  </a:lnTo>
                  <a:lnTo>
                    <a:pt x="168" y="126"/>
                  </a:lnTo>
                  <a:lnTo>
                    <a:pt x="168" y="126"/>
                  </a:lnTo>
                  <a:close/>
                  <a:moveTo>
                    <a:pt x="174" y="124"/>
                  </a:moveTo>
                  <a:lnTo>
                    <a:pt x="174" y="124"/>
                  </a:lnTo>
                  <a:lnTo>
                    <a:pt x="172" y="122"/>
                  </a:lnTo>
                  <a:lnTo>
                    <a:pt x="172" y="120"/>
                  </a:lnTo>
                  <a:lnTo>
                    <a:pt x="174" y="120"/>
                  </a:lnTo>
                  <a:lnTo>
                    <a:pt x="176" y="116"/>
                  </a:lnTo>
                  <a:lnTo>
                    <a:pt x="176" y="116"/>
                  </a:lnTo>
                  <a:lnTo>
                    <a:pt x="180" y="114"/>
                  </a:lnTo>
                  <a:lnTo>
                    <a:pt x="180" y="114"/>
                  </a:lnTo>
                  <a:lnTo>
                    <a:pt x="182" y="112"/>
                  </a:lnTo>
                  <a:lnTo>
                    <a:pt x="180" y="112"/>
                  </a:lnTo>
                  <a:lnTo>
                    <a:pt x="178" y="112"/>
                  </a:lnTo>
                  <a:lnTo>
                    <a:pt x="172" y="110"/>
                  </a:lnTo>
                  <a:lnTo>
                    <a:pt x="170" y="106"/>
                  </a:lnTo>
                  <a:lnTo>
                    <a:pt x="168" y="108"/>
                  </a:lnTo>
                  <a:lnTo>
                    <a:pt x="166" y="108"/>
                  </a:lnTo>
                  <a:lnTo>
                    <a:pt x="166" y="108"/>
                  </a:lnTo>
                  <a:lnTo>
                    <a:pt x="166" y="110"/>
                  </a:lnTo>
                  <a:lnTo>
                    <a:pt x="168" y="116"/>
                  </a:lnTo>
                  <a:lnTo>
                    <a:pt x="168" y="120"/>
                  </a:lnTo>
                  <a:lnTo>
                    <a:pt x="170" y="124"/>
                  </a:lnTo>
                  <a:lnTo>
                    <a:pt x="172" y="124"/>
                  </a:lnTo>
                  <a:lnTo>
                    <a:pt x="174" y="124"/>
                  </a:lnTo>
                  <a:lnTo>
                    <a:pt x="174" y="124"/>
                  </a:lnTo>
                  <a:close/>
                  <a:moveTo>
                    <a:pt x="182" y="124"/>
                  </a:moveTo>
                  <a:lnTo>
                    <a:pt x="182" y="126"/>
                  </a:lnTo>
                  <a:lnTo>
                    <a:pt x="184" y="128"/>
                  </a:lnTo>
                  <a:lnTo>
                    <a:pt x="186" y="130"/>
                  </a:lnTo>
                  <a:lnTo>
                    <a:pt x="190" y="130"/>
                  </a:lnTo>
                  <a:lnTo>
                    <a:pt x="192" y="126"/>
                  </a:lnTo>
                  <a:lnTo>
                    <a:pt x="192" y="122"/>
                  </a:lnTo>
                  <a:lnTo>
                    <a:pt x="188" y="122"/>
                  </a:lnTo>
                  <a:lnTo>
                    <a:pt x="186" y="122"/>
                  </a:lnTo>
                  <a:lnTo>
                    <a:pt x="182" y="124"/>
                  </a:lnTo>
                  <a:lnTo>
                    <a:pt x="182" y="124"/>
                  </a:lnTo>
                  <a:close/>
                  <a:moveTo>
                    <a:pt x="182" y="130"/>
                  </a:moveTo>
                  <a:lnTo>
                    <a:pt x="182" y="132"/>
                  </a:lnTo>
                  <a:lnTo>
                    <a:pt x="184" y="132"/>
                  </a:lnTo>
                  <a:lnTo>
                    <a:pt x="184" y="134"/>
                  </a:lnTo>
                  <a:lnTo>
                    <a:pt x="186" y="132"/>
                  </a:lnTo>
                  <a:lnTo>
                    <a:pt x="184" y="130"/>
                  </a:lnTo>
                  <a:lnTo>
                    <a:pt x="182" y="130"/>
                  </a:lnTo>
                  <a:lnTo>
                    <a:pt x="182" y="130"/>
                  </a:lnTo>
                  <a:close/>
                  <a:moveTo>
                    <a:pt x="182" y="50"/>
                  </a:moveTo>
                  <a:lnTo>
                    <a:pt x="184" y="48"/>
                  </a:lnTo>
                  <a:lnTo>
                    <a:pt x="184" y="48"/>
                  </a:lnTo>
                  <a:lnTo>
                    <a:pt x="186" y="46"/>
                  </a:lnTo>
                  <a:lnTo>
                    <a:pt x="188" y="46"/>
                  </a:lnTo>
                  <a:lnTo>
                    <a:pt x="190" y="48"/>
                  </a:lnTo>
                  <a:lnTo>
                    <a:pt x="192" y="48"/>
                  </a:lnTo>
                  <a:lnTo>
                    <a:pt x="192" y="50"/>
                  </a:lnTo>
                  <a:lnTo>
                    <a:pt x="190" y="52"/>
                  </a:lnTo>
                  <a:lnTo>
                    <a:pt x="188" y="52"/>
                  </a:lnTo>
                  <a:lnTo>
                    <a:pt x="186" y="50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2" y="50"/>
                  </a:lnTo>
                  <a:close/>
                  <a:moveTo>
                    <a:pt x="186" y="84"/>
                  </a:moveTo>
                  <a:lnTo>
                    <a:pt x="188" y="82"/>
                  </a:lnTo>
                  <a:lnTo>
                    <a:pt x="190" y="80"/>
                  </a:lnTo>
                  <a:lnTo>
                    <a:pt x="190" y="80"/>
                  </a:lnTo>
                  <a:lnTo>
                    <a:pt x="188" y="78"/>
                  </a:lnTo>
                  <a:lnTo>
                    <a:pt x="186" y="76"/>
                  </a:lnTo>
                  <a:lnTo>
                    <a:pt x="184" y="76"/>
                  </a:lnTo>
                  <a:lnTo>
                    <a:pt x="180" y="76"/>
                  </a:lnTo>
                  <a:lnTo>
                    <a:pt x="178" y="78"/>
                  </a:lnTo>
                  <a:lnTo>
                    <a:pt x="176" y="80"/>
                  </a:lnTo>
                  <a:lnTo>
                    <a:pt x="178" y="82"/>
                  </a:lnTo>
                  <a:lnTo>
                    <a:pt x="182" y="84"/>
                  </a:lnTo>
                  <a:lnTo>
                    <a:pt x="184" y="86"/>
                  </a:lnTo>
                  <a:lnTo>
                    <a:pt x="186" y="84"/>
                  </a:lnTo>
                  <a:lnTo>
                    <a:pt x="186" y="84"/>
                  </a:lnTo>
                  <a:close/>
                  <a:moveTo>
                    <a:pt x="192" y="80"/>
                  </a:moveTo>
                  <a:lnTo>
                    <a:pt x="192" y="82"/>
                  </a:lnTo>
                  <a:lnTo>
                    <a:pt x="192" y="84"/>
                  </a:lnTo>
                  <a:lnTo>
                    <a:pt x="190" y="86"/>
                  </a:lnTo>
                  <a:lnTo>
                    <a:pt x="190" y="86"/>
                  </a:lnTo>
                  <a:lnTo>
                    <a:pt x="188" y="86"/>
                  </a:lnTo>
                  <a:lnTo>
                    <a:pt x="184" y="88"/>
                  </a:lnTo>
                  <a:lnTo>
                    <a:pt x="182" y="90"/>
                  </a:lnTo>
                  <a:lnTo>
                    <a:pt x="180" y="88"/>
                  </a:lnTo>
                  <a:lnTo>
                    <a:pt x="178" y="88"/>
                  </a:lnTo>
                  <a:lnTo>
                    <a:pt x="178" y="90"/>
                  </a:lnTo>
                  <a:lnTo>
                    <a:pt x="180" y="94"/>
                  </a:lnTo>
                  <a:lnTo>
                    <a:pt x="180" y="100"/>
                  </a:lnTo>
                  <a:lnTo>
                    <a:pt x="180" y="104"/>
                  </a:lnTo>
                  <a:lnTo>
                    <a:pt x="184" y="108"/>
                  </a:lnTo>
                  <a:lnTo>
                    <a:pt x="186" y="108"/>
                  </a:lnTo>
                  <a:lnTo>
                    <a:pt x="190" y="106"/>
                  </a:lnTo>
                  <a:lnTo>
                    <a:pt x="194" y="106"/>
                  </a:lnTo>
                  <a:lnTo>
                    <a:pt x="196" y="104"/>
                  </a:lnTo>
                  <a:lnTo>
                    <a:pt x="200" y="104"/>
                  </a:lnTo>
                  <a:lnTo>
                    <a:pt x="200" y="102"/>
                  </a:lnTo>
                  <a:lnTo>
                    <a:pt x="198" y="100"/>
                  </a:lnTo>
                  <a:lnTo>
                    <a:pt x="196" y="98"/>
                  </a:lnTo>
                  <a:lnTo>
                    <a:pt x="192" y="96"/>
                  </a:lnTo>
                  <a:lnTo>
                    <a:pt x="192" y="94"/>
                  </a:lnTo>
                  <a:lnTo>
                    <a:pt x="192" y="92"/>
                  </a:lnTo>
                  <a:lnTo>
                    <a:pt x="194" y="90"/>
                  </a:lnTo>
                  <a:lnTo>
                    <a:pt x="196" y="90"/>
                  </a:lnTo>
                  <a:lnTo>
                    <a:pt x="198" y="90"/>
                  </a:lnTo>
                  <a:lnTo>
                    <a:pt x="198" y="88"/>
                  </a:lnTo>
                  <a:lnTo>
                    <a:pt x="196" y="84"/>
                  </a:lnTo>
                  <a:lnTo>
                    <a:pt x="194" y="84"/>
                  </a:lnTo>
                  <a:lnTo>
                    <a:pt x="192" y="80"/>
                  </a:lnTo>
                  <a:lnTo>
                    <a:pt x="192" y="80"/>
                  </a:lnTo>
                  <a:close/>
                  <a:moveTo>
                    <a:pt x="204" y="86"/>
                  </a:moveTo>
                  <a:lnTo>
                    <a:pt x="202" y="84"/>
                  </a:lnTo>
                  <a:lnTo>
                    <a:pt x="202" y="82"/>
                  </a:lnTo>
                  <a:lnTo>
                    <a:pt x="200" y="80"/>
                  </a:lnTo>
                  <a:lnTo>
                    <a:pt x="198" y="80"/>
                  </a:lnTo>
                  <a:lnTo>
                    <a:pt x="196" y="78"/>
                  </a:lnTo>
                  <a:lnTo>
                    <a:pt x="196" y="76"/>
                  </a:lnTo>
                  <a:lnTo>
                    <a:pt x="196" y="74"/>
                  </a:lnTo>
                  <a:lnTo>
                    <a:pt x="196" y="72"/>
                  </a:lnTo>
                  <a:lnTo>
                    <a:pt x="194" y="68"/>
                  </a:lnTo>
                  <a:lnTo>
                    <a:pt x="196" y="66"/>
                  </a:lnTo>
                  <a:lnTo>
                    <a:pt x="198" y="64"/>
                  </a:lnTo>
                  <a:lnTo>
                    <a:pt x="200" y="60"/>
                  </a:lnTo>
                  <a:lnTo>
                    <a:pt x="200" y="60"/>
                  </a:lnTo>
                  <a:lnTo>
                    <a:pt x="200" y="58"/>
                  </a:lnTo>
                  <a:lnTo>
                    <a:pt x="202" y="58"/>
                  </a:lnTo>
                  <a:lnTo>
                    <a:pt x="204" y="58"/>
                  </a:lnTo>
                  <a:lnTo>
                    <a:pt x="206" y="58"/>
                  </a:lnTo>
                  <a:lnTo>
                    <a:pt x="208" y="62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10" y="68"/>
                  </a:lnTo>
                  <a:lnTo>
                    <a:pt x="214" y="70"/>
                  </a:lnTo>
                  <a:lnTo>
                    <a:pt x="214" y="70"/>
                  </a:lnTo>
                  <a:lnTo>
                    <a:pt x="214" y="72"/>
                  </a:lnTo>
                  <a:lnTo>
                    <a:pt x="210" y="74"/>
                  </a:lnTo>
                  <a:lnTo>
                    <a:pt x="206" y="76"/>
                  </a:lnTo>
                  <a:lnTo>
                    <a:pt x="206" y="78"/>
                  </a:lnTo>
                  <a:lnTo>
                    <a:pt x="206" y="80"/>
                  </a:lnTo>
                  <a:lnTo>
                    <a:pt x="206" y="82"/>
                  </a:lnTo>
                  <a:lnTo>
                    <a:pt x="204" y="86"/>
                  </a:lnTo>
                  <a:lnTo>
                    <a:pt x="204" y="86"/>
                  </a:lnTo>
                  <a:close/>
                  <a:moveTo>
                    <a:pt x="1282" y="156"/>
                  </a:moveTo>
                  <a:lnTo>
                    <a:pt x="1284" y="156"/>
                  </a:lnTo>
                  <a:lnTo>
                    <a:pt x="1284" y="154"/>
                  </a:lnTo>
                  <a:lnTo>
                    <a:pt x="1282" y="154"/>
                  </a:lnTo>
                  <a:lnTo>
                    <a:pt x="1282" y="154"/>
                  </a:lnTo>
                  <a:lnTo>
                    <a:pt x="1282" y="156"/>
                  </a:lnTo>
                  <a:lnTo>
                    <a:pt x="1282" y="156"/>
                  </a:lnTo>
                  <a:close/>
                  <a:moveTo>
                    <a:pt x="1272" y="154"/>
                  </a:moveTo>
                  <a:lnTo>
                    <a:pt x="1274" y="154"/>
                  </a:lnTo>
                  <a:lnTo>
                    <a:pt x="1274" y="152"/>
                  </a:lnTo>
                  <a:lnTo>
                    <a:pt x="1272" y="152"/>
                  </a:lnTo>
                  <a:lnTo>
                    <a:pt x="1272" y="152"/>
                  </a:lnTo>
                  <a:lnTo>
                    <a:pt x="1272" y="154"/>
                  </a:lnTo>
                  <a:lnTo>
                    <a:pt x="1272" y="154"/>
                  </a:lnTo>
                  <a:close/>
                  <a:moveTo>
                    <a:pt x="1264" y="158"/>
                  </a:moveTo>
                  <a:lnTo>
                    <a:pt x="1264" y="158"/>
                  </a:lnTo>
                  <a:lnTo>
                    <a:pt x="1266" y="156"/>
                  </a:lnTo>
                  <a:lnTo>
                    <a:pt x="1264" y="154"/>
                  </a:lnTo>
                  <a:lnTo>
                    <a:pt x="1262" y="154"/>
                  </a:lnTo>
                  <a:lnTo>
                    <a:pt x="1262" y="156"/>
                  </a:lnTo>
                  <a:lnTo>
                    <a:pt x="1264" y="158"/>
                  </a:lnTo>
                  <a:lnTo>
                    <a:pt x="1264" y="158"/>
                  </a:lnTo>
                  <a:close/>
                  <a:moveTo>
                    <a:pt x="1482" y="424"/>
                  </a:moveTo>
                  <a:lnTo>
                    <a:pt x="1480" y="424"/>
                  </a:lnTo>
                  <a:lnTo>
                    <a:pt x="1482" y="428"/>
                  </a:lnTo>
                  <a:lnTo>
                    <a:pt x="1482" y="426"/>
                  </a:lnTo>
                  <a:lnTo>
                    <a:pt x="1482" y="424"/>
                  </a:lnTo>
                  <a:lnTo>
                    <a:pt x="1482" y="424"/>
                  </a:lnTo>
                  <a:lnTo>
                    <a:pt x="1482" y="424"/>
                  </a:lnTo>
                  <a:lnTo>
                    <a:pt x="1482" y="424"/>
                  </a:lnTo>
                  <a:close/>
                  <a:moveTo>
                    <a:pt x="1478" y="420"/>
                  </a:moveTo>
                  <a:lnTo>
                    <a:pt x="1480" y="422"/>
                  </a:lnTo>
                  <a:lnTo>
                    <a:pt x="1482" y="422"/>
                  </a:lnTo>
                  <a:lnTo>
                    <a:pt x="1482" y="420"/>
                  </a:lnTo>
                  <a:lnTo>
                    <a:pt x="1480" y="418"/>
                  </a:lnTo>
                  <a:lnTo>
                    <a:pt x="1478" y="418"/>
                  </a:lnTo>
                  <a:lnTo>
                    <a:pt x="1478" y="420"/>
                  </a:lnTo>
                  <a:lnTo>
                    <a:pt x="1478" y="420"/>
                  </a:lnTo>
                  <a:close/>
                  <a:moveTo>
                    <a:pt x="234" y="266"/>
                  </a:moveTo>
                  <a:lnTo>
                    <a:pt x="236" y="266"/>
                  </a:lnTo>
                  <a:lnTo>
                    <a:pt x="236" y="266"/>
                  </a:lnTo>
                  <a:lnTo>
                    <a:pt x="240" y="262"/>
                  </a:lnTo>
                  <a:lnTo>
                    <a:pt x="240" y="262"/>
                  </a:lnTo>
                  <a:lnTo>
                    <a:pt x="240" y="262"/>
                  </a:lnTo>
                  <a:lnTo>
                    <a:pt x="236" y="264"/>
                  </a:lnTo>
                  <a:lnTo>
                    <a:pt x="236" y="264"/>
                  </a:lnTo>
                  <a:lnTo>
                    <a:pt x="234" y="266"/>
                  </a:lnTo>
                  <a:lnTo>
                    <a:pt x="234" y="266"/>
                  </a:lnTo>
                  <a:lnTo>
                    <a:pt x="234" y="266"/>
                  </a:lnTo>
                  <a:close/>
                  <a:moveTo>
                    <a:pt x="220" y="348"/>
                  </a:moveTo>
                  <a:lnTo>
                    <a:pt x="224" y="348"/>
                  </a:lnTo>
                  <a:lnTo>
                    <a:pt x="226" y="346"/>
                  </a:lnTo>
                  <a:lnTo>
                    <a:pt x="230" y="344"/>
                  </a:lnTo>
                  <a:lnTo>
                    <a:pt x="232" y="344"/>
                  </a:lnTo>
                  <a:lnTo>
                    <a:pt x="234" y="346"/>
                  </a:lnTo>
                  <a:lnTo>
                    <a:pt x="236" y="346"/>
                  </a:lnTo>
                  <a:lnTo>
                    <a:pt x="238" y="346"/>
                  </a:lnTo>
                  <a:lnTo>
                    <a:pt x="236" y="344"/>
                  </a:lnTo>
                  <a:lnTo>
                    <a:pt x="238" y="342"/>
                  </a:lnTo>
                  <a:lnTo>
                    <a:pt x="238" y="344"/>
                  </a:lnTo>
                  <a:lnTo>
                    <a:pt x="240" y="346"/>
                  </a:lnTo>
                  <a:lnTo>
                    <a:pt x="242" y="346"/>
                  </a:lnTo>
                  <a:lnTo>
                    <a:pt x="246" y="346"/>
                  </a:lnTo>
                  <a:lnTo>
                    <a:pt x="246" y="346"/>
                  </a:lnTo>
                  <a:lnTo>
                    <a:pt x="248" y="344"/>
                  </a:lnTo>
                  <a:lnTo>
                    <a:pt x="248" y="342"/>
                  </a:lnTo>
                  <a:lnTo>
                    <a:pt x="248" y="338"/>
                  </a:lnTo>
                  <a:lnTo>
                    <a:pt x="250" y="336"/>
                  </a:lnTo>
                  <a:lnTo>
                    <a:pt x="250" y="334"/>
                  </a:lnTo>
                  <a:lnTo>
                    <a:pt x="248" y="332"/>
                  </a:lnTo>
                  <a:lnTo>
                    <a:pt x="248" y="330"/>
                  </a:lnTo>
                  <a:lnTo>
                    <a:pt x="246" y="328"/>
                  </a:lnTo>
                  <a:lnTo>
                    <a:pt x="244" y="328"/>
                  </a:lnTo>
                  <a:lnTo>
                    <a:pt x="242" y="328"/>
                  </a:lnTo>
                  <a:lnTo>
                    <a:pt x="244" y="326"/>
                  </a:lnTo>
                  <a:lnTo>
                    <a:pt x="246" y="328"/>
                  </a:lnTo>
                  <a:lnTo>
                    <a:pt x="248" y="326"/>
                  </a:lnTo>
                  <a:lnTo>
                    <a:pt x="250" y="328"/>
                  </a:lnTo>
                  <a:lnTo>
                    <a:pt x="250" y="330"/>
                  </a:lnTo>
                  <a:lnTo>
                    <a:pt x="250" y="332"/>
                  </a:lnTo>
                  <a:lnTo>
                    <a:pt x="252" y="330"/>
                  </a:lnTo>
                  <a:lnTo>
                    <a:pt x="250" y="326"/>
                  </a:lnTo>
                  <a:lnTo>
                    <a:pt x="248" y="322"/>
                  </a:lnTo>
                  <a:lnTo>
                    <a:pt x="246" y="318"/>
                  </a:lnTo>
                  <a:lnTo>
                    <a:pt x="246" y="318"/>
                  </a:lnTo>
                  <a:lnTo>
                    <a:pt x="248" y="320"/>
                  </a:lnTo>
                  <a:lnTo>
                    <a:pt x="248" y="322"/>
                  </a:lnTo>
                  <a:lnTo>
                    <a:pt x="250" y="322"/>
                  </a:lnTo>
                  <a:lnTo>
                    <a:pt x="252" y="324"/>
                  </a:lnTo>
                  <a:lnTo>
                    <a:pt x="254" y="322"/>
                  </a:lnTo>
                  <a:lnTo>
                    <a:pt x="254" y="320"/>
                  </a:lnTo>
                  <a:lnTo>
                    <a:pt x="252" y="318"/>
                  </a:lnTo>
                  <a:lnTo>
                    <a:pt x="252" y="318"/>
                  </a:lnTo>
                  <a:lnTo>
                    <a:pt x="254" y="314"/>
                  </a:lnTo>
                  <a:lnTo>
                    <a:pt x="254" y="312"/>
                  </a:lnTo>
                  <a:lnTo>
                    <a:pt x="252" y="310"/>
                  </a:lnTo>
                  <a:lnTo>
                    <a:pt x="248" y="306"/>
                  </a:lnTo>
                  <a:lnTo>
                    <a:pt x="250" y="306"/>
                  </a:lnTo>
                  <a:lnTo>
                    <a:pt x="252" y="308"/>
                  </a:lnTo>
                  <a:lnTo>
                    <a:pt x="254" y="308"/>
                  </a:lnTo>
                  <a:lnTo>
                    <a:pt x="256" y="306"/>
                  </a:lnTo>
                  <a:lnTo>
                    <a:pt x="254" y="304"/>
                  </a:lnTo>
                  <a:lnTo>
                    <a:pt x="254" y="304"/>
                  </a:lnTo>
                  <a:lnTo>
                    <a:pt x="254" y="302"/>
                  </a:lnTo>
                  <a:lnTo>
                    <a:pt x="254" y="300"/>
                  </a:lnTo>
                  <a:lnTo>
                    <a:pt x="258" y="302"/>
                  </a:lnTo>
                  <a:lnTo>
                    <a:pt x="260" y="304"/>
                  </a:lnTo>
                  <a:lnTo>
                    <a:pt x="262" y="302"/>
                  </a:lnTo>
                  <a:lnTo>
                    <a:pt x="260" y="302"/>
                  </a:lnTo>
                  <a:lnTo>
                    <a:pt x="260" y="300"/>
                  </a:lnTo>
                  <a:lnTo>
                    <a:pt x="262" y="300"/>
                  </a:lnTo>
                  <a:lnTo>
                    <a:pt x="262" y="300"/>
                  </a:lnTo>
                  <a:lnTo>
                    <a:pt x="264" y="298"/>
                  </a:lnTo>
                  <a:lnTo>
                    <a:pt x="264" y="296"/>
                  </a:lnTo>
                  <a:lnTo>
                    <a:pt x="264" y="296"/>
                  </a:lnTo>
                  <a:lnTo>
                    <a:pt x="264" y="294"/>
                  </a:lnTo>
                  <a:lnTo>
                    <a:pt x="268" y="292"/>
                  </a:lnTo>
                  <a:lnTo>
                    <a:pt x="268" y="292"/>
                  </a:lnTo>
                  <a:lnTo>
                    <a:pt x="266" y="290"/>
                  </a:lnTo>
                  <a:lnTo>
                    <a:pt x="266" y="288"/>
                  </a:lnTo>
                  <a:lnTo>
                    <a:pt x="266" y="286"/>
                  </a:lnTo>
                  <a:lnTo>
                    <a:pt x="268" y="288"/>
                  </a:lnTo>
                  <a:lnTo>
                    <a:pt x="270" y="286"/>
                  </a:lnTo>
                  <a:lnTo>
                    <a:pt x="272" y="282"/>
                  </a:lnTo>
                  <a:lnTo>
                    <a:pt x="274" y="280"/>
                  </a:lnTo>
                  <a:lnTo>
                    <a:pt x="276" y="278"/>
                  </a:lnTo>
                  <a:lnTo>
                    <a:pt x="276" y="274"/>
                  </a:lnTo>
                  <a:lnTo>
                    <a:pt x="278" y="272"/>
                  </a:lnTo>
                  <a:lnTo>
                    <a:pt x="280" y="270"/>
                  </a:lnTo>
                  <a:lnTo>
                    <a:pt x="282" y="264"/>
                  </a:lnTo>
                  <a:lnTo>
                    <a:pt x="284" y="264"/>
                  </a:lnTo>
                  <a:lnTo>
                    <a:pt x="290" y="260"/>
                  </a:lnTo>
                  <a:lnTo>
                    <a:pt x="294" y="256"/>
                  </a:lnTo>
                  <a:lnTo>
                    <a:pt x="298" y="252"/>
                  </a:lnTo>
                  <a:lnTo>
                    <a:pt x="300" y="252"/>
                  </a:lnTo>
                  <a:lnTo>
                    <a:pt x="302" y="248"/>
                  </a:lnTo>
                  <a:lnTo>
                    <a:pt x="306" y="248"/>
                  </a:lnTo>
                  <a:lnTo>
                    <a:pt x="310" y="246"/>
                  </a:lnTo>
                  <a:lnTo>
                    <a:pt x="312" y="242"/>
                  </a:lnTo>
                  <a:lnTo>
                    <a:pt x="314" y="240"/>
                  </a:lnTo>
                  <a:lnTo>
                    <a:pt x="316" y="240"/>
                  </a:lnTo>
                  <a:lnTo>
                    <a:pt x="318" y="240"/>
                  </a:lnTo>
                  <a:lnTo>
                    <a:pt x="318" y="238"/>
                  </a:lnTo>
                  <a:lnTo>
                    <a:pt x="318" y="236"/>
                  </a:lnTo>
                  <a:lnTo>
                    <a:pt x="318" y="234"/>
                  </a:lnTo>
                  <a:lnTo>
                    <a:pt x="318" y="232"/>
                  </a:lnTo>
                  <a:lnTo>
                    <a:pt x="318" y="228"/>
                  </a:lnTo>
                  <a:lnTo>
                    <a:pt x="318" y="228"/>
                  </a:lnTo>
                  <a:lnTo>
                    <a:pt x="316" y="228"/>
                  </a:lnTo>
                  <a:lnTo>
                    <a:pt x="316" y="224"/>
                  </a:lnTo>
                  <a:lnTo>
                    <a:pt x="316" y="222"/>
                  </a:lnTo>
                  <a:lnTo>
                    <a:pt x="316" y="220"/>
                  </a:lnTo>
                  <a:lnTo>
                    <a:pt x="314" y="220"/>
                  </a:lnTo>
                  <a:lnTo>
                    <a:pt x="312" y="218"/>
                  </a:lnTo>
                  <a:lnTo>
                    <a:pt x="310" y="218"/>
                  </a:lnTo>
                  <a:lnTo>
                    <a:pt x="308" y="216"/>
                  </a:lnTo>
                  <a:lnTo>
                    <a:pt x="308" y="214"/>
                  </a:lnTo>
                  <a:lnTo>
                    <a:pt x="308" y="214"/>
                  </a:lnTo>
                  <a:lnTo>
                    <a:pt x="304" y="216"/>
                  </a:lnTo>
                  <a:lnTo>
                    <a:pt x="304" y="216"/>
                  </a:lnTo>
                  <a:lnTo>
                    <a:pt x="302" y="216"/>
                  </a:lnTo>
                  <a:lnTo>
                    <a:pt x="300" y="214"/>
                  </a:lnTo>
                  <a:lnTo>
                    <a:pt x="298" y="216"/>
                  </a:lnTo>
                  <a:lnTo>
                    <a:pt x="296" y="218"/>
                  </a:lnTo>
                  <a:lnTo>
                    <a:pt x="294" y="220"/>
                  </a:lnTo>
                  <a:lnTo>
                    <a:pt x="294" y="220"/>
                  </a:lnTo>
                  <a:lnTo>
                    <a:pt x="292" y="222"/>
                  </a:lnTo>
                  <a:lnTo>
                    <a:pt x="290" y="222"/>
                  </a:lnTo>
                  <a:lnTo>
                    <a:pt x="290" y="224"/>
                  </a:lnTo>
                  <a:lnTo>
                    <a:pt x="288" y="226"/>
                  </a:lnTo>
                  <a:lnTo>
                    <a:pt x="288" y="228"/>
                  </a:lnTo>
                  <a:lnTo>
                    <a:pt x="290" y="230"/>
                  </a:lnTo>
                  <a:lnTo>
                    <a:pt x="290" y="232"/>
                  </a:lnTo>
                  <a:lnTo>
                    <a:pt x="288" y="232"/>
                  </a:lnTo>
                  <a:lnTo>
                    <a:pt x="286" y="234"/>
                  </a:lnTo>
                  <a:lnTo>
                    <a:pt x="286" y="236"/>
                  </a:lnTo>
                  <a:lnTo>
                    <a:pt x="284" y="236"/>
                  </a:lnTo>
                  <a:lnTo>
                    <a:pt x="284" y="238"/>
                  </a:lnTo>
                  <a:lnTo>
                    <a:pt x="280" y="240"/>
                  </a:lnTo>
                  <a:lnTo>
                    <a:pt x="278" y="242"/>
                  </a:lnTo>
                  <a:lnTo>
                    <a:pt x="276" y="242"/>
                  </a:lnTo>
                  <a:lnTo>
                    <a:pt x="274" y="242"/>
                  </a:lnTo>
                  <a:lnTo>
                    <a:pt x="272" y="242"/>
                  </a:lnTo>
                  <a:lnTo>
                    <a:pt x="270" y="246"/>
                  </a:lnTo>
                  <a:lnTo>
                    <a:pt x="268" y="248"/>
                  </a:lnTo>
                  <a:lnTo>
                    <a:pt x="268" y="246"/>
                  </a:lnTo>
                  <a:lnTo>
                    <a:pt x="266" y="244"/>
                  </a:lnTo>
                  <a:lnTo>
                    <a:pt x="266" y="244"/>
                  </a:lnTo>
                  <a:lnTo>
                    <a:pt x="266" y="246"/>
                  </a:lnTo>
                  <a:lnTo>
                    <a:pt x="266" y="250"/>
                  </a:lnTo>
                  <a:lnTo>
                    <a:pt x="266" y="250"/>
                  </a:lnTo>
                  <a:lnTo>
                    <a:pt x="264" y="248"/>
                  </a:lnTo>
                  <a:lnTo>
                    <a:pt x="264" y="246"/>
                  </a:lnTo>
                  <a:lnTo>
                    <a:pt x="260" y="246"/>
                  </a:lnTo>
                  <a:lnTo>
                    <a:pt x="254" y="248"/>
                  </a:lnTo>
                  <a:lnTo>
                    <a:pt x="254" y="248"/>
                  </a:lnTo>
                  <a:lnTo>
                    <a:pt x="252" y="248"/>
                  </a:lnTo>
                  <a:lnTo>
                    <a:pt x="252" y="250"/>
                  </a:lnTo>
                  <a:lnTo>
                    <a:pt x="252" y="254"/>
                  </a:lnTo>
                  <a:lnTo>
                    <a:pt x="254" y="254"/>
                  </a:lnTo>
                  <a:lnTo>
                    <a:pt x="254" y="256"/>
                  </a:lnTo>
                  <a:lnTo>
                    <a:pt x="252" y="256"/>
                  </a:lnTo>
                  <a:lnTo>
                    <a:pt x="250" y="258"/>
                  </a:lnTo>
                  <a:lnTo>
                    <a:pt x="250" y="258"/>
                  </a:lnTo>
                  <a:lnTo>
                    <a:pt x="250" y="256"/>
                  </a:lnTo>
                  <a:lnTo>
                    <a:pt x="250" y="256"/>
                  </a:lnTo>
                  <a:lnTo>
                    <a:pt x="250" y="254"/>
                  </a:lnTo>
                  <a:lnTo>
                    <a:pt x="250" y="254"/>
                  </a:lnTo>
                  <a:lnTo>
                    <a:pt x="248" y="256"/>
                  </a:lnTo>
                  <a:lnTo>
                    <a:pt x="246" y="258"/>
                  </a:lnTo>
                  <a:lnTo>
                    <a:pt x="246" y="260"/>
                  </a:lnTo>
                  <a:lnTo>
                    <a:pt x="246" y="260"/>
                  </a:lnTo>
                  <a:lnTo>
                    <a:pt x="246" y="262"/>
                  </a:lnTo>
                  <a:lnTo>
                    <a:pt x="244" y="264"/>
                  </a:lnTo>
                  <a:lnTo>
                    <a:pt x="242" y="264"/>
                  </a:lnTo>
                  <a:lnTo>
                    <a:pt x="240" y="264"/>
                  </a:lnTo>
                  <a:lnTo>
                    <a:pt x="240" y="266"/>
                  </a:lnTo>
                  <a:lnTo>
                    <a:pt x="238" y="266"/>
                  </a:lnTo>
                  <a:lnTo>
                    <a:pt x="236" y="268"/>
                  </a:lnTo>
                  <a:lnTo>
                    <a:pt x="236" y="272"/>
                  </a:lnTo>
                  <a:lnTo>
                    <a:pt x="236" y="272"/>
                  </a:lnTo>
                  <a:lnTo>
                    <a:pt x="238" y="272"/>
                  </a:lnTo>
                  <a:lnTo>
                    <a:pt x="236" y="274"/>
                  </a:lnTo>
                  <a:lnTo>
                    <a:pt x="232" y="274"/>
                  </a:lnTo>
                  <a:lnTo>
                    <a:pt x="232" y="276"/>
                  </a:lnTo>
                  <a:lnTo>
                    <a:pt x="230" y="278"/>
                  </a:lnTo>
                  <a:lnTo>
                    <a:pt x="230" y="280"/>
                  </a:lnTo>
                  <a:lnTo>
                    <a:pt x="232" y="280"/>
                  </a:lnTo>
                  <a:lnTo>
                    <a:pt x="234" y="280"/>
                  </a:lnTo>
                  <a:lnTo>
                    <a:pt x="234" y="282"/>
                  </a:lnTo>
                  <a:lnTo>
                    <a:pt x="234" y="282"/>
                  </a:lnTo>
                  <a:lnTo>
                    <a:pt x="234" y="284"/>
                  </a:lnTo>
                  <a:lnTo>
                    <a:pt x="232" y="286"/>
                  </a:lnTo>
                  <a:lnTo>
                    <a:pt x="232" y="286"/>
                  </a:lnTo>
                  <a:lnTo>
                    <a:pt x="228" y="286"/>
                  </a:lnTo>
                  <a:lnTo>
                    <a:pt x="226" y="286"/>
                  </a:lnTo>
                  <a:lnTo>
                    <a:pt x="224" y="288"/>
                  </a:lnTo>
                  <a:lnTo>
                    <a:pt x="226" y="290"/>
                  </a:lnTo>
                  <a:lnTo>
                    <a:pt x="224" y="292"/>
                  </a:lnTo>
                  <a:lnTo>
                    <a:pt x="222" y="294"/>
                  </a:lnTo>
                  <a:lnTo>
                    <a:pt x="220" y="294"/>
                  </a:lnTo>
                  <a:lnTo>
                    <a:pt x="218" y="292"/>
                  </a:lnTo>
                  <a:lnTo>
                    <a:pt x="218" y="290"/>
                  </a:lnTo>
                  <a:lnTo>
                    <a:pt x="218" y="290"/>
                  </a:lnTo>
                  <a:lnTo>
                    <a:pt x="216" y="294"/>
                  </a:lnTo>
                  <a:lnTo>
                    <a:pt x="216" y="296"/>
                  </a:lnTo>
                  <a:lnTo>
                    <a:pt x="220" y="298"/>
                  </a:lnTo>
                  <a:lnTo>
                    <a:pt x="220" y="298"/>
                  </a:lnTo>
                  <a:lnTo>
                    <a:pt x="222" y="298"/>
                  </a:lnTo>
                  <a:lnTo>
                    <a:pt x="222" y="300"/>
                  </a:lnTo>
                  <a:lnTo>
                    <a:pt x="220" y="302"/>
                  </a:lnTo>
                  <a:lnTo>
                    <a:pt x="220" y="304"/>
                  </a:lnTo>
                  <a:lnTo>
                    <a:pt x="222" y="304"/>
                  </a:lnTo>
                  <a:lnTo>
                    <a:pt x="224" y="302"/>
                  </a:lnTo>
                  <a:lnTo>
                    <a:pt x="224" y="302"/>
                  </a:lnTo>
                  <a:lnTo>
                    <a:pt x="226" y="304"/>
                  </a:lnTo>
                  <a:lnTo>
                    <a:pt x="228" y="304"/>
                  </a:lnTo>
                  <a:lnTo>
                    <a:pt x="230" y="302"/>
                  </a:lnTo>
                  <a:lnTo>
                    <a:pt x="230" y="302"/>
                  </a:lnTo>
                  <a:lnTo>
                    <a:pt x="230" y="304"/>
                  </a:lnTo>
                  <a:lnTo>
                    <a:pt x="228" y="306"/>
                  </a:lnTo>
                  <a:lnTo>
                    <a:pt x="224" y="304"/>
                  </a:lnTo>
                  <a:lnTo>
                    <a:pt x="224" y="306"/>
                  </a:lnTo>
                  <a:lnTo>
                    <a:pt x="222" y="306"/>
                  </a:lnTo>
                  <a:lnTo>
                    <a:pt x="222" y="308"/>
                  </a:lnTo>
                  <a:lnTo>
                    <a:pt x="222" y="310"/>
                  </a:lnTo>
                  <a:lnTo>
                    <a:pt x="224" y="312"/>
                  </a:lnTo>
                  <a:lnTo>
                    <a:pt x="226" y="312"/>
                  </a:lnTo>
                  <a:lnTo>
                    <a:pt x="228" y="310"/>
                  </a:lnTo>
                  <a:lnTo>
                    <a:pt x="228" y="312"/>
                  </a:lnTo>
                  <a:lnTo>
                    <a:pt x="228" y="312"/>
                  </a:lnTo>
                  <a:lnTo>
                    <a:pt x="224" y="314"/>
                  </a:lnTo>
                  <a:lnTo>
                    <a:pt x="222" y="314"/>
                  </a:lnTo>
                  <a:lnTo>
                    <a:pt x="220" y="314"/>
                  </a:lnTo>
                  <a:lnTo>
                    <a:pt x="220" y="316"/>
                  </a:lnTo>
                  <a:lnTo>
                    <a:pt x="222" y="316"/>
                  </a:lnTo>
                  <a:lnTo>
                    <a:pt x="224" y="316"/>
                  </a:lnTo>
                  <a:lnTo>
                    <a:pt x="226" y="316"/>
                  </a:lnTo>
                  <a:lnTo>
                    <a:pt x="226" y="318"/>
                  </a:lnTo>
                  <a:lnTo>
                    <a:pt x="224" y="318"/>
                  </a:lnTo>
                  <a:lnTo>
                    <a:pt x="222" y="318"/>
                  </a:lnTo>
                  <a:lnTo>
                    <a:pt x="222" y="320"/>
                  </a:lnTo>
                  <a:lnTo>
                    <a:pt x="222" y="320"/>
                  </a:lnTo>
                  <a:lnTo>
                    <a:pt x="226" y="320"/>
                  </a:lnTo>
                  <a:lnTo>
                    <a:pt x="230" y="324"/>
                  </a:lnTo>
                  <a:lnTo>
                    <a:pt x="232" y="324"/>
                  </a:lnTo>
                  <a:lnTo>
                    <a:pt x="232" y="324"/>
                  </a:lnTo>
                  <a:lnTo>
                    <a:pt x="232" y="326"/>
                  </a:lnTo>
                  <a:lnTo>
                    <a:pt x="230" y="324"/>
                  </a:lnTo>
                  <a:lnTo>
                    <a:pt x="228" y="324"/>
                  </a:lnTo>
                  <a:lnTo>
                    <a:pt x="226" y="324"/>
                  </a:lnTo>
                  <a:lnTo>
                    <a:pt x="224" y="322"/>
                  </a:lnTo>
                  <a:lnTo>
                    <a:pt x="222" y="322"/>
                  </a:lnTo>
                  <a:lnTo>
                    <a:pt x="220" y="324"/>
                  </a:lnTo>
                  <a:lnTo>
                    <a:pt x="220" y="324"/>
                  </a:lnTo>
                  <a:lnTo>
                    <a:pt x="218" y="326"/>
                  </a:lnTo>
                  <a:lnTo>
                    <a:pt x="218" y="328"/>
                  </a:lnTo>
                  <a:lnTo>
                    <a:pt x="220" y="328"/>
                  </a:lnTo>
                  <a:lnTo>
                    <a:pt x="218" y="330"/>
                  </a:lnTo>
                  <a:lnTo>
                    <a:pt x="218" y="330"/>
                  </a:lnTo>
                  <a:lnTo>
                    <a:pt x="216" y="330"/>
                  </a:lnTo>
                  <a:lnTo>
                    <a:pt x="216" y="332"/>
                  </a:lnTo>
                  <a:lnTo>
                    <a:pt x="214" y="334"/>
                  </a:lnTo>
                  <a:lnTo>
                    <a:pt x="214" y="334"/>
                  </a:lnTo>
                  <a:lnTo>
                    <a:pt x="214" y="336"/>
                  </a:lnTo>
                  <a:lnTo>
                    <a:pt x="212" y="336"/>
                  </a:lnTo>
                  <a:lnTo>
                    <a:pt x="212" y="336"/>
                  </a:lnTo>
                  <a:lnTo>
                    <a:pt x="214" y="340"/>
                  </a:lnTo>
                  <a:lnTo>
                    <a:pt x="216" y="340"/>
                  </a:lnTo>
                  <a:lnTo>
                    <a:pt x="218" y="340"/>
                  </a:lnTo>
                  <a:lnTo>
                    <a:pt x="218" y="338"/>
                  </a:lnTo>
                  <a:lnTo>
                    <a:pt x="220" y="338"/>
                  </a:lnTo>
                  <a:lnTo>
                    <a:pt x="224" y="334"/>
                  </a:lnTo>
                  <a:lnTo>
                    <a:pt x="226" y="334"/>
                  </a:lnTo>
                  <a:lnTo>
                    <a:pt x="228" y="334"/>
                  </a:lnTo>
                  <a:lnTo>
                    <a:pt x="230" y="336"/>
                  </a:lnTo>
                  <a:lnTo>
                    <a:pt x="230" y="336"/>
                  </a:lnTo>
                  <a:lnTo>
                    <a:pt x="228" y="336"/>
                  </a:lnTo>
                  <a:lnTo>
                    <a:pt x="226" y="336"/>
                  </a:lnTo>
                  <a:lnTo>
                    <a:pt x="226" y="336"/>
                  </a:lnTo>
                  <a:lnTo>
                    <a:pt x="224" y="336"/>
                  </a:lnTo>
                  <a:lnTo>
                    <a:pt x="222" y="338"/>
                  </a:lnTo>
                  <a:lnTo>
                    <a:pt x="220" y="340"/>
                  </a:lnTo>
                  <a:lnTo>
                    <a:pt x="220" y="344"/>
                  </a:lnTo>
                  <a:lnTo>
                    <a:pt x="220" y="346"/>
                  </a:lnTo>
                  <a:lnTo>
                    <a:pt x="220" y="346"/>
                  </a:lnTo>
                  <a:lnTo>
                    <a:pt x="220" y="346"/>
                  </a:lnTo>
                  <a:lnTo>
                    <a:pt x="220" y="348"/>
                  </a:lnTo>
                  <a:lnTo>
                    <a:pt x="220" y="348"/>
                  </a:lnTo>
                  <a:close/>
                  <a:moveTo>
                    <a:pt x="230" y="416"/>
                  </a:moveTo>
                  <a:lnTo>
                    <a:pt x="232" y="416"/>
                  </a:lnTo>
                  <a:lnTo>
                    <a:pt x="232" y="414"/>
                  </a:lnTo>
                  <a:lnTo>
                    <a:pt x="230" y="412"/>
                  </a:lnTo>
                  <a:lnTo>
                    <a:pt x="232" y="410"/>
                  </a:lnTo>
                  <a:lnTo>
                    <a:pt x="232" y="408"/>
                  </a:lnTo>
                  <a:lnTo>
                    <a:pt x="228" y="408"/>
                  </a:lnTo>
                  <a:lnTo>
                    <a:pt x="228" y="406"/>
                  </a:lnTo>
                  <a:lnTo>
                    <a:pt x="226" y="406"/>
                  </a:lnTo>
                  <a:lnTo>
                    <a:pt x="224" y="406"/>
                  </a:lnTo>
                  <a:lnTo>
                    <a:pt x="222" y="408"/>
                  </a:lnTo>
                  <a:lnTo>
                    <a:pt x="222" y="408"/>
                  </a:lnTo>
                  <a:lnTo>
                    <a:pt x="224" y="410"/>
                  </a:lnTo>
                  <a:lnTo>
                    <a:pt x="224" y="410"/>
                  </a:lnTo>
                  <a:lnTo>
                    <a:pt x="226" y="410"/>
                  </a:lnTo>
                  <a:lnTo>
                    <a:pt x="226" y="412"/>
                  </a:lnTo>
                  <a:lnTo>
                    <a:pt x="228" y="412"/>
                  </a:lnTo>
                  <a:lnTo>
                    <a:pt x="230" y="416"/>
                  </a:lnTo>
                  <a:lnTo>
                    <a:pt x="230" y="416"/>
                  </a:lnTo>
                  <a:close/>
                  <a:moveTo>
                    <a:pt x="276" y="416"/>
                  </a:moveTo>
                  <a:lnTo>
                    <a:pt x="274" y="414"/>
                  </a:lnTo>
                  <a:lnTo>
                    <a:pt x="272" y="414"/>
                  </a:lnTo>
                  <a:lnTo>
                    <a:pt x="270" y="414"/>
                  </a:lnTo>
                  <a:lnTo>
                    <a:pt x="268" y="410"/>
                  </a:lnTo>
                  <a:lnTo>
                    <a:pt x="266" y="410"/>
                  </a:lnTo>
                  <a:lnTo>
                    <a:pt x="262" y="406"/>
                  </a:lnTo>
                  <a:lnTo>
                    <a:pt x="260" y="404"/>
                  </a:lnTo>
                  <a:lnTo>
                    <a:pt x="256" y="404"/>
                  </a:lnTo>
                  <a:lnTo>
                    <a:pt x="254" y="398"/>
                  </a:lnTo>
                  <a:lnTo>
                    <a:pt x="250" y="394"/>
                  </a:lnTo>
                  <a:lnTo>
                    <a:pt x="248" y="388"/>
                  </a:lnTo>
                  <a:lnTo>
                    <a:pt x="246" y="384"/>
                  </a:lnTo>
                  <a:lnTo>
                    <a:pt x="246" y="378"/>
                  </a:lnTo>
                  <a:lnTo>
                    <a:pt x="244" y="374"/>
                  </a:lnTo>
                  <a:lnTo>
                    <a:pt x="242" y="368"/>
                  </a:lnTo>
                  <a:lnTo>
                    <a:pt x="242" y="366"/>
                  </a:lnTo>
                  <a:lnTo>
                    <a:pt x="244" y="364"/>
                  </a:lnTo>
                  <a:lnTo>
                    <a:pt x="242" y="362"/>
                  </a:lnTo>
                  <a:lnTo>
                    <a:pt x="240" y="362"/>
                  </a:lnTo>
                  <a:lnTo>
                    <a:pt x="238" y="362"/>
                  </a:lnTo>
                  <a:lnTo>
                    <a:pt x="238" y="362"/>
                  </a:lnTo>
                  <a:lnTo>
                    <a:pt x="238" y="360"/>
                  </a:lnTo>
                  <a:lnTo>
                    <a:pt x="242" y="360"/>
                  </a:lnTo>
                  <a:lnTo>
                    <a:pt x="244" y="360"/>
                  </a:lnTo>
                  <a:lnTo>
                    <a:pt x="244" y="354"/>
                  </a:lnTo>
                  <a:lnTo>
                    <a:pt x="244" y="352"/>
                  </a:lnTo>
                  <a:lnTo>
                    <a:pt x="242" y="352"/>
                  </a:lnTo>
                  <a:lnTo>
                    <a:pt x="240" y="354"/>
                  </a:lnTo>
                  <a:lnTo>
                    <a:pt x="240" y="352"/>
                  </a:lnTo>
                  <a:lnTo>
                    <a:pt x="244" y="350"/>
                  </a:lnTo>
                  <a:lnTo>
                    <a:pt x="244" y="350"/>
                  </a:lnTo>
                  <a:lnTo>
                    <a:pt x="244" y="348"/>
                  </a:lnTo>
                  <a:lnTo>
                    <a:pt x="238" y="348"/>
                  </a:lnTo>
                  <a:lnTo>
                    <a:pt x="232" y="348"/>
                  </a:lnTo>
                  <a:lnTo>
                    <a:pt x="230" y="346"/>
                  </a:lnTo>
                  <a:lnTo>
                    <a:pt x="228" y="346"/>
                  </a:lnTo>
                  <a:lnTo>
                    <a:pt x="224" y="348"/>
                  </a:lnTo>
                  <a:lnTo>
                    <a:pt x="220" y="348"/>
                  </a:lnTo>
                  <a:lnTo>
                    <a:pt x="218" y="350"/>
                  </a:lnTo>
                  <a:lnTo>
                    <a:pt x="214" y="352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214" y="360"/>
                  </a:lnTo>
                  <a:lnTo>
                    <a:pt x="216" y="360"/>
                  </a:lnTo>
                  <a:lnTo>
                    <a:pt x="218" y="360"/>
                  </a:lnTo>
                  <a:lnTo>
                    <a:pt x="216" y="362"/>
                  </a:lnTo>
                  <a:lnTo>
                    <a:pt x="214" y="362"/>
                  </a:lnTo>
                  <a:lnTo>
                    <a:pt x="212" y="362"/>
                  </a:lnTo>
                  <a:lnTo>
                    <a:pt x="210" y="366"/>
                  </a:lnTo>
                  <a:lnTo>
                    <a:pt x="210" y="368"/>
                  </a:lnTo>
                  <a:lnTo>
                    <a:pt x="210" y="370"/>
                  </a:lnTo>
                  <a:lnTo>
                    <a:pt x="212" y="370"/>
                  </a:lnTo>
                  <a:lnTo>
                    <a:pt x="216" y="368"/>
                  </a:lnTo>
                  <a:lnTo>
                    <a:pt x="216" y="368"/>
                  </a:lnTo>
                  <a:lnTo>
                    <a:pt x="214" y="370"/>
                  </a:lnTo>
                  <a:lnTo>
                    <a:pt x="214" y="374"/>
                  </a:lnTo>
                  <a:lnTo>
                    <a:pt x="216" y="374"/>
                  </a:lnTo>
                  <a:lnTo>
                    <a:pt x="216" y="372"/>
                  </a:lnTo>
                  <a:lnTo>
                    <a:pt x="218" y="370"/>
                  </a:lnTo>
                  <a:lnTo>
                    <a:pt x="220" y="372"/>
                  </a:lnTo>
                  <a:lnTo>
                    <a:pt x="218" y="374"/>
                  </a:lnTo>
                  <a:lnTo>
                    <a:pt x="216" y="376"/>
                  </a:lnTo>
                  <a:lnTo>
                    <a:pt x="218" y="378"/>
                  </a:lnTo>
                  <a:lnTo>
                    <a:pt x="220" y="378"/>
                  </a:lnTo>
                  <a:lnTo>
                    <a:pt x="220" y="378"/>
                  </a:lnTo>
                  <a:lnTo>
                    <a:pt x="218" y="378"/>
                  </a:lnTo>
                  <a:lnTo>
                    <a:pt x="216" y="380"/>
                  </a:lnTo>
                  <a:lnTo>
                    <a:pt x="216" y="382"/>
                  </a:lnTo>
                  <a:lnTo>
                    <a:pt x="218" y="384"/>
                  </a:lnTo>
                  <a:lnTo>
                    <a:pt x="216" y="384"/>
                  </a:lnTo>
                  <a:lnTo>
                    <a:pt x="216" y="384"/>
                  </a:lnTo>
                  <a:lnTo>
                    <a:pt x="214" y="384"/>
                  </a:lnTo>
                  <a:lnTo>
                    <a:pt x="212" y="384"/>
                  </a:lnTo>
                  <a:lnTo>
                    <a:pt x="210" y="384"/>
                  </a:lnTo>
                  <a:lnTo>
                    <a:pt x="208" y="386"/>
                  </a:lnTo>
                  <a:lnTo>
                    <a:pt x="208" y="390"/>
                  </a:lnTo>
                  <a:lnTo>
                    <a:pt x="208" y="392"/>
                  </a:lnTo>
                  <a:lnTo>
                    <a:pt x="208" y="396"/>
                  </a:lnTo>
                  <a:lnTo>
                    <a:pt x="208" y="398"/>
                  </a:lnTo>
                  <a:lnTo>
                    <a:pt x="212" y="400"/>
                  </a:lnTo>
                  <a:lnTo>
                    <a:pt x="212" y="402"/>
                  </a:lnTo>
                  <a:lnTo>
                    <a:pt x="216" y="404"/>
                  </a:lnTo>
                  <a:lnTo>
                    <a:pt x="218" y="406"/>
                  </a:lnTo>
                  <a:lnTo>
                    <a:pt x="218" y="404"/>
                  </a:lnTo>
                  <a:lnTo>
                    <a:pt x="220" y="404"/>
                  </a:lnTo>
                  <a:lnTo>
                    <a:pt x="222" y="402"/>
                  </a:lnTo>
                  <a:lnTo>
                    <a:pt x="222" y="398"/>
                  </a:lnTo>
                  <a:lnTo>
                    <a:pt x="222" y="396"/>
                  </a:lnTo>
                  <a:lnTo>
                    <a:pt x="224" y="392"/>
                  </a:lnTo>
                  <a:lnTo>
                    <a:pt x="222" y="396"/>
                  </a:lnTo>
                  <a:lnTo>
                    <a:pt x="222" y="398"/>
                  </a:lnTo>
                  <a:lnTo>
                    <a:pt x="224" y="400"/>
                  </a:lnTo>
                  <a:lnTo>
                    <a:pt x="224" y="402"/>
                  </a:lnTo>
                  <a:lnTo>
                    <a:pt x="226" y="404"/>
                  </a:lnTo>
                  <a:lnTo>
                    <a:pt x="228" y="402"/>
                  </a:lnTo>
                  <a:lnTo>
                    <a:pt x="228" y="400"/>
                  </a:lnTo>
                  <a:lnTo>
                    <a:pt x="230" y="398"/>
                  </a:lnTo>
                  <a:lnTo>
                    <a:pt x="230" y="398"/>
                  </a:lnTo>
                  <a:lnTo>
                    <a:pt x="230" y="400"/>
                  </a:lnTo>
                  <a:lnTo>
                    <a:pt x="230" y="402"/>
                  </a:lnTo>
                  <a:lnTo>
                    <a:pt x="232" y="406"/>
                  </a:lnTo>
                  <a:lnTo>
                    <a:pt x="234" y="408"/>
                  </a:lnTo>
                  <a:lnTo>
                    <a:pt x="236" y="408"/>
                  </a:lnTo>
                  <a:lnTo>
                    <a:pt x="238" y="406"/>
                  </a:lnTo>
                  <a:lnTo>
                    <a:pt x="240" y="408"/>
                  </a:lnTo>
                  <a:lnTo>
                    <a:pt x="240" y="408"/>
                  </a:lnTo>
                  <a:lnTo>
                    <a:pt x="238" y="408"/>
                  </a:lnTo>
                  <a:lnTo>
                    <a:pt x="238" y="410"/>
                  </a:lnTo>
                  <a:lnTo>
                    <a:pt x="236" y="410"/>
                  </a:lnTo>
                  <a:lnTo>
                    <a:pt x="234" y="412"/>
                  </a:lnTo>
                  <a:lnTo>
                    <a:pt x="238" y="414"/>
                  </a:lnTo>
                  <a:lnTo>
                    <a:pt x="238" y="416"/>
                  </a:lnTo>
                  <a:lnTo>
                    <a:pt x="236" y="416"/>
                  </a:lnTo>
                  <a:lnTo>
                    <a:pt x="234" y="416"/>
                  </a:lnTo>
                  <a:lnTo>
                    <a:pt x="234" y="418"/>
                  </a:lnTo>
                  <a:lnTo>
                    <a:pt x="236" y="418"/>
                  </a:lnTo>
                  <a:lnTo>
                    <a:pt x="240" y="418"/>
                  </a:lnTo>
                  <a:lnTo>
                    <a:pt x="242" y="420"/>
                  </a:lnTo>
                  <a:lnTo>
                    <a:pt x="244" y="420"/>
                  </a:lnTo>
                  <a:lnTo>
                    <a:pt x="248" y="420"/>
                  </a:lnTo>
                  <a:lnTo>
                    <a:pt x="248" y="418"/>
                  </a:lnTo>
                  <a:lnTo>
                    <a:pt x="250" y="418"/>
                  </a:lnTo>
                  <a:lnTo>
                    <a:pt x="250" y="420"/>
                  </a:lnTo>
                  <a:lnTo>
                    <a:pt x="250" y="424"/>
                  </a:lnTo>
                  <a:lnTo>
                    <a:pt x="252" y="426"/>
                  </a:lnTo>
                  <a:lnTo>
                    <a:pt x="254" y="426"/>
                  </a:lnTo>
                  <a:lnTo>
                    <a:pt x="256" y="424"/>
                  </a:lnTo>
                  <a:lnTo>
                    <a:pt x="256" y="420"/>
                  </a:lnTo>
                  <a:lnTo>
                    <a:pt x="252" y="420"/>
                  </a:lnTo>
                  <a:lnTo>
                    <a:pt x="252" y="418"/>
                  </a:lnTo>
                  <a:lnTo>
                    <a:pt x="252" y="418"/>
                  </a:lnTo>
                  <a:lnTo>
                    <a:pt x="254" y="418"/>
                  </a:lnTo>
                  <a:lnTo>
                    <a:pt x="256" y="420"/>
                  </a:lnTo>
                  <a:lnTo>
                    <a:pt x="258" y="422"/>
                  </a:lnTo>
                  <a:lnTo>
                    <a:pt x="258" y="424"/>
                  </a:lnTo>
                  <a:lnTo>
                    <a:pt x="260" y="424"/>
                  </a:lnTo>
                  <a:lnTo>
                    <a:pt x="260" y="422"/>
                  </a:lnTo>
                  <a:lnTo>
                    <a:pt x="262" y="422"/>
                  </a:lnTo>
                  <a:lnTo>
                    <a:pt x="262" y="424"/>
                  </a:lnTo>
                  <a:lnTo>
                    <a:pt x="266" y="424"/>
                  </a:lnTo>
                  <a:lnTo>
                    <a:pt x="268" y="424"/>
                  </a:lnTo>
                  <a:lnTo>
                    <a:pt x="268" y="424"/>
                  </a:lnTo>
                  <a:lnTo>
                    <a:pt x="266" y="422"/>
                  </a:lnTo>
                  <a:lnTo>
                    <a:pt x="266" y="420"/>
                  </a:lnTo>
                  <a:lnTo>
                    <a:pt x="266" y="420"/>
                  </a:lnTo>
                  <a:lnTo>
                    <a:pt x="268" y="422"/>
                  </a:lnTo>
                  <a:lnTo>
                    <a:pt x="270" y="422"/>
                  </a:lnTo>
                  <a:lnTo>
                    <a:pt x="270" y="422"/>
                  </a:lnTo>
                  <a:lnTo>
                    <a:pt x="272" y="424"/>
                  </a:lnTo>
                  <a:lnTo>
                    <a:pt x="272" y="426"/>
                  </a:lnTo>
                  <a:lnTo>
                    <a:pt x="274" y="426"/>
                  </a:lnTo>
                  <a:lnTo>
                    <a:pt x="274" y="424"/>
                  </a:lnTo>
                  <a:lnTo>
                    <a:pt x="274" y="422"/>
                  </a:lnTo>
                  <a:lnTo>
                    <a:pt x="272" y="422"/>
                  </a:lnTo>
                  <a:lnTo>
                    <a:pt x="270" y="420"/>
                  </a:lnTo>
                  <a:lnTo>
                    <a:pt x="272" y="420"/>
                  </a:lnTo>
                  <a:lnTo>
                    <a:pt x="272" y="420"/>
                  </a:lnTo>
                  <a:lnTo>
                    <a:pt x="274" y="420"/>
                  </a:lnTo>
                  <a:lnTo>
                    <a:pt x="276" y="418"/>
                  </a:lnTo>
                  <a:lnTo>
                    <a:pt x="276" y="416"/>
                  </a:lnTo>
                  <a:lnTo>
                    <a:pt x="276" y="416"/>
                  </a:lnTo>
                  <a:lnTo>
                    <a:pt x="276" y="416"/>
                  </a:lnTo>
                  <a:close/>
                  <a:moveTo>
                    <a:pt x="88" y="572"/>
                  </a:moveTo>
                  <a:lnTo>
                    <a:pt x="86" y="570"/>
                  </a:lnTo>
                  <a:lnTo>
                    <a:pt x="86" y="568"/>
                  </a:lnTo>
                  <a:lnTo>
                    <a:pt x="86" y="568"/>
                  </a:lnTo>
                  <a:lnTo>
                    <a:pt x="84" y="568"/>
                  </a:lnTo>
                  <a:lnTo>
                    <a:pt x="84" y="568"/>
                  </a:lnTo>
                  <a:lnTo>
                    <a:pt x="84" y="570"/>
                  </a:lnTo>
                  <a:lnTo>
                    <a:pt x="86" y="572"/>
                  </a:lnTo>
                  <a:lnTo>
                    <a:pt x="86" y="574"/>
                  </a:lnTo>
                  <a:lnTo>
                    <a:pt x="86" y="574"/>
                  </a:lnTo>
                  <a:lnTo>
                    <a:pt x="88" y="572"/>
                  </a:lnTo>
                  <a:lnTo>
                    <a:pt x="88" y="572"/>
                  </a:lnTo>
                  <a:close/>
                  <a:moveTo>
                    <a:pt x="152" y="530"/>
                  </a:moveTo>
                  <a:lnTo>
                    <a:pt x="154" y="530"/>
                  </a:lnTo>
                  <a:lnTo>
                    <a:pt x="154" y="530"/>
                  </a:lnTo>
                  <a:lnTo>
                    <a:pt x="152" y="528"/>
                  </a:lnTo>
                  <a:lnTo>
                    <a:pt x="150" y="528"/>
                  </a:lnTo>
                  <a:lnTo>
                    <a:pt x="150" y="530"/>
                  </a:lnTo>
                  <a:lnTo>
                    <a:pt x="152" y="530"/>
                  </a:lnTo>
                  <a:lnTo>
                    <a:pt x="152" y="530"/>
                  </a:lnTo>
                  <a:close/>
                  <a:moveTo>
                    <a:pt x="202" y="476"/>
                  </a:moveTo>
                  <a:lnTo>
                    <a:pt x="206" y="476"/>
                  </a:lnTo>
                  <a:lnTo>
                    <a:pt x="208" y="474"/>
                  </a:lnTo>
                  <a:lnTo>
                    <a:pt x="210" y="470"/>
                  </a:lnTo>
                  <a:lnTo>
                    <a:pt x="210" y="466"/>
                  </a:lnTo>
                  <a:lnTo>
                    <a:pt x="212" y="464"/>
                  </a:lnTo>
                  <a:lnTo>
                    <a:pt x="214" y="466"/>
                  </a:lnTo>
                  <a:lnTo>
                    <a:pt x="212" y="470"/>
                  </a:lnTo>
                  <a:lnTo>
                    <a:pt x="214" y="466"/>
                  </a:lnTo>
                  <a:lnTo>
                    <a:pt x="214" y="464"/>
                  </a:lnTo>
                  <a:lnTo>
                    <a:pt x="212" y="462"/>
                  </a:lnTo>
                  <a:lnTo>
                    <a:pt x="202" y="458"/>
                  </a:lnTo>
                  <a:lnTo>
                    <a:pt x="198" y="456"/>
                  </a:lnTo>
                  <a:lnTo>
                    <a:pt x="196" y="458"/>
                  </a:lnTo>
                  <a:lnTo>
                    <a:pt x="194" y="464"/>
                  </a:lnTo>
                  <a:lnTo>
                    <a:pt x="194" y="470"/>
                  </a:lnTo>
                  <a:lnTo>
                    <a:pt x="196" y="472"/>
                  </a:lnTo>
                  <a:lnTo>
                    <a:pt x="196" y="476"/>
                  </a:lnTo>
                  <a:lnTo>
                    <a:pt x="198" y="476"/>
                  </a:lnTo>
                  <a:lnTo>
                    <a:pt x="200" y="476"/>
                  </a:lnTo>
                  <a:lnTo>
                    <a:pt x="198" y="478"/>
                  </a:lnTo>
                  <a:lnTo>
                    <a:pt x="200" y="478"/>
                  </a:lnTo>
                  <a:lnTo>
                    <a:pt x="202" y="476"/>
                  </a:lnTo>
                  <a:lnTo>
                    <a:pt x="202" y="476"/>
                  </a:lnTo>
                  <a:close/>
                  <a:moveTo>
                    <a:pt x="226" y="480"/>
                  </a:moveTo>
                  <a:lnTo>
                    <a:pt x="226" y="480"/>
                  </a:lnTo>
                  <a:lnTo>
                    <a:pt x="226" y="480"/>
                  </a:lnTo>
                  <a:lnTo>
                    <a:pt x="230" y="480"/>
                  </a:lnTo>
                  <a:lnTo>
                    <a:pt x="230" y="478"/>
                  </a:lnTo>
                  <a:lnTo>
                    <a:pt x="228" y="478"/>
                  </a:lnTo>
                  <a:lnTo>
                    <a:pt x="226" y="480"/>
                  </a:lnTo>
                  <a:lnTo>
                    <a:pt x="226" y="480"/>
                  </a:lnTo>
                  <a:lnTo>
                    <a:pt x="226" y="480"/>
                  </a:lnTo>
                  <a:close/>
                  <a:moveTo>
                    <a:pt x="262" y="480"/>
                  </a:moveTo>
                  <a:lnTo>
                    <a:pt x="262" y="482"/>
                  </a:lnTo>
                  <a:lnTo>
                    <a:pt x="264" y="478"/>
                  </a:lnTo>
                  <a:lnTo>
                    <a:pt x="264" y="478"/>
                  </a:lnTo>
                  <a:lnTo>
                    <a:pt x="262" y="478"/>
                  </a:lnTo>
                  <a:lnTo>
                    <a:pt x="262" y="480"/>
                  </a:lnTo>
                  <a:lnTo>
                    <a:pt x="262" y="480"/>
                  </a:lnTo>
                  <a:lnTo>
                    <a:pt x="262" y="480"/>
                  </a:lnTo>
                  <a:close/>
                  <a:moveTo>
                    <a:pt x="256" y="480"/>
                  </a:moveTo>
                  <a:lnTo>
                    <a:pt x="258" y="480"/>
                  </a:lnTo>
                  <a:lnTo>
                    <a:pt x="260" y="480"/>
                  </a:lnTo>
                  <a:lnTo>
                    <a:pt x="258" y="478"/>
                  </a:lnTo>
                  <a:lnTo>
                    <a:pt x="258" y="478"/>
                  </a:lnTo>
                  <a:lnTo>
                    <a:pt x="256" y="480"/>
                  </a:lnTo>
                  <a:lnTo>
                    <a:pt x="256" y="480"/>
                  </a:lnTo>
                  <a:close/>
                  <a:moveTo>
                    <a:pt x="286" y="468"/>
                  </a:moveTo>
                  <a:lnTo>
                    <a:pt x="288" y="468"/>
                  </a:lnTo>
                  <a:lnTo>
                    <a:pt x="288" y="468"/>
                  </a:lnTo>
                  <a:lnTo>
                    <a:pt x="292" y="466"/>
                  </a:lnTo>
                  <a:lnTo>
                    <a:pt x="294" y="466"/>
                  </a:lnTo>
                  <a:lnTo>
                    <a:pt x="292" y="464"/>
                  </a:lnTo>
                  <a:lnTo>
                    <a:pt x="288" y="466"/>
                  </a:lnTo>
                  <a:lnTo>
                    <a:pt x="286" y="468"/>
                  </a:lnTo>
                  <a:lnTo>
                    <a:pt x="286" y="468"/>
                  </a:lnTo>
                  <a:close/>
                  <a:moveTo>
                    <a:pt x="274" y="466"/>
                  </a:moveTo>
                  <a:lnTo>
                    <a:pt x="276" y="466"/>
                  </a:lnTo>
                  <a:lnTo>
                    <a:pt x="278" y="466"/>
                  </a:lnTo>
                  <a:lnTo>
                    <a:pt x="278" y="466"/>
                  </a:lnTo>
                  <a:lnTo>
                    <a:pt x="276" y="464"/>
                  </a:lnTo>
                  <a:lnTo>
                    <a:pt x="274" y="466"/>
                  </a:lnTo>
                  <a:lnTo>
                    <a:pt x="274" y="466"/>
                  </a:lnTo>
                  <a:close/>
                  <a:moveTo>
                    <a:pt x="266" y="464"/>
                  </a:moveTo>
                  <a:lnTo>
                    <a:pt x="268" y="466"/>
                  </a:lnTo>
                  <a:lnTo>
                    <a:pt x="270" y="466"/>
                  </a:lnTo>
                  <a:lnTo>
                    <a:pt x="272" y="468"/>
                  </a:lnTo>
                  <a:lnTo>
                    <a:pt x="270" y="464"/>
                  </a:lnTo>
                  <a:lnTo>
                    <a:pt x="268" y="464"/>
                  </a:lnTo>
                  <a:lnTo>
                    <a:pt x="266" y="464"/>
                  </a:lnTo>
                  <a:lnTo>
                    <a:pt x="266" y="464"/>
                  </a:lnTo>
                  <a:close/>
                  <a:moveTo>
                    <a:pt x="262" y="466"/>
                  </a:moveTo>
                  <a:lnTo>
                    <a:pt x="264" y="466"/>
                  </a:lnTo>
                  <a:lnTo>
                    <a:pt x="264" y="466"/>
                  </a:lnTo>
                  <a:lnTo>
                    <a:pt x="266" y="464"/>
                  </a:lnTo>
                  <a:lnTo>
                    <a:pt x="264" y="464"/>
                  </a:lnTo>
                  <a:lnTo>
                    <a:pt x="262" y="466"/>
                  </a:lnTo>
                  <a:lnTo>
                    <a:pt x="262" y="466"/>
                  </a:lnTo>
                  <a:close/>
                  <a:moveTo>
                    <a:pt x="532" y="384"/>
                  </a:moveTo>
                  <a:lnTo>
                    <a:pt x="532" y="386"/>
                  </a:lnTo>
                  <a:lnTo>
                    <a:pt x="532" y="388"/>
                  </a:lnTo>
                  <a:lnTo>
                    <a:pt x="534" y="386"/>
                  </a:lnTo>
                  <a:lnTo>
                    <a:pt x="532" y="384"/>
                  </a:lnTo>
                  <a:lnTo>
                    <a:pt x="532" y="384"/>
                  </a:lnTo>
                  <a:lnTo>
                    <a:pt x="532" y="384"/>
                  </a:lnTo>
                  <a:close/>
                  <a:moveTo>
                    <a:pt x="526" y="376"/>
                  </a:moveTo>
                  <a:lnTo>
                    <a:pt x="526" y="380"/>
                  </a:lnTo>
                  <a:lnTo>
                    <a:pt x="528" y="384"/>
                  </a:lnTo>
                  <a:lnTo>
                    <a:pt x="528" y="388"/>
                  </a:lnTo>
                  <a:lnTo>
                    <a:pt x="528" y="388"/>
                  </a:lnTo>
                  <a:lnTo>
                    <a:pt x="530" y="386"/>
                  </a:lnTo>
                  <a:lnTo>
                    <a:pt x="530" y="378"/>
                  </a:lnTo>
                  <a:lnTo>
                    <a:pt x="528" y="376"/>
                  </a:lnTo>
                  <a:lnTo>
                    <a:pt x="526" y="376"/>
                  </a:lnTo>
                  <a:lnTo>
                    <a:pt x="526" y="376"/>
                  </a:lnTo>
                  <a:close/>
                  <a:moveTo>
                    <a:pt x="524" y="372"/>
                  </a:moveTo>
                  <a:lnTo>
                    <a:pt x="524" y="374"/>
                  </a:lnTo>
                  <a:lnTo>
                    <a:pt x="526" y="374"/>
                  </a:lnTo>
                  <a:lnTo>
                    <a:pt x="526" y="372"/>
                  </a:lnTo>
                  <a:lnTo>
                    <a:pt x="524" y="370"/>
                  </a:lnTo>
                  <a:lnTo>
                    <a:pt x="524" y="372"/>
                  </a:lnTo>
                  <a:lnTo>
                    <a:pt x="524" y="372"/>
                  </a:lnTo>
                  <a:close/>
                  <a:moveTo>
                    <a:pt x="294" y="446"/>
                  </a:moveTo>
                  <a:lnTo>
                    <a:pt x="296" y="446"/>
                  </a:lnTo>
                  <a:lnTo>
                    <a:pt x="296" y="444"/>
                  </a:lnTo>
                  <a:lnTo>
                    <a:pt x="294" y="444"/>
                  </a:lnTo>
                  <a:lnTo>
                    <a:pt x="294" y="446"/>
                  </a:lnTo>
                  <a:lnTo>
                    <a:pt x="294" y="446"/>
                  </a:lnTo>
                  <a:close/>
                  <a:moveTo>
                    <a:pt x="306" y="456"/>
                  </a:moveTo>
                  <a:lnTo>
                    <a:pt x="306" y="456"/>
                  </a:lnTo>
                  <a:lnTo>
                    <a:pt x="308" y="456"/>
                  </a:lnTo>
                  <a:lnTo>
                    <a:pt x="306" y="456"/>
                  </a:lnTo>
                  <a:lnTo>
                    <a:pt x="306" y="456"/>
                  </a:lnTo>
                  <a:lnTo>
                    <a:pt x="306" y="456"/>
                  </a:lnTo>
                  <a:close/>
                  <a:moveTo>
                    <a:pt x="304" y="454"/>
                  </a:moveTo>
                  <a:lnTo>
                    <a:pt x="304" y="450"/>
                  </a:lnTo>
                  <a:lnTo>
                    <a:pt x="300" y="448"/>
                  </a:lnTo>
                  <a:lnTo>
                    <a:pt x="298" y="446"/>
                  </a:lnTo>
                  <a:lnTo>
                    <a:pt x="298" y="448"/>
                  </a:lnTo>
                  <a:lnTo>
                    <a:pt x="300" y="450"/>
                  </a:lnTo>
                  <a:lnTo>
                    <a:pt x="304" y="454"/>
                  </a:lnTo>
                  <a:lnTo>
                    <a:pt x="304" y="454"/>
                  </a:lnTo>
                  <a:close/>
                  <a:moveTo>
                    <a:pt x="312" y="442"/>
                  </a:moveTo>
                  <a:lnTo>
                    <a:pt x="312" y="438"/>
                  </a:lnTo>
                  <a:lnTo>
                    <a:pt x="312" y="434"/>
                  </a:lnTo>
                  <a:lnTo>
                    <a:pt x="308" y="432"/>
                  </a:lnTo>
                  <a:lnTo>
                    <a:pt x="304" y="428"/>
                  </a:lnTo>
                  <a:lnTo>
                    <a:pt x="302" y="428"/>
                  </a:lnTo>
                  <a:lnTo>
                    <a:pt x="298" y="426"/>
                  </a:lnTo>
                  <a:lnTo>
                    <a:pt x="296" y="424"/>
                  </a:lnTo>
                  <a:lnTo>
                    <a:pt x="296" y="422"/>
                  </a:lnTo>
                  <a:lnTo>
                    <a:pt x="292" y="420"/>
                  </a:lnTo>
                  <a:lnTo>
                    <a:pt x="290" y="420"/>
                  </a:lnTo>
                  <a:lnTo>
                    <a:pt x="290" y="420"/>
                  </a:lnTo>
                  <a:lnTo>
                    <a:pt x="290" y="422"/>
                  </a:lnTo>
                  <a:lnTo>
                    <a:pt x="288" y="424"/>
                  </a:lnTo>
                  <a:lnTo>
                    <a:pt x="290" y="426"/>
                  </a:lnTo>
                  <a:lnTo>
                    <a:pt x="292" y="426"/>
                  </a:lnTo>
                  <a:lnTo>
                    <a:pt x="290" y="428"/>
                  </a:lnTo>
                  <a:lnTo>
                    <a:pt x="290" y="428"/>
                  </a:lnTo>
                  <a:lnTo>
                    <a:pt x="288" y="426"/>
                  </a:lnTo>
                  <a:lnTo>
                    <a:pt x="286" y="426"/>
                  </a:lnTo>
                  <a:lnTo>
                    <a:pt x="288" y="428"/>
                  </a:lnTo>
                  <a:lnTo>
                    <a:pt x="292" y="434"/>
                  </a:lnTo>
                  <a:lnTo>
                    <a:pt x="294" y="434"/>
                  </a:lnTo>
                  <a:lnTo>
                    <a:pt x="296" y="438"/>
                  </a:lnTo>
                  <a:lnTo>
                    <a:pt x="298" y="438"/>
                  </a:lnTo>
                  <a:lnTo>
                    <a:pt x="298" y="434"/>
                  </a:lnTo>
                  <a:lnTo>
                    <a:pt x="300" y="436"/>
                  </a:lnTo>
                  <a:lnTo>
                    <a:pt x="302" y="434"/>
                  </a:lnTo>
                  <a:lnTo>
                    <a:pt x="302" y="436"/>
                  </a:lnTo>
                  <a:lnTo>
                    <a:pt x="302" y="440"/>
                  </a:lnTo>
                  <a:lnTo>
                    <a:pt x="302" y="440"/>
                  </a:lnTo>
                  <a:lnTo>
                    <a:pt x="304" y="442"/>
                  </a:lnTo>
                  <a:lnTo>
                    <a:pt x="308" y="442"/>
                  </a:lnTo>
                  <a:lnTo>
                    <a:pt x="308" y="440"/>
                  </a:lnTo>
                  <a:lnTo>
                    <a:pt x="312" y="442"/>
                  </a:lnTo>
                  <a:lnTo>
                    <a:pt x="312" y="442"/>
                  </a:lnTo>
                  <a:close/>
                  <a:moveTo>
                    <a:pt x="370" y="334"/>
                  </a:moveTo>
                  <a:lnTo>
                    <a:pt x="372" y="334"/>
                  </a:lnTo>
                  <a:lnTo>
                    <a:pt x="372" y="334"/>
                  </a:lnTo>
                  <a:lnTo>
                    <a:pt x="372" y="332"/>
                  </a:lnTo>
                  <a:lnTo>
                    <a:pt x="372" y="332"/>
                  </a:lnTo>
                  <a:lnTo>
                    <a:pt x="374" y="334"/>
                  </a:lnTo>
                  <a:lnTo>
                    <a:pt x="376" y="334"/>
                  </a:lnTo>
                  <a:lnTo>
                    <a:pt x="376" y="334"/>
                  </a:lnTo>
                  <a:lnTo>
                    <a:pt x="378" y="334"/>
                  </a:lnTo>
                  <a:lnTo>
                    <a:pt x="378" y="332"/>
                  </a:lnTo>
                  <a:lnTo>
                    <a:pt x="382" y="330"/>
                  </a:lnTo>
                  <a:lnTo>
                    <a:pt x="384" y="328"/>
                  </a:lnTo>
                  <a:lnTo>
                    <a:pt x="384" y="328"/>
                  </a:lnTo>
                  <a:lnTo>
                    <a:pt x="382" y="324"/>
                  </a:lnTo>
                  <a:lnTo>
                    <a:pt x="380" y="322"/>
                  </a:lnTo>
                  <a:lnTo>
                    <a:pt x="380" y="320"/>
                  </a:lnTo>
                  <a:lnTo>
                    <a:pt x="376" y="318"/>
                  </a:lnTo>
                  <a:lnTo>
                    <a:pt x="376" y="318"/>
                  </a:lnTo>
                  <a:lnTo>
                    <a:pt x="374" y="318"/>
                  </a:lnTo>
                  <a:lnTo>
                    <a:pt x="372" y="320"/>
                  </a:lnTo>
                  <a:lnTo>
                    <a:pt x="370" y="320"/>
                  </a:lnTo>
                  <a:lnTo>
                    <a:pt x="366" y="322"/>
                  </a:lnTo>
                  <a:lnTo>
                    <a:pt x="366" y="324"/>
                  </a:lnTo>
                  <a:lnTo>
                    <a:pt x="368" y="326"/>
                  </a:lnTo>
                  <a:lnTo>
                    <a:pt x="368" y="330"/>
                  </a:lnTo>
                  <a:lnTo>
                    <a:pt x="368" y="332"/>
                  </a:lnTo>
                  <a:lnTo>
                    <a:pt x="370" y="334"/>
                  </a:lnTo>
                  <a:lnTo>
                    <a:pt x="370" y="334"/>
                  </a:lnTo>
                  <a:close/>
                  <a:moveTo>
                    <a:pt x="378" y="440"/>
                  </a:moveTo>
                  <a:lnTo>
                    <a:pt x="378" y="440"/>
                  </a:lnTo>
                  <a:lnTo>
                    <a:pt x="378" y="442"/>
                  </a:lnTo>
                  <a:lnTo>
                    <a:pt x="380" y="442"/>
                  </a:lnTo>
                  <a:lnTo>
                    <a:pt x="382" y="440"/>
                  </a:lnTo>
                  <a:lnTo>
                    <a:pt x="382" y="438"/>
                  </a:lnTo>
                  <a:lnTo>
                    <a:pt x="380" y="436"/>
                  </a:lnTo>
                  <a:lnTo>
                    <a:pt x="378" y="438"/>
                  </a:lnTo>
                  <a:lnTo>
                    <a:pt x="378" y="438"/>
                  </a:lnTo>
                  <a:lnTo>
                    <a:pt x="378" y="440"/>
                  </a:lnTo>
                  <a:lnTo>
                    <a:pt x="378" y="440"/>
                  </a:lnTo>
                  <a:close/>
                  <a:moveTo>
                    <a:pt x="426" y="500"/>
                  </a:moveTo>
                  <a:lnTo>
                    <a:pt x="426" y="500"/>
                  </a:lnTo>
                  <a:lnTo>
                    <a:pt x="428" y="502"/>
                  </a:lnTo>
                  <a:lnTo>
                    <a:pt x="428" y="502"/>
                  </a:lnTo>
                  <a:lnTo>
                    <a:pt x="430" y="504"/>
                  </a:lnTo>
                  <a:lnTo>
                    <a:pt x="432" y="504"/>
                  </a:lnTo>
                  <a:lnTo>
                    <a:pt x="434" y="502"/>
                  </a:lnTo>
                  <a:lnTo>
                    <a:pt x="432" y="500"/>
                  </a:lnTo>
                  <a:lnTo>
                    <a:pt x="430" y="500"/>
                  </a:lnTo>
                  <a:lnTo>
                    <a:pt x="428" y="500"/>
                  </a:lnTo>
                  <a:lnTo>
                    <a:pt x="428" y="500"/>
                  </a:lnTo>
                  <a:lnTo>
                    <a:pt x="426" y="500"/>
                  </a:lnTo>
                  <a:lnTo>
                    <a:pt x="426" y="500"/>
                  </a:lnTo>
                  <a:close/>
                  <a:moveTo>
                    <a:pt x="416" y="332"/>
                  </a:moveTo>
                  <a:lnTo>
                    <a:pt x="416" y="330"/>
                  </a:lnTo>
                  <a:lnTo>
                    <a:pt x="416" y="330"/>
                  </a:lnTo>
                  <a:lnTo>
                    <a:pt x="416" y="328"/>
                  </a:lnTo>
                  <a:lnTo>
                    <a:pt x="416" y="326"/>
                  </a:lnTo>
                  <a:lnTo>
                    <a:pt x="416" y="324"/>
                  </a:lnTo>
                  <a:lnTo>
                    <a:pt x="414" y="324"/>
                  </a:lnTo>
                  <a:lnTo>
                    <a:pt x="412" y="324"/>
                  </a:lnTo>
                  <a:lnTo>
                    <a:pt x="410" y="330"/>
                  </a:lnTo>
                  <a:lnTo>
                    <a:pt x="412" y="332"/>
                  </a:lnTo>
                  <a:lnTo>
                    <a:pt x="414" y="332"/>
                  </a:lnTo>
                  <a:lnTo>
                    <a:pt x="416" y="332"/>
                  </a:lnTo>
                  <a:lnTo>
                    <a:pt x="416" y="332"/>
                  </a:lnTo>
                  <a:lnTo>
                    <a:pt x="416" y="332"/>
                  </a:lnTo>
                  <a:close/>
                  <a:moveTo>
                    <a:pt x="412" y="314"/>
                  </a:moveTo>
                  <a:lnTo>
                    <a:pt x="414" y="312"/>
                  </a:lnTo>
                  <a:lnTo>
                    <a:pt x="416" y="314"/>
                  </a:lnTo>
                  <a:lnTo>
                    <a:pt x="418" y="312"/>
                  </a:lnTo>
                  <a:lnTo>
                    <a:pt x="418" y="310"/>
                  </a:lnTo>
                  <a:lnTo>
                    <a:pt x="418" y="308"/>
                  </a:lnTo>
                  <a:lnTo>
                    <a:pt x="420" y="308"/>
                  </a:lnTo>
                  <a:lnTo>
                    <a:pt x="420" y="308"/>
                  </a:lnTo>
                  <a:lnTo>
                    <a:pt x="418" y="308"/>
                  </a:lnTo>
                  <a:lnTo>
                    <a:pt x="414" y="310"/>
                  </a:lnTo>
                  <a:lnTo>
                    <a:pt x="412" y="312"/>
                  </a:lnTo>
                  <a:lnTo>
                    <a:pt x="412" y="314"/>
                  </a:lnTo>
                  <a:lnTo>
                    <a:pt x="412" y="314"/>
                  </a:lnTo>
                  <a:close/>
                  <a:moveTo>
                    <a:pt x="424" y="318"/>
                  </a:moveTo>
                  <a:lnTo>
                    <a:pt x="426" y="320"/>
                  </a:lnTo>
                  <a:lnTo>
                    <a:pt x="430" y="320"/>
                  </a:lnTo>
                  <a:lnTo>
                    <a:pt x="432" y="320"/>
                  </a:lnTo>
                  <a:lnTo>
                    <a:pt x="430" y="318"/>
                  </a:lnTo>
                  <a:lnTo>
                    <a:pt x="428" y="318"/>
                  </a:lnTo>
                  <a:lnTo>
                    <a:pt x="424" y="318"/>
                  </a:lnTo>
                  <a:lnTo>
                    <a:pt x="424" y="318"/>
                  </a:lnTo>
                  <a:lnTo>
                    <a:pt x="424" y="318"/>
                  </a:lnTo>
                  <a:close/>
                  <a:moveTo>
                    <a:pt x="448" y="336"/>
                  </a:moveTo>
                  <a:lnTo>
                    <a:pt x="448" y="338"/>
                  </a:lnTo>
                  <a:lnTo>
                    <a:pt x="446" y="340"/>
                  </a:lnTo>
                  <a:lnTo>
                    <a:pt x="444" y="342"/>
                  </a:lnTo>
                  <a:lnTo>
                    <a:pt x="444" y="344"/>
                  </a:lnTo>
                  <a:lnTo>
                    <a:pt x="446" y="346"/>
                  </a:lnTo>
                  <a:lnTo>
                    <a:pt x="448" y="346"/>
                  </a:lnTo>
                  <a:lnTo>
                    <a:pt x="450" y="342"/>
                  </a:lnTo>
                  <a:lnTo>
                    <a:pt x="452" y="342"/>
                  </a:lnTo>
                  <a:lnTo>
                    <a:pt x="452" y="340"/>
                  </a:lnTo>
                  <a:lnTo>
                    <a:pt x="454" y="338"/>
                  </a:lnTo>
                  <a:lnTo>
                    <a:pt x="458" y="336"/>
                  </a:lnTo>
                  <a:lnTo>
                    <a:pt x="456" y="334"/>
                  </a:lnTo>
                  <a:lnTo>
                    <a:pt x="456" y="332"/>
                  </a:lnTo>
                  <a:lnTo>
                    <a:pt x="454" y="332"/>
                  </a:lnTo>
                  <a:lnTo>
                    <a:pt x="450" y="334"/>
                  </a:lnTo>
                  <a:lnTo>
                    <a:pt x="448" y="336"/>
                  </a:lnTo>
                  <a:lnTo>
                    <a:pt x="448" y="336"/>
                  </a:lnTo>
                  <a:close/>
                  <a:moveTo>
                    <a:pt x="456" y="312"/>
                  </a:moveTo>
                  <a:lnTo>
                    <a:pt x="454" y="316"/>
                  </a:lnTo>
                  <a:lnTo>
                    <a:pt x="454" y="320"/>
                  </a:lnTo>
                  <a:lnTo>
                    <a:pt x="452" y="322"/>
                  </a:lnTo>
                  <a:lnTo>
                    <a:pt x="452" y="324"/>
                  </a:lnTo>
                  <a:lnTo>
                    <a:pt x="456" y="324"/>
                  </a:lnTo>
                  <a:lnTo>
                    <a:pt x="456" y="326"/>
                  </a:lnTo>
                  <a:lnTo>
                    <a:pt x="460" y="326"/>
                  </a:lnTo>
                  <a:lnTo>
                    <a:pt x="462" y="328"/>
                  </a:lnTo>
                  <a:lnTo>
                    <a:pt x="464" y="326"/>
                  </a:lnTo>
                  <a:lnTo>
                    <a:pt x="464" y="326"/>
                  </a:lnTo>
                  <a:lnTo>
                    <a:pt x="462" y="322"/>
                  </a:lnTo>
                  <a:lnTo>
                    <a:pt x="460" y="318"/>
                  </a:lnTo>
                  <a:lnTo>
                    <a:pt x="458" y="316"/>
                  </a:lnTo>
                  <a:lnTo>
                    <a:pt x="456" y="312"/>
                  </a:lnTo>
                  <a:lnTo>
                    <a:pt x="456" y="312"/>
                  </a:lnTo>
                  <a:close/>
                  <a:moveTo>
                    <a:pt x="440" y="270"/>
                  </a:moveTo>
                  <a:lnTo>
                    <a:pt x="438" y="268"/>
                  </a:lnTo>
                  <a:lnTo>
                    <a:pt x="440" y="268"/>
                  </a:lnTo>
                  <a:lnTo>
                    <a:pt x="438" y="266"/>
                  </a:lnTo>
                  <a:lnTo>
                    <a:pt x="434" y="266"/>
                  </a:lnTo>
                  <a:lnTo>
                    <a:pt x="434" y="268"/>
                  </a:lnTo>
                  <a:lnTo>
                    <a:pt x="436" y="268"/>
                  </a:lnTo>
                  <a:lnTo>
                    <a:pt x="436" y="270"/>
                  </a:lnTo>
                  <a:lnTo>
                    <a:pt x="438" y="272"/>
                  </a:lnTo>
                  <a:lnTo>
                    <a:pt x="440" y="270"/>
                  </a:lnTo>
                  <a:lnTo>
                    <a:pt x="440" y="270"/>
                  </a:lnTo>
                  <a:close/>
                  <a:moveTo>
                    <a:pt x="448" y="240"/>
                  </a:moveTo>
                  <a:lnTo>
                    <a:pt x="446" y="238"/>
                  </a:lnTo>
                  <a:lnTo>
                    <a:pt x="444" y="238"/>
                  </a:lnTo>
                  <a:lnTo>
                    <a:pt x="446" y="242"/>
                  </a:lnTo>
                  <a:lnTo>
                    <a:pt x="446" y="242"/>
                  </a:lnTo>
                  <a:lnTo>
                    <a:pt x="448" y="242"/>
                  </a:lnTo>
                  <a:lnTo>
                    <a:pt x="450" y="242"/>
                  </a:lnTo>
                  <a:lnTo>
                    <a:pt x="450" y="246"/>
                  </a:lnTo>
                  <a:lnTo>
                    <a:pt x="450" y="246"/>
                  </a:lnTo>
                  <a:lnTo>
                    <a:pt x="450" y="244"/>
                  </a:lnTo>
                  <a:lnTo>
                    <a:pt x="450" y="242"/>
                  </a:lnTo>
                  <a:lnTo>
                    <a:pt x="452" y="240"/>
                  </a:lnTo>
                  <a:lnTo>
                    <a:pt x="452" y="238"/>
                  </a:lnTo>
                  <a:lnTo>
                    <a:pt x="450" y="238"/>
                  </a:lnTo>
                  <a:lnTo>
                    <a:pt x="450" y="236"/>
                  </a:lnTo>
                  <a:lnTo>
                    <a:pt x="450" y="234"/>
                  </a:lnTo>
                  <a:lnTo>
                    <a:pt x="448" y="234"/>
                  </a:lnTo>
                  <a:lnTo>
                    <a:pt x="446" y="234"/>
                  </a:lnTo>
                  <a:lnTo>
                    <a:pt x="446" y="236"/>
                  </a:lnTo>
                  <a:lnTo>
                    <a:pt x="448" y="238"/>
                  </a:lnTo>
                  <a:lnTo>
                    <a:pt x="448" y="240"/>
                  </a:lnTo>
                  <a:lnTo>
                    <a:pt x="448" y="240"/>
                  </a:lnTo>
                  <a:close/>
                  <a:moveTo>
                    <a:pt x="444" y="224"/>
                  </a:moveTo>
                  <a:lnTo>
                    <a:pt x="440" y="224"/>
                  </a:lnTo>
                  <a:lnTo>
                    <a:pt x="440" y="222"/>
                  </a:lnTo>
                  <a:lnTo>
                    <a:pt x="438" y="222"/>
                  </a:lnTo>
                  <a:lnTo>
                    <a:pt x="436" y="222"/>
                  </a:lnTo>
                  <a:lnTo>
                    <a:pt x="436" y="224"/>
                  </a:lnTo>
                  <a:lnTo>
                    <a:pt x="440" y="226"/>
                  </a:lnTo>
                  <a:lnTo>
                    <a:pt x="442" y="226"/>
                  </a:lnTo>
                  <a:lnTo>
                    <a:pt x="444" y="224"/>
                  </a:lnTo>
                  <a:lnTo>
                    <a:pt x="444" y="224"/>
                  </a:lnTo>
                  <a:close/>
                  <a:moveTo>
                    <a:pt x="444" y="222"/>
                  </a:moveTo>
                  <a:lnTo>
                    <a:pt x="444" y="222"/>
                  </a:lnTo>
                  <a:lnTo>
                    <a:pt x="444" y="222"/>
                  </a:lnTo>
                  <a:lnTo>
                    <a:pt x="448" y="222"/>
                  </a:lnTo>
                  <a:lnTo>
                    <a:pt x="450" y="222"/>
                  </a:lnTo>
                  <a:lnTo>
                    <a:pt x="452" y="222"/>
                  </a:lnTo>
                  <a:lnTo>
                    <a:pt x="452" y="220"/>
                  </a:lnTo>
                  <a:lnTo>
                    <a:pt x="448" y="220"/>
                  </a:lnTo>
                  <a:lnTo>
                    <a:pt x="446" y="218"/>
                  </a:lnTo>
                  <a:lnTo>
                    <a:pt x="444" y="220"/>
                  </a:lnTo>
                  <a:lnTo>
                    <a:pt x="444" y="222"/>
                  </a:lnTo>
                  <a:lnTo>
                    <a:pt x="444" y="222"/>
                  </a:lnTo>
                  <a:close/>
                  <a:moveTo>
                    <a:pt x="472" y="282"/>
                  </a:moveTo>
                  <a:lnTo>
                    <a:pt x="474" y="280"/>
                  </a:lnTo>
                  <a:lnTo>
                    <a:pt x="472" y="278"/>
                  </a:lnTo>
                  <a:lnTo>
                    <a:pt x="470" y="278"/>
                  </a:lnTo>
                  <a:lnTo>
                    <a:pt x="470" y="280"/>
                  </a:lnTo>
                  <a:lnTo>
                    <a:pt x="470" y="282"/>
                  </a:lnTo>
                  <a:lnTo>
                    <a:pt x="472" y="282"/>
                  </a:lnTo>
                  <a:lnTo>
                    <a:pt x="472" y="282"/>
                  </a:lnTo>
                  <a:close/>
                  <a:moveTo>
                    <a:pt x="480" y="280"/>
                  </a:moveTo>
                  <a:lnTo>
                    <a:pt x="482" y="278"/>
                  </a:lnTo>
                  <a:lnTo>
                    <a:pt x="482" y="278"/>
                  </a:lnTo>
                  <a:lnTo>
                    <a:pt x="478" y="276"/>
                  </a:lnTo>
                  <a:lnTo>
                    <a:pt x="478" y="278"/>
                  </a:lnTo>
                  <a:lnTo>
                    <a:pt x="476" y="278"/>
                  </a:lnTo>
                  <a:lnTo>
                    <a:pt x="476" y="280"/>
                  </a:lnTo>
                  <a:lnTo>
                    <a:pt x="480" y="280"/>
                  </a:lnTo>
                  <a:lnTo>
                    <a:pt x="480" y="280"/>
                  </a:lnTo>
                  <a:close/>
                  <a:moveTo>
                    <a:pt x="490" y="282"/>
                  </a:moveTo>
                  <a:lnTo>
                    <a:pt x="492" y="282"/>
                  </a:lnTo>
                  <a:lnTo>
                    <a:pt x="490" y="280"/>
                  </a:lnTo>
                  <a:lnTo>
                    <a:pt x="486" y="282"/>
                  </a:lnTo>
                  <a:lnTo>
                    <a:pt x="488" y="282"/>
                  </a:lnTo>
                  <a:lnTo>
                    <a:pt x="490" y="282"/>
                  </a:lnTo>
                  <a:lnTo>
                    <a:pt x="490" y="282"/>
                  </a:lnTo>
                  <a:close/>
                  <a:moveTo>
                    <a:pt x="508" y="276"/>
                  </a:moveTo>
                  <a:lnTo>
                    <a:pt x="510" y="280"/>
                  </a:lnTo>
                  <a:lnTo>
                    <a:pt x="510" y="280"/>
                  </a:lnTo>
                  <a:lnTo>
                    <a:pt x="512" y="278"/>
                  </a:lnTo>
                  <a:lnTo>
                    <a:pt x="510" y="278"/>
                  </a:lnTo>
                  <a:lnTo>
                    <a:pt x="508" y="276"/>
                  </a:lnTo>
                  <a:lnTo>
                    <a:pt x="508" y="276"/>
                  </a:lnTo>
                  <a:close/>
                  <a:moveTo>
                    <a:pt x="498" y="274"/>
                  </a:moveTo>
                  <a:lnTo>
                    <a:pt x="500" y="274"/>
                  </a:lnTo>
                  <a:lnTo>
                    <a:pt x="502" y="272"/>
                  </a:lnTo>
                  <a:lnTo>
                    <a:pt x="500" y="272"/>
                  </a:lnTo>
                  <a:lnTo>
                    <a:pt x="498" y="272"/>
                  </a:lnTo>
                  <a:lnTo>
                    <a:pt x="498" y="274"/>
                  </a:lnTo>
                  <a:lnTo>
                    <a:pt x="498" y="274"/>
                  </a:lnTo>
                  <a:lnTo>
                    <a:pt x="498" y="274"/>
                  </a:lnTo>
                  <a:close/>
                  <a:moveTo>
                    <a:pt x="490" y="264"/>
                  </a:moveTo>
                  <a:lnTo>
                    <a:pt x="490" y="262"/>
                  </a:lnTo>
                  <a:lnTo>
                    <a:pt x="488" y="262"/>
                  </a:lnTo>
                  <a:lnTo>
                    <a:pt x="486" y="264"/>
                  </a:lnTo>
                  <a:lnTo>
                    <a:pt x="486" y="266"/>
                  </a:lnTo>
                  <a:lnTo>
                    <a:pt x="488" y="268"/>
                  </a:lnTo>
                  <a:lnTo>
                    <a:pt x="488" y="266"/>
                  </a:lnTo>
                  <a:lnTo>
                    <a:pt x="488" y="266"/>
                  </a:lnTo>
                  <a:lnTo>
                    <a:pt x="488" y="264"/>
                  </a:lnTo>
                  <a:lnTo>
                    <a:pt x="490" y="264"/>
                  </a:lnTo>
                  <a:lnTo>
                    <a:pt x="490" y="264"/>
                  </a:lnTo>
                  <a:close/>
                  <a:moveTo>
                    <a:pt x="496" y="262"/>
                  </a:moveTo>
                  <a:lnTo>
                    <a:pt x="496" y="260"/>
                  </a:lnTo>
                  <a:lnTo>
                    <a:pt x="494" y="260"/>
                  </a:lnTo>
                  <a:lnTo>
                    <a:pt x="492" y="262"/>
                  </a:lnTo>
                  <a:lnTo>
                    <a:pt x="494" y="264"/>
                  </a:lnTo>
                  <a:lnTo>
                    <a:pt x="496" y="264"/>
                  </a:lnTo>
                  <a:lnTo>
                    <a:pt x="496" y="262"/>
                  </a:lnTo>
                  <a:lnTo>
                    <a:pt x="496" y="262"/>
                  </a:lnTo>
                  <a:lnTo>
                    <a:pt x="496" y="262"/>
                  </a:lnTo>
                  <a:close/>
                  <a:moveTo>
                    <a:pt x="498" y="264"/>
                  </a:moveTo>
                  <a:lnTo>
                    <a:pt x="498" y="264"/>
                  </a:lnTo>
                  <a:lnTo>
                    <a:pt x="500" y="264"/>
                  </a:lnTo>
                  <a:lnTo>
                    <a:pt x="502" y="262"/>
                  </a:lnTo>
                  <a:lnTo>
                    <a:pt x="502" y="260"/>
                  </a:lnTo>
                  <a:lnTo>
                    <a:pt x="500" y="258"/>
                  </a:lnTo>
                  <a:lnTo>
                    <a:pt x="498" y="258"/>
                  </a:lnTo>
                  <a:lnTo>
                    <a:pt x="498" y="260"/>
                  </a:lnTo>
                  <a:lnTo>
                    <a:pt x="498" y="262"/>
                  </a:lnTo>
                  <a:lnTo>
                    <a:pt x="498" y="264"/>
                  </a:lnTo>
                  <a:lnTo>
                    <a:pt x="498" y="264"/>
                  </a:lnTo>
                  <a:close/>
                  <a:moveTo>
                    <a:pt x="490" y="256"/>
                  </a:moveTo>
                  <a:lnTo>
                    <a:pt x="492" y="254"/>
                  </a:lnTo>
                  <a:lnTo>
                    <a:pt x="492" y="252"/>
                  </a:lnTo>
                  <a:lnTo>
                    <a:pt x="490" y="252"/>
                  </a:lnTo>
                  <a:lnTo>
                    <a:pt x="488" y="252"/>
                  </a:lnTo>
                  <a:lnTo>
                    <a:pt x="486" y="254"/>
                  </a:lnTo>
                  <a:lnTo>
                    <a:pt x="486" y="254"/>
                  </a:lnTo>
                  <a:lnTo>
                    <a:pt x="490" y="254"/>
                  </a:lnTo>
                  <a:lnTo>
                    <a:pt x="490" y="256"/>
                  </a:lnTo>
                  <a:lnTo>
                    <a:pt x="490" y="256"/>
                  </a:lnTo>
                  <a:close/>
                  <a:moveTo>
                    <a:pt x="502" y="250"/>
                  </a:moveTo>
                  <a:lnTo>
                    <a:pt x="504" y="250"/>
                  </a:lnTo>
                  <a:lnTo>
                    <a:pt x="502" y="248"/>
                  </a:lnTo>
                  <a:lnTo>
                    <a:pt x="502" y="248"/>
                  </a:lnTo>
                  <a:lnTo>
                    <a:pt x="504" y="246"/>
                  </a:lnTo>
                  <a:lnTo>
                    <a:pt x="504" y="246"/>
                  </a:lnTo>
                  <a:lnTo>
                    <a:pt x="502" y="244"/>
                  </a:lnTo>
                  <a:lnTo>
                    <a:pt x="500" y="244"/>
                  </a:lnTo>
                  <a:lnTo>
                    <a:pt x="498" y="244"/>
                  </a:lnTo>
                  <a:lnTo>
                    <a:pt x="498" y="246"/>
                  </a:lnTo>
                  <a:lnTo>
                    <a:pt x="498" y="246"/>
                  </a:lnTo>
                  <a:lnTo>
                    <a:pt x="496" y="244"/>
                  </a:lnTo>
                  <a:lnTo>
                    <a:pt x="496" y="246"/>
                  </a:lnTo>
                  <a:lnTo>
                    <a:pt x="496" y="248"/>
                  </a:lnTo>
                  <a:lnTo>
                    <a:pt x="498" y="248"/>
                  </a:lnTo>
                  <a:lnTo>
                    <a:pt x="500" y="248"/>
                  </a:lnTo>
                  <a:lnTo>
                    <a:pt x="502" y="250"/>
                  </a:lnTo>
                  <a:lnTo>
                    <a:pt x="502" y="250"/>
                  </a:lnTo>
                  <a:close/>
                  <a:moveTo>
                    <a:pt x="492" y="142"/>
                  </a:moveTo>
                  <a:lnTo>
                    <a:pt x="494" y="142"/>
                  </a:lnTo>
                  <a:lnTo>
                    <a:pt x="494" y="140"/>
                  </a:lnTo>
                  <a:lnTo>
                    <a:pt x="492" y="140"/>
                  </a:lnTo>
                  <a:lnTo>
                    <a:pt x="492" y="140"/>
                  </a:lnTo>
                  <a:lnTo>
                    <a:pt x="492" y="142"/>
                  </a:lnTo>
                  <a:lnTo>
                    <a:pt x="492" y="142"/>
                  </a:lnTo>
                  <a:close/>
                  <a:moveTo>
                    <a:pt x="478" y="164"/>
                  </a:moveTo>
                  <a:lnTo>
                    <a:pt x="480" y="166"/>
                  </a:lnTo>
                  <a:lnTo>
                    <a:pt x="480" y="166"/>
                  </a:lnTo>
                  <a:lnTo>
                    <a:pt x="482" y="164"/>
                  </a:lnTo>
                  <a:lnTo>
                    <a:pt x="484" y="162"/>
                  </a:lnTo>
                  <a:lnTo>
                    <a:pt x="484" y="160"/>
                  </a:lnTo>
                  <a:lnTo>
                    <a:pt x="482" y="158"/>
                  </a:lnTo>
                  <a:lnTo>
                    <a:pt x="480" y="158"/>
                  </a:lnTo>
                  <a:lnTo>
                    <a:pt x="478" y="160"/>
                  </a:lnTo>
                  <a:lnTo>
                    <a:pt x="480" y="162"/>
                  </a:lnTo>
                  <a:lnTo>
                    <a:pt x="478" y="164"/>
                  </a:lnTo>
                  <a:lnTo>
                    <a:pt x="478" y="164"/>
                  </a:lnTo>
                  <a:close/>
                  <a:moveTo>
                    <a:pt x="534" y="160"/>
                  </a:moveTo>
                  <a:lnTo>
                    <a:pt x="536" y="160"/>
                  </a:lnTo>
                  <a:lnTo>
                    <a:pt x="538" y="158"/>
                  </a:lnTo>
                  <a:lnTo>
                    <a:pt x="540" y="156"/>
                  </a:lnTo>
                  <a:lnTo>
                    <a:pt x="540" y="156"/>
                  </a:lnTo>
                  <a:lnTo>
                    <a:pt x="542" y="158"/>
                  </a:lnTo>
                  <a:lnTo>
                    <a:pt x="540" y="158"/>
                  </a:lnTo>
                  <a:lnTo>
                    <a:pt x="542" y="158"/>
                  </a:lnTo>
                  <a:lnTo>
                    <a:pt x="546" y="154"/>
                  </a:lnTo>
                  <a:lnTo>
                    <a:pt x="546" y="152"/>
                  </a:lnTo>
                  <a:lnTo>
                    <a:pt x="546" y="152"/>
                  </a:lnTo>
                  <a:lnTo>
                    <a:pt x="546" y="148"/>
                  </a:lnTo>
                  <a:lnTo>
                    <a:pt x="546" y="148"/>
                  </a:lnTo>
                  <a:lnTo>
                    <a:pt x="544" y="148"/>
                  </a:lnTo>
                  <a:lnTo>
                    <a:pt x="544" y="150"/>
                  </a:lnTo>
                  <a:lnTo>
                    <a:pt x="542" y="152"/>
                  </a:lnTo>
                  <a:lnTo>
                    <a:pt x="538" y="154"/>
                  </a:lnTo>
                  <a:lnTo>
                    <a:pt x="536" y="156"/>
                  </a:lnTo>
                  <a:lnTo>
                    <a:pt x="534" y="160"/>
                  </a:lnTo>
                  <a:lnTo>
                    <a:pt x="534" y="160"/>
                  </a:lnTo>
                  <a:close/>
                  <a:moveTo>
                    <a:pt x="560" y="162"/>
                  </a:moveTo>
                  <a:lnTo>
                    <a:pt x="562" y="160"/>
                  </a:lnTo>
                  <a:lnTo>
                    <a:pt x="564" y="158"/>
                  </a:lnTo>
                  <a:lnTo>
                    <a:pt x="562" y="158"/>
                  </a:lnTo>
                  <a:lnTo>
                    <a:pt x="560" y="160"/>
                  </a:lnTo>
                  <a:lnTo>
                    <a:pt x="558" y="160"/>
                  </a:lnTo>
                  <a:lnTo>
                    <a:pt x="560" y="162"/>
                  </a:lnTo>
                  <a:lnTo>
                    <a:pt x="560" y="162"/>
                  </a:lnTo>
                  <a:close/>
                  <a:moveTo>
                    <a:pt x="564" y="166"/>
                  </a:moveTo>
                  <a:lnTo>
                    <a:pt x="564" y="166"/>
                  </a:lnTo>
                  <a:lnTo>
                    <a:pt x="566" y="166"/>
                  </a:lnTo>
                  <a:lnTo>
                    <a:pt x="566" y="164"/>
                  </a:lnTo>
                  <a:lnTo>
                    <a:pt x="564" y="164"/>
                  </a:lnTo>
                  <a:lnTo>
                    <a:pt x="562" y="162"/>
                  </a:lnTo>
                  <a:lnTo>
                    <a:pt x="562" y="162"/>
                  </a:lnTo>
                  <a:lnTo>
                    <a:pt x="562" y="164"/>
                  </a:lnTo>
                  <a:lnTo>
                    <a:pt x="562" y="164"/>
                  </a:lnTo>
                  <a:lnTo>
                    <a:pt x="564" y="166"/>
                  </a:lnTo>
                  <a:lnTo>
                    <a:pt x="564" y="166"/>
                  </a:lnTo>
                  <a:close/>
                  <a:moveTo>
                    <a:pt x="542" y="172"/>
                  </a:moveTo>
                  <a:lnTo>
                    <a:pt x="544" y="172"/>
                  </a:lnTo>
                  <a:lnTo>
                    <a:pt x="544" y="170"/>
                  </a:lnTo>
                  <a:lnTo>
                    <a:pt x="542" y="170"/>
                  </a:lnTo>
                  <a:lnTo>
                    <a:pt x="542" y="170"/>
                  </a:lnTo>
                  <a:lnTo>
                    <a:pt x="538" y="172"/>
                  </a:lnTo>
                  <a:lnTo>
                    <a:pt x="540" y="172"/>
                  </a:lnTo>
                  <a:lnTo>
                    <a:pt x="542" y="172"/>
                  </a:lnTo>
                  <a:lnTo>
                    <a:pt x="542" y="172"/>
                  </a:lnTo>
                  <a:close/>
                  <a:moveTo>
                    <a:pt x="554" y="174"/>
                  </a:moveTo>
                  <a:lnTo>
                    <a:pt x="554" y="172"/>
                  </a:lnTo>
                  <a:lnTo>
                    <a:pt x="556" y="170"/>
                  </a:lnTo>
                  <a:lnTo>
                    <a:pt x="554" y="170"/>
                  </a:lnTo>
                  <a:lnTo>
                    <a:pt x="554" y="166"/>
                  </a:lnTo>
                  <a:lnTo>
                    <a:pt x="552" y="166"/>
                  </a:lnTo>
                  <a:lnTo>
                    <a:pt x="552" y="168"/>
                  </a:lnTo>
                  <a:lnTo>
                    <a:pt x="552" y="170"/>
                  </a:lnTo>
                  <a:lnTo>
                    <a:pt x="548" y="170"/>
                  </a:lnTo>
                  <a:lnTo>
                    <a:pt x="550" y="172"/>
                  </a:lnTo>
                  <a:lnTo>
                    <a:pt x="550" y="172"/>
                  </a:lnTo>
                  <a:lnTo>
                    <a:pt x="552" y="170"/>
                  </a:lnTo>
                  <a:lnTo>
                    <a:pt x="554" y="170"/>
                  </a:lnTo>
                  <a:lnTo>
                    <a:pt x="554" y="174"/>
                  </a:lnTo>
                  <a:lnTo>
                    <a:pt x="554" y="174"/>
                  </a:lnTo>
                  <a:close/>
                  <a:moveTo>
                    <a:pt x="554" y="186"/>
                  </a:moveTo>
                  <a:lnTo>
                    <a:pt x="556" y="186"/>
                  </a:lnTo>
                  <a:lnTo>
                    <a:pt x="558" y="186"/>
                  </a:lnTo>
                  <a:lnTo>
                    <a:pt x="560" y="186"/>
                  </a:lnTo>
                  <a:lnTo>
                    <a:pt x="562" y="186"/>
                  </a:lnTo>
                  <a:lnTo>
                    <a:pt x="564" y="186"/>
                  </a:lnTo>
                  <a:lnTo>
                    <a:pt x="566" y="186"/>
                  </a:lnTo>
                  <a:lnTo>
                    <a:pt x="568" y="184"/>
                  </a:lnTo>
                  <a:lnTo>
                    <a:pt x="568" y="184"/>
                  </a:lnTo>
                  <a:lnTo>
                    <a:pt x="566" y="182"/>
                  </a:lnTo>
                  <a:lnTo>
                    <a:pt x="568" y="182"/>
                  </a:lnTo>
                  <a:lnTo>
                    <a:pt x="566" y="180"/>
                  </a:lnTo>
                  <a:lnTo>
                    <a:pt x="564" y="180"/>
                  </a:lnTo>
                  <a:lnTo>
                    <a:pt x="564" y="180"/>
                  </a:lnTo>
                  <a:lnTo>
                    <a:pt x="564" y="182"/>
                  </a:lnTo>
                  <a:lnTo>
                    <a:pt x="562" y="182"/>
                  </a:lnTo>
                  <a:lnTo>
                    <a:pt x="562" y="182"/>
                  </a:lnTo>
                  <a:lnTo>
                    <a:pt x="560" y="182"/>
                  </a:lnTo>
                  <a:lnTo>
                    <a:pt x="560" y="182"/>
                  </a:lnTo>
                  <a:lnTo>
                    <a:pt x="558" y="182"/>
                  </a:lnTo>
                  <a:lnTo>
                    <a:pt x="558" y="184"/>
                  </a:lnTo>
                  <a:lnTo>
                    <a:pt x="556" y="182"/>
                  </a:lnTo>
                  <a:lnTo>
                    <a:pt x="554" y="184"/>
                  </a:lnTo>
                  <a:lnTo>
                    <a:pt x="554" y="186"/>
                  </a:lnTo>
                  <a:lnTo>
                    <a:pt x="554" y="186"/>
                  </a:lnTo>
                  <a:close/>
                  <a:moveTo>
                    <a:pt x="330" y="112"/>
                  </a:moveTo>
                  <a:lnTo>
                    <a:pt x="332" y="112"/>
                  </a:lnTo>
                  <a:lnTo>
                    <a:pt x="334" y="114"/>
                  </a:lnTo>
                  <a:lnTo>
                    <a:pt x="336" y="114"/>
                  </a:lnTo>
                  <a:lnTo>
                    <a:pt x="338" y="112"/>
                  </a:lnTo>
                  <a:lnTo>
                    <a:pt x="338" y="110"/>
                  </a:lnTo>
                  <a:lnTo>
                    <a:pt x="338" y="110"/>
                  </a:lnTo>
                  <a:lnTo>
                    <a:pt x="334" y="110"/>
                  </a:lnTo>
                  <a:lnTo>
                    <a:pt x="332" y="110"/>
                  </a:lnTo>
                  <a:lnTo>
                    <a:pt x="330" y="108"/>
                  </a:lnTo>
                  <a:lnTo>
                    <a:pt x="330" y="110"/>
                  </a:lnTo>
                  <a:lnTo>
                    <a:pt x="328" y="110"/>
                  </a:lnTo>
                  <a:lnTo>
                    <a:pt x="330" y="112"/>
                  </a:lnTo>
                  <a:lnTo>
                    <a:pt x="330" y="112"/>
                  </a:lnTo>
                  <a:close/>
                  <a:moveTo>
                    <a:pt x="324" y="58"/>
                  </a:moveTo>
                  <a:lnTo>
                    <a:pt x="322" y="56"/>
                  </a:lnTo>
                  <a:lnTo>
                    <a:pt x="322" y="54"/>
                  </a:lnTo>
                  <a:lnTo>
                    <a:pt x="326" y="52"/>
                  </a:lnTo>
                  <a:lnTo>
                    <a:pt x="330" y="52"/>
                  </a:lnTo>
                  <a:lnTo>
                    <a:pt x="334" y="52"/>
                  </a:lnTo>
                  <a:lnTo>
                    <a:pt x="334" y="56"/>
                  </a:lnTo>
                  <a:lnTo>
                    <a:pt x="334" y="58"/>
                  </a:lnTo>
                  <a:lnTo>
                    <a:pt x="330" y="58"/>
                  </a:lnTo>
                  <a:lnTo>
                    <a:pt x="326" y="58"/>
                  </a:lnTo>
                  <a:lnTo>
                    <a:pt x="326" y="58"/>
                  </a:lnTo>
                  <a:lnTo>
                    <a:pt x="324" y="58"/>
                  </a:lnTo>
                  <a:lnTo>
                    <a:pt x="324" y="58"/>
                  </a:lnTo>
                  <a:close/>
                  <a:moveTo>
                    <a:pt x="402" y="18"/>
                  </a:moveTo>
                  <a:lnTo>
                    <a:pt x="404" y="16"/>
                  </a:lnTo>
                  <a:lnTo>
                    <a:pt x="406" y="12"/>
                  </a:lnTo>
                  <a:lnTo>
                    <a:pt x="408" y="12"/>
                  </a:lnTo>
                  <a:lnTo>
                    <a:pt x="412" y="14"/>
                  </a:lnTo>
                  <a:lnTo>
                    <a:pt x="410" y="16"/>
                  </a:lnTo>
                  <a:lnTo>
                    <a:pt x="410" y="16"/>
                  </a:lnTo>
                  <a:lnTo>
                    <a:pt x="408" y="18"/>
                  </a:lnTo>
                  <a:lnTo>
                    <a:pt x="406" y="20"/>
                  </a:lnTo>
                  <a:lnTo>
                    <a:pt x="402" y="18"/>
                  </a:lnTo>
                  <a:lnTo>
                    <a:pt x="402" y="18"/>
                  </a:lnTo>
                  <a:lnTo>
                    <a:pt x="402" y="18"/>
                  </a:lnTo>
                  <a:close/>
                  <a:moveTo>
                    <a:pt x="458" y="54"/>
                  </a:moveTo>
                  <a:lnTo>
                    <a:pt x="462" y="50"/>
                  </a:lnTo>
                  <a:lnTo>
                    <a:pt x="464" y="48"/>
                  </a:lnTo>
                  <a:lnTo>
                    <a:pt x="464" y="46"/>
                  </a:lnTo>
                  <a:lnTo>
                    <a:pt x="468" y="42"/>
                  </a:lnTo>
                  <a:lnTo>
                    <a:pt x="472" y="40"/>
                  </a:lnTo>
                  <a:lnTo>
                    <a:pt x="476" y="38"/>
                  </a:lnTo>
                  <a:lnTo>
                    <a:pt x="476" y="36"/>
                  </a:lnTo>
                  <a:lnTo>
                    <a:pt x="476" y="32"/>
                  </a:lnTo>
                  <a:lnTo>
                    <a:pt x="472" y="30"/>
                  </a:lnTo>
                  <a:lnTo>
                    <a:pt x="468" y="26"/>
                  </a:lnTo>
                  <a:lnTo>
                    <a:pt x="466" y="22"/>
                  </a:lnTo>
                  <a:lnTo>
                    <a:pt x="466" y="20"/>
                  </a:lnTo>
                  <a:lnTo>
                    <a:pt x="468" y="18"/>
                  </a:lnTo>
                  <a:lnTo>
                    <a:pt x="468" y="14"/>
                  </a:lnTo>
                  <a:lnTo>
                    <a:pt x="466" y="14"/>
                  </a:lnTo>
                  <a:lnTo>
                    <a:pt x="460" y="14"/>
                  </a:lnTo>
                  <a:lnTo>
                    <a:pt x="456" y="12"/>
                  </a:lnTo>
                  <a:lnTo>
                    <a:pt x="452" y="10"/>
                  </a:lnTo>
                  <a:lnTo>
                    <a:pt x="448" y="4"/>
                  </a:lnTo>
                  <a:lnTo>
                    <a:pt x="444" y="2"/>
                  </a:lnTo>
                  <a:lnTo>
                    <a:pt x="440" y="0"/>
                  </a:lnTo>
                  <a:lnTo>
                    <a:pt x="438" y="0"/>
                  </a:lnTo>
                  <a:lnTo>
                    <a:pt x="436" y="0"/>
                  </a:lnTo>
                  <a:lnTo>
                    <a:pt x="436" y="2"/>
                  </a:lnTo>
                  <a:lnTo>
                    <a:pt x="436" y="4"/>
                  </a:lnTo>
                  <a:lnTo>
                    <a:pt x="436" y="8"/>
                  </a:lnTo>
                  <a:lnTo>
                    <a:pt x="434" y="10"/>
                  </a:lnTo>
                  <a:lnTo>
                    <a:pt x="432" y="14"/>
                  </a:lnTo>
                  <a:lnTo>
                    <a:pt x="430" y="18"/>
                  </a:lnTo>
                  <a:lnTo>
                    <a:pt x="430" y="20"/>
                  </a:lnTo>
                  <a:lnTo>
                    <a:pt x="430" y="30"/>
                  </a:lnTo>
                  <a:lnTo>
                    <a:pt x="432" y="32"/>
                  </a:lnTo>
                  <a:lnTo>
                    <a:pt x="434" y="34"/>
                  </a:lnTo>
                  <a:lnTo>
                    <a:pt x="434" y="36"/>
                  </a:lnTo>
                  <a:lnTo>
                    <a:pt x="432" y="44"/>
                  </a:lnTo>
                  <a:lnTo>
                    <a:pt x="432" y="46"/>
                  </a:lnTo>
                  <a:lnTo>
                    <a:pt x="430" y="48"/>
                  </a:lnTo>
                  <a:lnTo>
                    <a:pt x="432" y="50"/>
                  </a:lnTo>
                  <a:lnTo>
                    <a:pt x="432" y="50"/>
                  </a:lnTo>
                  <a:lnTo>
                    <a:pt x="434" y="48"/>
                  </a:lnTo>
                  <a:lnTo>
                    <a:pt x="438" y="46"/>
                  </a:lnTo>
                  <a:lnTo>
                    <a:pt x="438" y="46"/>
                  </a:lnTo>
                  <a:lnTo>
                    <a:pt x="440" y="50"/>
                  </a:lnTo>
                  <a:lnTo>
                    <a:pt x="444" y="52"/>
                  </a:lnTo>
                  <a:lnTo>
                    <a:pt x="446" y="52"/>
                  </a:lnTo>
                  <a:lnTo>
                    <a:pt x="446" y="50"/>
                  </a:lnTo>
                  <a:lnTo>
                    <a:pt x="448" y="50"/>
                  </a:lnTo>
                  <a:lnTo>
                    <a:pt x="452" y="52"/>
                  </a:lnTo>
                  <a:lnTo>
                    <a:pt x="454" y="54"/>
                  </a:lnTo>
                  <a:lnTo>
                    <a:pt x="458" y="54"/>
                  </a:lnTo>
                  <a:lnTo>
                    <a:pt x="458" y="54"/>
                  </a:lnTo>
                  <a:close/>
                  <a:moveTo>
                    <a:pt x="446" y="70"/>
                  </a:moveTo>
                  <a:lnTo>
                    <a:pt x="446" y="72"/>
                  </a:lnTo>
                  <a:lnTo>
                    <a:pt x="448" y="72"/>
                  </a:lnTo>
                  <a:lnTo>
                    <a:pt x="452" y="74"/>
                  </a:lnTo>
                  <a:lnTo>
                    <a:pt x="454" y="72"/>
                  </a:lnTo>
                  <a:lnTo>
                    <a:pt x="456" y="68"/>
                  </a:lnTo>
                  <a:lnTo>
                    <a:pt x="458" y="68"/>
                  </a:lnTo>
                  <a:lnTo>
                    <a:pt x="460" y="64"/>
                  </a:lnTo>
                  <a:lnTo>
                    <a:pt x="460" y="60"/>
                  </a:lnTo>
                  <a:lnTo>
                    <a:pt x="460" y="58"/>
                  </a:lnTo>
                  <a:lnTo>
                    <a:pt x="454" y="56"/>
                  </a:lnTo>
                  <a:lnTo>
                    <a:pt x="450" y="56"/>
                  </a:lnTo>
                  <a:lnTo>
                    <a:pt x="446" y="56"/>
                  </a:lnTo>
                  <a:lnTo>
                    <a:pt x="444" y="58"/>
                  </a:lnTo>
                  <a:lnTo>
                    <a:pt x="442" y="56"/>
                  </a:lnTo>
                  <a:lnTo>
                    <a:pt x="440" y="56"/>
                  </a:lnTo>
                  <a:lnTo>
                    <a:pt x="438" y="58"/>
                  </a:lnTo>
                  <a:lnTo>
                    <a:pt x="436" y="58"/>
                  </a:lnTo>
                  <a:lnTo>
                    <a:pt x="434" y="58"/>
                  </a:lnTo>
                  <a:lnTo>
                    <a:pt x="436" y="60"/>
                  </a:lnTo>
                  <a:lnTo>
                    <a:pt x="438" y="62"/>
                  </a:lnTo>
                  <a:lnTo>
                    <a:pt x="440" y="64"/>
                  </a:lnTo>
                  <a:lnTo>
                    <a:pt x="442" y="64"/>
                  </a:lnTo>
                  <a:lnTo>
                    <a:pt x="444" y="68"/>
                  </a:lnTo>
                  <a:lnTo>
                    <a:pt x="448" y="68"/>
                  </a:lnTo>
                  <a:lnTo>
                    <a:pt x="452" y="68"/>
                  </a:lnTo>
                  <a:lnTo>
                    <a:pt x="454" y="68"/>
                  </a:lnTo>
                  <a:lnTo>
                    <a:pt x="452" y="70"/>
                  </a:lnTo>
                  <a:lnTo>
                    <a:pt x="450" y="70"/>
                  </a:lnTo>
                  <a:lnTo>
                    <a:pt x="446" y="70"/>
                  </a:lnTo>
                  <a:lnTo>
                    <a:pt x="446" y="70"/>
                  </a:lnTo>
                  <a:close/>
                  <a:moveTo>
                    <a:pt x="532" y="78"/>
                  </a:moveTo>
                  <a:lnTo>
                    <a:pt x="532" y="80"/>
                  </a:lnTo>
                  <a:lnTo>
                    <a:pt x="528" y="84"/>
                  </a:lnTo>
                  <a:lnTo>
                    <a:pt x="524" y="86"/>
                  </a:lnTo>
                  <a:lnTo>
                    <a:pt x="522" y="88"/>
                  </a:lnTo>
                  <a:lnTo>
                    <a:pt x="520" y="90"/>
                  </a:lnTo>
                  <a:lnTo>
                    <a:pt x="516" y="90"/>
                  </a:lnTo>
                  <a:lnTo>
                    <a:pt x="514" y="88"/>
                  </a:lnTo>
                  <a:lnTo>
                    <a:pt x="512" y="86"/>
                  </a:lnTo>
                  <a:lnTo>
                    <a:pt x="510" y="86"/>
                  </a:lnTo>
                  <a:lnTo>
                    <a:pt x="508" y="86"/>
                  </a:lnTo>
                  <a:lnTo>
                    <a:pt x="506" y="86"/>
                  </a:lnTo>
                  <a:lnTo>
                    <a:pt x="500" y="86"/>
                  </a:lnTo>
                  <a:lnTo>
                    <a:pt x="496" y="84"/>
                  </a:lnTo>
                  <a:lnTo>
                    <a:pt x="496" y="84"/>
                  </a:lnTo>
                  <a:lnTo>
                    <a:pt x="492" y="84"/>
                  </a:lnTo>
                  <a:lnTo>
                    <a:pt x="488" y="86"/>
                  </a:lnTo>
                  <a:lnTo>
                    <a:pt x="486" y="86"/>
                  </a:lnTo>
                  <a:lnTo>
                    <a:pt x="484" y="84"/>
                  </a:lnTo>
                  <a:lnTo>
                    <a:pt x="480" y="84"/>
                  </a:lnTo>
                  <a:lnTo>
                    <a:pt x="480" y="82"/>
                  </a:lnTo>
                  <a:lnTo>
                    <a:pt x="478" y="76"/>
                  </a:lnTo>
                  <a:lnTo>
                    <a:pt x="476" y="74"/>
                  </a:lnTo>
                  <a:lnTo>
                    <a:pt x="474" y="74"/>
                  </a:lnTo>
                  <a:lnTo>
                    <a:pt x="472" y="76"/>
                  </a:lnTo>
                  <a:lnTo>
                    <a:pt x="470" y="74"/>
                  </a:lnTo>
                  <a:lnTo>
                    <a:pt x="468" y="72"/>
                  </a:lnTo>
                  <a:lnTo>
                    <a:pt x="466" y="74"/>
                  </a:lnTo>
                  <a:lnTo>
                    <a:pt x="468" y="76"/>
                  </a:lnTo>
                  <a:lnTo>
                    <a:pt x="466" y="76"/>
                  </a:lnTo>
                  <a:lnTo>
                    <a:pt x="466" y="76"/>
                  </a:lnTo>
                  <a:lnTo>
                    <a:pt x="462" y="74"/>
                  </a:lnTo>
                  <a:lnTo>
                    <a:pt x="464" y="72"/>
                  </a:lnTo>
                  <a:lnTo>
                    <a:pt x="466" y="70"/>
                  </a:lnTo>
                  <a:lnTo>
                    <a:pt x="466" y="68"/>
                  </a:lnTo>
                  <a:lnTo>
                    <a:pt x="466" y="64"/>
                  </a:lnTo>
                  <a:lnTo>
                    <a:pt x="466" y="62"/>
                  </a:lnTo>
                  <a:lnTo>
                    <a:pt x="470" y="60"/>
                  </a:lnTo>
                  <a:lnTo>
                    <a:pt x="468" y="58"/>
                  </a:lnTo>
                  <a:lnTo>
                    <a:pt x="466" y="58"/>
                  </a:lnTo>
                  <a:lnTo>
                    <a:pt x="464" y="56"/>
                  </a:lnTo>
                  <a:lnTo>
                    <a:pt x="464" y="54"/>
                  </a:lnTo>
                  <a:lnTo>
                    <a:pt x="464" y="50"/>
                  </a:lnTo>
                  <a:lnTo>
                    <a:pt x="468" y="48"/>
                  </a:lnTo>
                  <a:lnTo>
                    <a:pt x="470" y="48"/>
                  </a:lnTo>
                  <a:lnTo>
                    <a:pt x="470" y="46"/>
                  </a:lnTo>
                  <a:lnTo>
                    <a:pt x="472" y="44"/>
                  </a:lnTo>
                  <a:lnTo>
                    <a:pt x="474" y="44"/>
                  </a:lnTo>
                  <a:lnTo>
                    <a:pt x="480" y="40"/>
                  </a:lnTo>
                  <a:lnTo>
                    <a:pt x="480" y="38"/>
                  </a:lnTo>
                  <a:lnTo>
                    <a:pt x="482" y="36"/>
                  </a:lnTo>
                  <a:lnTo>
                    <a:pt x="486" y="38"/>
                  </a:lnTo>
                  <a:lnTo>
                    <a:pt x="490" y="40"/>
                  </a:lnTo>
                  <a:lnTo>
                    <a:pt x="494" y="46"/>
                  </a:lnTo>
                  <a:lnTo>
                    <a:pt x="494" y="48"/>
                  </a:lnTo>
                  <a:lnTo>
                    <a:pt x="494" y="52"/>
                  </a:lnTo>
                  <a:lnTo>
                    <a:pt x="494" y="52"/>
                  </a:lnTo>
                  <a:lnTo>
                    <a:pt x="494" y="56"/>
                  </a:lnTo>
                  <a:lnTo>
                    <a:pt x="492" y="58"/>
                  </a:lnTo>
                  <a:lnTo>
                    <a:pt x="492" y="58"/>
                  </a:lnTo>
                  <a:lnTo>
                    <a:pt x="494" y="58"/>
                  </a:lnTo>
                  <a:lnTo>
                    <a:pt x="496" y="54"/>
                  </a:lnTo>
                  <a:lnTo>
                    <a:pt x="496" y="52"/>
                  </a:lnTo>
                  <a:lnTo>
                    <a:pt x="496" y="50"/>
                  </a:lnTo>
                  <a:lnTo>
                    <a:pt x="498" y="48"/>
                  </a:lnTo>
                  <a:lnTo>
                    <a:pt x="496" y="46"/>
                  </a:lnTo>
                  <a:lnTo>
                    <a:pt x="494" y="42"/>
                  </a:lnTo>
                  <a:lnTo>
                    <a:pt x="494" y="40"/>
                  </a:lnTo>
                  <a:lnTo>
                    <a:pt x="494" y="38"/>
                  </a:lnTo>
                  <a:lnTo>
                    <a:pt x="498" y="38"/>
                  </a:lnTo>
                  <a:lnTo>
                    <a:pt x="502" y="38"/>
                  </a:lnTo>
                  <a:lnTo>
                    <a:pt x="510" y="46"/>
                  </a:lnTo>
                  <a:lnTo>
                    <a:pt x="512" y="46"/>
                  </a:lnTo>
                  <a:lnTo>
                    <a:pt x="514" y="46"/>
                  </a:lnTo>
                  <a:lnTo>
                    <a:pt x="514" y="50"/>
                  </a:lnTo>
                  <a:lnTo>
                    <a:pt x="516" y="50"/>
                  </a:lnTo>
                  <a:lnTo>
                    <a:pt x="516" y="54"/>
                  </a:lnTo>
                  <a:lnTo>
                    <a:pt x="516" y="58"/>
                  </a:lnTo>
                  <a:lnTo>
                    <a:pt x="520" y="62"/>
                  </a:lnTo>
                  <a:lnTo>
                    <a:pt x="522" y="64"/>
                  </a:lnTo>
                  <a:lnTo>
                    <a:pt x="522" y="66"/>
                  </a:lnTo>
                  <a:lnTo>
                    <a:pt x="520" y="66"/>
                  </a:lnTo>
                  <a:lnTo>
                    <a:pt x="518" y="66"/>
                  </a:lnTo>
                  <a:lnTo>
                    <a:pt x="516" y="66"/>
                  </a:lnTo>
                  <a:lnTo>
                    <a:pt x="518" y="68"/>
                  </a:lnTo>
                  <a:lnTo>
                    <a:pt x="520" y="70"/>
                  </a:lnTo>
                  <a:lnTo>
                    <a:pt x="524" y="70"/>
                  </a:lnTo>
                  <a:lnTo>
                    <a:pt x="526" y="74"/>
                  </a:lnTo>
                  <a:lnTo>
                    <a:pt x="528" y="74"/>
                  </a:lnTo>
                  <a:lnTo>
                    <a:pt x="532" y="78"/>
                  </a:lnTo>
                  <a:lnTo>
                    <a:pt x="532" y="78"/>
                  </a:lnTo>
                  <a:close/>
                  <a:moveTo>
                    <a:pt x="990" y="8"/>
                  </a:moveTo>
                  <a:lnTo>
                    <a:pt x="992" y="4"/>
                  </a:lnTo>
                  <a:lnTo>
                    <a:pt x="996" y="0"/>
                  </a:lnTo>
                  <a:lnTo>
                    <a:pt x="996" y="0"/>
                  </a:lnTo>
                  <a:lnTo>
                    <a:pt x="996" y="2"/>
                  </a:lnTo>
                  <a:lnTo>
                    <a:pt x="996" y="4"/>
                  </a:lnTo>
                  <a:lnTo>
                    <a:pt x="994" y="4"/>
                  </a:lnTo>
                  <a:lnTo>
                    <a:pt x="994" y="6"/>
                  </a:lnTo>
                  <a:lnTo>
                    <a:pt x="990" y="8"/>
                  </a:lnTo>
                  <a:lnTo>
                    <a:pt x="990" y="8"/>
                  </a:lnTo>
                  <a:close/>
                  <a:moveTo>
                    <a:pt x="1018" y="50"/>
                  </a:moveTo>
                  <a:lnTo>
                    <a:pt x="1018" y="56"/>
                  </a:lnTo>
                  <a:lnTo>
                    <a:pt x="1022" y="62"/>
                  </a:lnTo>
                  <a:lnTo>
                    <a:pt x="1024" y="64"/>
                  </a:lnTo>
                  <a:lnTo>
                    <a:pt x="1032" y="66"/>
                  </a:lnTo>
                  <a:lnTo>
                    <a:pt x="1040" y="68"/>
                  </a:lnTo>
                  <a:lnTo>
                    <a:pt x="1044" y="70"/>
                  </a:lnTo>
                  <a:lnTo>
                    <a:pt x="1048" y="70"/>
                  </a:lnTo>
                  <a:lnTo>
                    <a:pt x="1052" y="68"/>
                  </a:lnTo>
                  <a:lnTo>
                    <a:pt x="1054" y="70"/>
                  </a:lnTo>
                  <a:lnTo>
                    <a:pt x="1058" y="68"/>
                  </a:lnTo>
                  <a:lnTo>
                    <a:pt x="1062" y="66"/>
                  </a:lnTo>
                  <a:lnTo>
                    <a:pt x="1064" y="62"/>
                  </a:lnTo>
                  <a:lnTo>
                    <a:pt x="1064" y="60"/>
                  </a:lnTo>
                  <a:lnTo>
                    <a:pt x="1064" y="56"/>
                  </a:lnTo>
                  <a:lnTo>
                    <a:pt x="1062" y="56"/>
                  </a:lnTo>
                  <a:lnTo>
                    <a:pt x="1060" y="56"/>
                  </a:lnTo>
                  <a:lnTo>
                    <a:pt x="1060" y="54"/>
                  </a:lnTo>
                  <a:lnTo>
                    <a:pt x="1060" y="52"/>
                  </a:lnTo>
                  <a:lnTo>
                    <a:pt x="1058" y="50"/>
                  </a:lnTo>
                  <a:lnTo>
                    <a:pt x="1056" y="52"/>
                  </a:lnTo>
                  <a:lnTo>
                    <a:pt x="1052" y="50"/>
                  </a:lnTo>
                  <a:lnTo>
                    <a:pt x="1046" y="52"/>
                  </a:lnTo>
                  <a:lnTo>
                    <a:pt x="1042" y="54"/>
                  </a:lnTo>
                  <a:lnTo>
                    <a:pt x="1040" y="56"/>
                  </a:lnTo>
                  <a:lnTo>
                    <a:pt x="1040" y="54"/>
                  </a:lnTo>
                  <a:lnTo>
                    <a:pt x="1038" y="52"/>
                  </a:lnTo>
                  <a:lnTo>
                    <a:pt x="1036" y="52"/>
                  </a:lnTo>
                  <a:lnTo>
                    <a:pt x="1034" y="52"/>
                  </a:lnTo>
                  <a:lnTo>
                    <a:pt x="1030" y="52"/>
                  </a:lnTo>
                  <a:lnTo>
                    <a:pt x="1028" y="52"/>
                  </a:lnTo>
                  <a:lnTo>
                    <a:pt x="1028" y="54"/>
                  </a:lnTo>
                  <a:lnTo>
                    <a:pt x="1026" y="56"/>
                  </a:lnTo>
                  <a:lnTo>
                    <a:pt x="1022" y="54"/>
                  </a:lnTo>
                  <a:lnTo>
                    <a:pt x="1020" y="54"/>
                  </a:lnTo>
                  <a:lnTo>
                    <a:pt x="1020" y="52"/>
                  </a:lnTo>
                  <a:lnTo>
                    <a:pt x="1018" y="50"/>
                  </a:lnTo>
                  <a:lnTo>
                    <a:pt x="1018" y="50"/>
                  </a:lnTo>
                  <a:close/>
                  <a:moveTo>
                    <a:pt x="920" y="94"/>
                  </a:moveTo>
                  <a:lnTo>
                    <a:pt x="918" y="88"/>
                  </a:lnTo>
                  <a:lnTo>
                    <a:pt x="918" y="84"/>
                  </a:lnTo>
                  <a:lnTo>
                    <a:pt x="916" y="84"/>
                  </a:lnTo>
                  <a:lnTo>
                    <a:pt x="910" y="82"/>
                  </a:lnTo>
                  <a:lnTo>
                    <a:pt x="908" y="80"/>
                  </a:lnTo>
                  <a:lnTo>
                    <a:pt x="906" y="78"/>
                  </a:lnTo>
                  <a:lnTo>
                    <a:pt x="906" y="78"/>
                  </a:lnTo>
                  <a:lnTo>
                    <a:pt x="906" y="80"/>
                  </a:lnTo>
                  <a:lnTo>
                    <a:pt x="908" y="84"/>
                  </a:lnTo>
                  <a:lnTo>
                    <a:pt x="912" y="86"/>
                  </a:lnTo>
                  <a:lnTo>
                    <a:pt x="916" y="92"/>
                  </a:lnTo>
                  <a:lnTo>
                    <a:pt x="916" y="96"/>
                  </a:lnTo>
                  <a:lnTo>
                    <a:pt x="920" y="98"/>
                  </a:lnTo>
                  <a:lnTo>
                    <a:pt x="920" y="96"/>
                  </a:lnTo>
                  <a:lnTo>
                    <a:pt x="920" y="94"/>
                  </a:lnTo>
                  <a:lnTo>
                    <a:pt x="920" y="94"/>
                  </a:lnTo>
                  <a:close/>
                  <a:moveTo>
                    <a:pt x="970" y="100"/>
                  </a:moveTo>
                  <a:lnTo>
                    <a:pt x="968" y="100"/>
                  </a:lnTo>
                  <a:lnTo>
                    <a:pt x="966" y="98"/>
                  </a:lnTo>
                  <a:lnTo>
                    <a:pt x="966" y="96"/>
                  </a:lnTo>
                  <a:lnTo>
                    <a:pt x="966" y="96"/>
                  </a:lnTo>
                  <a:lnTo>
                    <a:pt x="968" y="96"/>
                  </a:lnTo>
                  <a:lnTo>
                    <a:pt x="970" y="98"/>
                  </a:lnTo>
                  <a:lnTo>
                    <a:pt x="972" y="98"/>
                  </a:lnTo>
                  <a:lnTo>
                    <a:pt x="972" y="100"/>
                  </a:lnTo>
                  <a:lnTo>
                    <a:pt x="972" y="102"/>
                  </a:lnTo>
                  <a:lnTo>
                    <a:pt x="974" y="102"/>
                  </a:lnTo>
                  <a:lnTo>
                    <a:pt x="976" y="98"/>
                  </a:lnTo>
                  <a:lnTo>
                    <a:pt x="980" y="94"/>
                  </a:lnTo>
                  <a:lnTo>
                    <a:pt x="984" y="90"/>
                  </a:lnTo>
                  <a:lnTo>
                    <a:pt x="986" y="88"/>
                  </a:lnTo>
                  <a:lnTo>
                    <a:pt x="988" y="86"/>
                  </a:lnTo>
                  <a:lnTo>
                    <a:pt x="990" y="88"/>
                  </a:lnTo>
                  <a:lnTo>
                    <a:pt x="988" y="90"/>
                  </a:lnTo>
                  <a:lnTo>
                    <a:pt x="992" y="90"/>
                  </a:lnTo>
                  <a:lnTo>
                    <a:pt x="994" y="90"/>
                  </a:lnTo>
                  <a:lnTo>
                    <a:pt x="996" y="90"/>
                  </a:lnTo>
                  <a:lnTo>
                    <a:pt x="996" y="88"/>
                  </a:lnTo>
                  <a:lnTo>
                    <a:pt x="998" y="86"/>
                  </a:lnTo>
                  <a:lnTo>
                    <a:pt x="1000" y="84"/>
                  </a:lnTo>
                  <a:lnTo>
                    <a:pt x="1000" y="82"/>
                  </a:lnTo>
                  <a:lnTo>
                    <a:pt x="996" y="82"/>
                  </a:lnTo>
                  <a:lnTo>
                    <a:pt x="992" y="84"/>
                  </a:lnTo>
                  <a:lnTo>
                    <a:pt x="990" y="82"/>
                  </a:lnTo>
                  <a:lnTo>
                    <a:pt x="986" y="82"/>
                  </a:lnTo>
                  <a:lnTo>
                    <a:pt x="984" y="80"/>
                  </a:lnTo>
                  <a:lnTo>
                    <a:pt x="980" y="80"/>
                  </a:lnTo>
                  <a:lnTo>
                    <a:pt x="980" y="78"/>
                  </a:lnTo>
                  <a:lnTo>
                    <a:pt x="976" y="74"/>
                  </a:lnTo>
                  <a:lnTo>
                    <a:pt x="974" y="72"/>
                  </a:lnTo>
                  <a:lnTo>
                    <a:pt x="974" y="68"/>
                  </a:lnTo>
                  <a:lnTo>
                    <a:pt x="972" y="66"/>
                  </a:lnTo>
                  <a:lnTo>
                    <a:pt x="970" y="64"/>
                  </a:lnTo>
                  <a:lnTo>
                    <a:pt x="970" y="62"/>
                  </a:lnTo>
                  <a:lnTo>
                    <a:pt x="968" y="60"/>
                  </a:lnTo>
                  <a:lnTo>
                    <a:pt x="968" y="60"/>
                  </a:lnTo>
                  <a:lnTo>
                    <a:pt x="970" y="58"/>
                  </a:lnTo>
                  <a:lnTo>
                    <a:pt x="968" y="56"/>
                  </a:lnTo>
                  <a:lnTo>
                    <a:pt x="970" y="56"/>
                  </a:lnTo>
                  <a:lnTo>
                    <a:pt x="970" y="56"/>
                  </a:lnTo>
                  <a:lnTo>
                    <a:pt x="970" y="54"/>
                  </a:lnTo>
                  <a:lnTo>
                    <a:pt x="968" y="52"/>
                  </a:lnTo>
                  <a:lnTo>
                    <a:pt x="966" y="52"/>
                  </a:lnTo>
                  <a:lnTo>
                    <a:pt x="962" y="52"/>
                  </a:lnTo>
                  <a:lnTo>
                    <a:pt x="958" y="50"/>
                  </a:lnTo>
                  <a:lnTo>
                    <a:pt x="956" y="48"/>
                  </a:lnTo>
                  <a:lnTo>
                    <a:pt x="954" y="48"/>
                  </a:lnTo>
                  <a:lnTo>
                    <a:pt x="952" y="48"/>
                  </a:lnTo>
                  <a:lnTo>
                    <a:pt x="950" y="48"/>
                  </a:lnTo>
                  <a:lnTo>
                    <a:pt x="954" y="52"/>
                  </a:lnTo>
                  <a:lnTo>
                    <a:pt x="956" y="52"/>
                  </a:lnTo>
                  <a:lnTo>
                    <a:pt x="958" y="54"/>
                  </a:lnTo>
                  <a:lnTo>
                    <a:pt x="954" y="54"/>
                  </a:lnTo>
                  <a:lnTo>
                    <a:pt x="954" y="54"/>
                  </a:lnTo>
                  <a:lnTo>
                    <a:pt x="952" y="54"/>
                  </a:lnTo>
                  <a:lnTo>
                    <a:pt x="950" y="54"/>
                  </a:lnTo>
                  <a:lnTo>
                    <a:pt x="950" y="58"/>
                  </a:lnTo>
                  <a:lnTo>
                    <a:pt x="952" y="60"/>
                  </a:lnTo>
                  <a:lnTo>
                    <a:pt x="954" y="64"/>
                  </a:lnTo>
                  <a:lnTo>
                    <a:pt x="956" y="68"/>
                  </a:lnTo>
                  <a:lnTo>
                    <a:pt x="958" y="70"/>
                  </a:lnTo>
                  <a:lnTo>
                    <a:pt x="956" y="70"/>
                  </a:lnTo>
                  <a:lnTo>
                    <a:pt x="954" y="70"/>
                  </a:lnTo>
                  <a:lnTo>
                    <a:pt x="950" y="68"/>
                  </a:lnTo>
                  <a:lnTo>
                    <a:pt x="950" y="64"/>
                  </a:lnTo>
                  <a:lnTo>
                    <a:pt x="948" y="64"/>
                  </a:lnTo>
                  <a:lnTo>
                    <a:pt x="946" y="64"/>
                  </a:lnTo>
                  <a:lnTo>
                    <a:pt x="944" y="64"/>
                  </a:lnTo>
                  <a:lnTo>
                    <a:pt x="942" y="64"/>
                  </a:lnTo>
                  <a:lnTo>
                    <a:pt x="940" y="64"/>
                  </a:lnTo>
                  <a:lnTo>
                    <a:pt x="940" y="60"/>
                  </a:lnTo>
                  <a:lnTo>
                    <a:pt x="940" y="58"/>
                  </a:lnTo>
                  <a:lnTo>
                    <a:pt x="938" y="58"/>
                  </a:lnTo>
                  <a:lnTo>
                    <a:pt x="934" y="56"/>
                  </a:lnTo>
                  <a:lnTo>
                    <a:pt x="930" y="56"/>
                  </a:lnTo>
                  <a:lnTo>
                    <a:pt x="930" y="54"/>
                  </a:lnTo>
                  <a:lnTo>
                    <a:pt x="928" y="52"/>
                  </a:lnTo>
                  <a:lnTo>
                    <a:pt x="926" y="54"/>
                  </a:lnTo>
                  <a:lnTo>
                    <a:pt x="924" y="56"/>
                  </a:lnTo>
                  <a:lnTo>
                    <a:pt x="924" y="58"/>
                  </a:lnTo>
                  <a:lnTo>
                    <a:pt x="922" y="60"/>
                  </a:lnTo>
                  <a:lnTo>
                    <a:pt x="924" y="62"/>
                  </a:lnTo>
                  <a:lnTo>
                    <a:pt x="922" y="66"/>
                  </a:lnTo>
                  <a:lnTo>
                    <a:pt x="920" y="68"/>
                  </a:lnTo>
                  <a:lnTo>
                    <a:pt x="920" y="70"/>
                  </a:lnTo>
                  <a:lnTo>
                    <a:pt x="922" y="74"/>
                  </a:lnTo>
                  <a:lnTo>
                    <a:pt x="924" y="74"/>
                  </a:lnTo>
                  <a:lnTo>
                    <a:pt x="926" y="76"/>
                  </a:lnTo>
                  <a:lnTo>
                    <a:pt x="924" y="76"/>
                  </a:lnTo>
                  <a:lnTo>
                    <a:pt x="922" y="76"/>
                  </a:lnTo>
                  <a:lnTo>
                    <a:pt x="924" y="80"/>
                  </a:lnTo>
                  <a:lnTo>
                    <a:pt x="926" y="80"/>
                  </a:lnTo>
                  <a:lnTo>
                    <a:pt x="926" y="82"/>
                  </a:lnTo>
                  <a:lnTo>
                    <a:pt x="926" y="84"/>
                  </a:lnTo>
                  <a:lnTo>
                    <a:pt x="928" y="86"/>
                  </a:lnTo>
                  <a:lnTo>
                    <a:pt x="930" y="86"/>
                  </a:lnTo>
                  <a:lnTo>
                    <a:pt x="932" y="88"/>
                  </a:lnTo>
                  <a:lnTo>
                    <a:pt x="932" y="88"/>
                  </a:lnTo>
                  <a:lnTo>
                    <a:pt x="932" y="90"/>
                  </a:lnTo>
                  <a:lnTo>
                    <a:pt x="934" y="90"/>
                  </a:lnTo>
                  <a:lnTo>
                    <a:pt x="936" y="90"/>
                  </a:lnTo>
                  <a:lnTo>
                    <a:pt x="936" y="90"/>
                  </a:lnTo>
                  <a:lnTo>
                    <a:pt x="934" y="92"/>
                  </a:lnTo>
                  <a:lnTo>
                    <a:pt x="934" y="92"/>
                  </a:lnTo>
                  <a:lnTo>
                    <a:pt x="932" y="92"/>
                  </a:lnTo>
                  <a:lnTo>
                    <a:pt x="932" y="92"/>
                  </a:lnTo>
                  <a:lnTo>
                    <a:pt x="932" y="96"/>
                  </a:lnTo>
                  <a:lnTo>
                    <a:pt x="940" y="100"/>
                  </a:lnTo>
                  <a:lnTo>
                    <a:pt x="944" y="102"/>
                  </a:lnTo>
                  <a:lnTo>
                    <a:pt x="948" y="102"/>
                  </a:lnTo>
                  <a:lnTo>
                    <a:pt x="950" y="104"/>
                  </a:lnTo>
                  <a:lnTo>
                    <a:pt x="952" y="104"/>
                  </a:lnTo>
                  <a:lnTo>
                    <a:pt x="952" y="108"/>
                  </a:lnTo>
                  <a:lnTo>
                    <a:pt x="954" y="110"/>
                  </a:lnTo>
                  <a:lnTo>
                    <a:pt x="958" y="110"/>
                  </a:lnTo>
                  <a:lnTo>
                    <a:pt x="962" y="108"/>
                  </a:lnTo>
                  <a:lnTo>
                    <a:pt x="966" y="108"/>
                  </a:lnTo>
                  <a:lnTo>
                    <a:pt x="968" y="110"/>
                  </a:lnTo>
                  <a:lnTo>
                    <a:pt x="970" y="110"/>
                  </a:lnTo>
                  <a:lnTo>
                    <a:pt x="972" y="106"/>
                  </a:lnTo>
                  <a:lnTo>
                    <a:pt x="972" y="104"/>
                  </a:lnTo>
                  <a:lnTo>
                    <a:pt x="970" y="102"/>
                  </a:lnTo>
                  <a:lnTo>
                    <a:pt x="970" y="100"/>
                  </a:lnTo>
                  <a:lnTo>
                    <a:pt x="970" y="100"/>
                  </a:lnTo>
                  <a:close/>
                  <a:moveTo>
                    <a:pt x="970" y="50"/>
                  </a:moveTo>
                  <a:lnTo>
                    <a:pt x="974" y="50"/>
                  </a:lnTo>
                  <a:lnTo>
                    <a:pt x="978" y="50"/>
                  </a:lnTo>
                  <a:lnTo>
                    <a:pt x="982" y="50"/>
                  </a:lnTo>
                  <a:lnTo>
                    <a:pt x="988" y="54"/>
                  </a:lnTo>
                  <a:lnTo>
                    <a:pt x="990" y="54"/>
                  </a:lnTo>
                  <a:lnTo>
                    <a:pt x="992" y="54"/>
                  </a:lnTo>
                  <a:lnTo>
                    <a:pt x="998" y="54"/>
                  </a:lnTo>
                  <a:lnTo>
                    <a:pt x="1004" y="56"/>
                  </a:lnTo>
                  <a:lnTo>
                    <a:pt x="1004" y="58"/>
                  </a:lnTo>
                  <a:lnTo>
                    <a:pt x="1002" y="58"/>
                  </a:lnTo>
                  <a:lnTo>
                    <a:pt x="1000" y="60"/>
                  </a:lnTo>
                  <a:lnTo>
                    <a:pt x="1000" y="62"/>
                  </a:lnTo>
                  <a:lnTo>
                    <a:pt x="1002" y="66"/>
                  </a:lnTo>
                  <a:lnTo>
                    <a:pt x="1006" y="66"/>
                  </a:lnTo>
                  <a:lnTo>
                    <a:pt x="1006" y="70"/>
                  </a:lnTo>
                  <a:lnTo>
                    <a:pt x="1006" y="72"/>
                  </a:lnTo>
                  <a:lnTo>
                    <a:pt x="1006" y="74"/>
                  </a:lnTo>
                  <a:lnTo>
                    <a:pt x="1004" y="78"/>
                  </a:lnTo>
                  <a:lnTo>
                    <a:pt x="1002" y="80"/>
                  </a:lnTo>
                  <a:lnTo>
                    <a:pt x="1002" y="80"/>
                  </a:lnTo>
                  <a:lnTo>
                    <a:pt x="1000" y="78"/>
                  </a:lnTo>
                  <a:lnTo>
                    <a:pt x="998" y="80"/>
                  </a:lnTo>
                  <a:lnTo>
                    <a:pt x="996" y="82"/>
                  </a:lnTo>
                  <a:lnTo>
                    <a:pt x="992" y="82"/>
                  </a:lnTo>
                  <a:lnTo>
                    <a:pt x="986" y="78"/>
                  </a:lnTo>
                  <a:lnTo>
                    <a:pt x="984" y="76"/>
                  </a:lnTo>
                  <a:lnTo>
                    <a:pt x="978" y="72"/>
                  </a:lnTo>
                  <a:lnTo>
                    <a:pt x="978" y="68"/>
                  </a:lnTo>
                  <a:lnTo>
                    <a:pt x="978" y="66"/>
                  </a:lnTo>
                  <a:lnTo>
                    <a:pt x="978" y="64"/>
                  </a:lnTo>
                  <a:lnTo>
                    <a:pt x="980" y="62"/>
                  </a:lnTo>
                  <a:lnTo>
                    <a:pt x="978" y="60"/>
                  </a:lnTo>
                  <a:lnTo>
                    <a:pt x="976" y="58"/>
                  </a:lnTo>
                  <a:lnTo>
                    <a:pt x="976" y="56"/>
                  </a:lnTo>
                  <a:lnTo>
                    <a:pt x="974" y="56"/>
                  </a:lnTo>
                  <a:lnTo>
                    <a:pt x="972" y="54"/>
                  </a:lnTo>
                  <a:lnTo>
                    <a:pt x="970" y="50"/>
                  </a:lnTo>
                  <a:lnTo>
                    <a:pt x="970" y="50"/>
                  </a:lnTo>
                  <a:close/>
                  <a:moveTo>
                    <a:pt x="554" y="116"/>
                  </a:moveTo>
                  <a:lnTo>
                    <a:pt x="554" y="116"/>
                  </a:lnTo>
                  <a:lnTo>
                    <a:pt x="556" y="114"/>
                  </a:lnTo>
                  <a:lnTo>
                    <a:pt x="558" y="112"/>
                  </a:lnTo>
                  <a:lnTo>
                    <a:pt x="560" y="108"/>
                  </a:lnTo>
                  <a:lnTo>
                    <a:pt x="562" y="106"/>
                  </a:lnTo>
                  <a:lnTo>
                    <a:pt x="562" y="104"/>
                  </a:lnTo>
                  <a:lnTo>
                    <a:pt x="562" y="102"/>
                  </a:lnTo>
                  <a:lnTo>
                    <a:pt x="568" y="100"/>
                  </a:lnTo>
                  <a:lnTo>
                    <a:pt x="570" y="98"/>
                  </a:lnTo>
                  <a:lnTo>
                    <a:pt x="572" y="100"/>
                  </a:lnTo>
                  <a:lnTo>
                    <a:pt x="574" y="100"/>
                  </a:lnTo>
                  <a:lnTo>
                    <a:pt x="574" y="98"/>
                  </a:lnTo>
                  <a:lnTo>
                    <a:pt x="576" y="96"/>
                  </a:lnTo>
                  <a:lnTo>
                    <a:pt x="578" y="94"/>
                  </a:lnTo>
                  <a:lnTo>
                    <a:pt x="582" y="92"/>
                  </a:lnTo>
                  <a:lnTo>
                    <a:pt x="584" y="90"/>
                  </a:lnTo>
                  <a:lnTo>
                    <a:pt x="586" y="88"/>
                  </a:lnTo>
                  <a:lnTo>
                    <a:pt x="588" y="84"/>
                  </a:lnTo>
                  <a:lnTo>
                    <a:pt x="586" y="80"/>
                  </a:lnTo>
                  <a:lnTo>
                    <a:pt x="584" y="76"/>
                  </a:lnTo>
                  <a:lnTo>
                    <a:pt x="582" y="74"/>
                  </a:lnTo>
                  <a:lnTo>
                    <a:pt x="582" y="72"/>
                  </a:lnTo>
                  <a:lnTo>
                    <a:pt x="578" y="68"/>
                  </a:lnTo>
                  <a:lnTo>
                    <a:pt x="576" y="68"/>
                  </a:lnTo>
                  <a:lnTo>
                    <a:pt x="574" y="70"/>
                  </a:lnTo>
                  <a:lnTo>
                    <a:pt x="572" y="68"/>
                  </a:lnTo>
                  <a:lnTo>
                    <a:pt x="570" y="66"/>
                  </a:lnTo>
                  <a:lnTo>
                    <a:pt x="566" y="64"/>
                  </a:lnTo>
                  <a:lnTo>
                    <a:pt x="564" y="64"/>
                  </a:lnTo>
                  <a:lnTo>
                    <a:pt x="564" y="64"/>
                  </a:lnTo>
                  <a:lnTo>
                    <a:pt x="562" y="64"/>
                  </a:lnTo>
                  <a:lnTo>
                    <a:pt x="562" y="62"/>
                  </a:lnTo>
                  <a:lnTo>
                    <a:pt x="560" y="60"/>
                  </a:lnTo>
                  <a:lnTo>
                    <a:pt x="558" y="60"/>
                  </a:lnTo>
                  <a:lnTo>
                    <a:pt x="558" y="62"/>
                  </a:lnTo>
                  <a:lnTo>
                    <a:pt x="556" y="62"/>
                  </a:lnTo>
                  <a:lnTo>
                    <a:pt x="554" y="58"/>
                  </a:lnTo>
                  <a:lnTo>
                    <a:pt x="552" y="58"/>
                  </a:lnTo>
                  <a:lnTo>
                    <a:pt x="552" y="60"/>
                  </a:lnTo>
                  <a:lnTo>
                    <a:pt x="554" y="62"/>
                  </a:lnTo>
                  <a:lnTo>
                    <a:pt x="554" y="62"/>
                  </a:lnTo>
                  <a:lnTo>
                    <a:pt x="552" y="64"/>
                  </a:lnTo>
                  <a:lnTo>
                    <a:pt x="552" y="66"/>
                  </a:lnTo>
                  <a:lnTo>
                    <a:pt x="552" y="66"/>
                  </a:lnTo>
                  <a:lnTo>
                    <a:pt x="550" y="64"/>
                  </a:lnTo>
                  <a:lnTo>
                    <a:pt x="550" y="56"/>
                  </a:lnTo>
                  <a:lnTo>
                    <a:pt x="548" y="56"/>
                  </a:lnTo>
                  <a:lnTo>
                    <a:pt x="546" y="54"/>
                  </a:lnTo>
                  <a:lnTo>
                    <a:pt x="542" y="54"/>
                  </a:lnTo>
                  <a:lnTo>
                    <a:pt x="540" y="54"/>
                  </a:lnTo>
                  <a:lnTo>
                    <a:pt x="538" y="56"/>
                  </a:lnTo>
                  <a:lnTo>
                    <a:pt x="540" y="58"/>
                  </a:lnTo>
                  <a:lnTo>
                    <a:pt x="542" y="60"/>
                  </a:lnTo>
                  <a:lnTo>
                    <a:pt x="544" y="62"/>
                  </a:lnTo>
                  <a:lnTo>
                    <a:pt x="542" y="62"/>
                  </a:lnTo>
                  <a:lnTo>
                    <a:pt x="540" y="62"/>
                  </a:lnTo>
                  <a:lnTo>
                    <a:pt x="540" y="60"/>
                  </a:lnTo>
                  <a:lnTo>
                    <a:pt x="538" y="60"/>
                  </a:lnTo>
                  <a:lnTo>
                    <a:pt x="536" y="60"/>
                  </a:lnTo>
                  <a:lnTo>
                    <a:pt x="538" y="62"/>
                  </a:lnTo>
                  <a:lnTo>
                    <a:pt x="538" y="64"/>
                  </a:lnTo>
                  <a:lnTo>
                    <a:pt x="538" y="64"/>
                  </a:lnTo>
                  <a:lnTo>
                    <a:pt x="538" y="68"/>
                  </a:lnTo>
                  <a:lnTo>
                    <a:pt x="538" y="68"/>
                  </a:lnTo>
                  <a:lnTo>
                    <a:pt x="540" y="68"/>
                  </a:lnTo>
                  <a:lnTo>
                    <a:pt x="542" y="70"/>
                  </a:lnTo>
                  <a:lnTo>
                    <a:pt x="542" y="72"/>
                  </a:lnTo>
                  <a:lnTo>
                    <a:pt x="544" y="78"/>
                  </a:lnTo>
                  <a:lnTo>
                    <a:pt x="546" y="80"/>
                  </a:lnTo>
                  <a:lnTo>
                    <a:pt x="548" y="80"/>
                  </a:lnTo>
                  <a:lnTo>
                    <a:pt x="546" y="82"/>
                  </a:lnTo>
                  <a:lnTo>
                    <a:pt x="544" y="82"/>
                  </a:lnTo>
                  <a:lnTo>
                    <a:pt x="542" y="86"/>
                  </a:lnTo>
                  <a:lnTo>
                    <a:pt x="546" y="92"/>
                  </a:lnTo>
                  <a:lnTo>
                    <a:pt x="546" y="94"/>
                  </a:lnTo>
                  <a:lnTo>
                    <a:pt x="546" y="98"/>
                  </a:lnTo>
                  <a:lnTo>
                    <a:pt x="548" y="98"/>
                  </a:lnTo>
                  <a:lnTo>
                    <a:pt x="548" y="100"/>
                  </a:lnTo>
                  <a:lnTo>
                    <a:pt x="546" y="102"/>
                  </a:lnTo>
                  <a:lnTo>
                    <a:pt x="548" y="106"/>
                  </a:lnTo>
                  <a:lnTo>
                    <a:pt x="550" y="110"/>
                  </a:lnTo>
                  <a:lnTo>
                    <a:pt x="552" y="112"/>
                  </a:lnTo>
                  <a:lnTo>
                    <a:pt x="552" y="114"/>
                  </a:lnTo>
                  <a:lnTo>
                    <a:pt x="554" y="116"/>
                  </a:lnTo>
                  <a:lnTo>
                    <a:pt x="554" y="116"/>
                  </a:lnTo>
                  <a:close/>
                  <a:moveTo>
                    <a:pt x="602" y="88"/>
                  </a:moveTo>
                  <a:lnTo>
                    <a:pt x="604" y="86"/>
                  </a:lnTo>
                  <a:lnTo>
                    <a:pt x="604" y="84"/>
                  </a:lnTo>
                  <a:lnTo>
                    <a:pt x="602" y="84"/>
                  </a:lnTo>
                  <a:lnTo>
                    <a:pt x="604" y="82"/>
                  </a:lnTo>
                  <a:lnTo>
                    <a:pt x="606" y="82"/>
                  </a:lnTo>
                  <a:lnTo>
                    <a:pt x="604" y="82"/>
                  </a:lnTo>
                  <a:lnTo>
                    <a:pt x="602" y="82"/>
                  </a:lnTo>
                  <a:lnTo>
                    <a:pt x="600" y="84"/>
                  </a:lnTo>
                  <a:lnTo>
                    <a:pt x="602" y="86"/>
                  </a:lnTo>
                  <a:lnTo>
                    <a:pt x="600" y="86"/>
                  </a:lnTo>
                  <a:lnTo>
                    <a:pt x="600" y="88"/>
                  </a:lnTo>
                  <a:lnTo>
                    <a:pt x="600" y="88"/>
                  </a:lnTo>
                  <a:lnTo>
                    <a:pt x="602" y="88"/>
                  </a:lnTo>
                  <a:lnTo>
                    <a:pt x="602" y="88"/>
                  </a:lnTo>
                  <a:close/>
                  <a:moveTo>
                    <a:pt x="604" y="88"/>
                  </a:moveTo>
                  <a:lnTo>
                    <a:pt x="606" y="86"/>
                  </a:lnTo>
                  <a:lnTo>
                    <a:pt x="610" y="86"/>
                  </a:lnTo>
                  <a:lnTo>
                    <a:pt x="610" y="84"/>
                  </a:lnTo>
                  <a:lnTo>
                    <a:pt x="612" y="84"/>
                  </a:lnTo>
                  <a:lnTo>
                    <a:pt x="614" y="84"/>
                  </a:lnTo>
                  <a:lnTo>
                    <a:pt x="616" y="84"/>
                  </a:lnTo>
                  <a:lnTo>
                    <a:pt x="616" y="88"/>
                  </a:lnTo>
                  <a:lnTo>
                    <a:pt x="616" y="90"/>
                  </a:lnTo>
                  <a:lnTo>
                    <a:pt x="614" y="88"/>
                  </a:lnTo>
                  <a:lnTo>
                    <a:pt x="612" y="90"/>
                  </a:lnTo>
                  <a:lnTo>
                    <a:pt x="608" y="90"/>
                  </a:lnTo>
                  <a:lnTo>
                    <a:pt x="606" y="90"/>
                  </a:lnTo>
                  <a:lnTo>
                    <a:pt x="604" y="88"/>
                  </a:lnTo>
                  <a:lnTo>
                    <a:pt x="604" y="88"/>
                  </a:lnTo>
                  <a:close/>
                  <a:moveTo>
                    <a:pt x="630" y="112"/>
                  </a:moveTo>
                  <a:lnTo>
                    <a:pt x="630" y="114"/>
                  </a:lnTo>
                  <a:lnTo>
                    <a:pt x="632" y="116"/>
                  </a:lnTo>
                  <a:lnTo>
                    <a:pt x="632" y="118"/>
                  </a:lnTo>
                  <a:lnTo>
                    <a:pt x="632" y="120"/>
                  </a:lnTo>
                  <a:lnTo>
                    <a:pt x="634" y="118"/>
                  </a:lnTo>
                  <a:lnTo>
                    <a:pt x="636" y="116"/>
                  </a:lnTo>
                  <a:lnTo>
                    <a:pt x="634" y="112"/>
                  </a:lnTo>
                  <a:lnTo>
                    <a:pt x="632" y="112"/>
                  </a:lnTo>
                  <a:lnTo>
                    <a:pt x="630" y="112"/>
                  </a:lnTo>
                  <a:lnTo>
                    <a:pt x="630" y="112"/>
                  </a:lnTo>
                  <a:close/>
                  <a:moveTo>
                    <a:pt x="864" y="188"/>
                  </a:moveTo>
                  <a:lnTo>
                    <a:pt x="866" y="188"/>
                  </a:lnTo>
                  <a:lnTo>
                    <a:pt x="866" y="184"/>
                  </a:lnTo>
                  <a:lnTo>
                    <a:pt x="866" y="182"/>
                  </a:lnTo>
                  <a:lnTo>
                    <a:pt x="862" y="184"/>
                  </a:lnTo>
                  <a:lnTo>
                    <a:pt x="862" y="184"/>
                  </a:lnTo>
                  <a:lnTo>
                    <a:pt x="862" y="186"/>
                  </a:lnTo>
                  <a:lnTo>
                    <a:pt x="864" y="186"/>
                  </a:lnTo>
                  <a:lnTo>
                    <a:pt x="864" y="188"/>
                  </a:lnTo>
                  <a:lnTo>
                    <a:pt x="864" y="188"/>
                  </a:lnTo>
                  <a:close/>
                  <a:moveTo>
                    <a:pt x="834" y="222"/>
                  </a:moveTo>
                  <a:lnTo>
                    <a:pt x="836" y="222"/>
                  </a:lnTo>
                  <a:lnTo>
                    <a:pt x="838" y="222"/>
                  </a:lnTo>
                  <a:lnTo>
                    <a:pt x="838" y="222"/>
                  </a:lnTo>
                  <a:lnTo>
                    <a:pt x="838" y="222"/>
                  </a:lnTo>
                  <a:lnTo>
                    <a:pt x="836" y="220"/>
                  </a:lnTo>
                  <a:lnTo>
                    <a:pt x="834" y="218"/>
                  </a:lnTo>
                  <a:lnTo>
                    <a:pt x="832" y="218"/>
                  </a:lnTo>
                  <a:lnTo>
                    <a:pt x="832" y="218"/>
                  </a:lnTo>
                  <a:lnTo>
                    <a:pt x="832" y="220"/>
                  </a:lnTo>
                  <a:lnTo>
                    <a:pt x="834" y="220"/>
                  </a:lnTo>
                  <a:lnTo>
                    <a:pt x="834" y="220"/>
                  </a:lnTo>
                  <a:lnTo>
                    <a:pt x="834" y="222"/>
                  </a:lnTo>
                  <a:lnTo>
                    <a:pt x="834" y="222"/>
                  </a:lnTo>
                  <a:close/>
                  <a:moveTo>
                    <a:pt x="746" y="208"/>
                  </a:moveTo>
                  <a:lnTo>
                    <a:pt x="748" y="208"/>
                  </a:lnTo>
                  <a:lnTo>
                    <a:pt x="750" y="208"/>
                  </a:lnTo>
                  <a:lnTo>
                    <a:pt x="752" y="208"/>
                  </a:lnTo>
                  <a:lnTo>
                    <a:pt x="752" y="206"/>
                  </a:lnTo>
                  <a:lnTo>
                    <a:pt x="754" y="204"/>
                  </a:lnTo>
                  <a:lnTo>
                    <a:pt x="754" y="204"/>
                  </a:lnTo>
                  <a:lnTo>
                    <a:pt x="752" y="202"/>
                  </a:lnTo>
                  <a:lnTo>
                    <a:pt x="752" y="198"/>
                  </a:lnTo>
                  <a:lnTo>
                    <a:pt x="750" y="196"/>
                  </a:lnTo>
                  <a:lnTo>
                    <a:pt x="750" y="194"/>
                  </a:lnTo>
                  <a:lnTo>
                    <a:pt x="750" y="192"/>
                  </a:lnTo>
                  <a:lnTo>
                    <a:pt x="748" y="192"/>
                  </a:lnTo>
                  <a:lnTo>
                    <a:pt x="742" y="192"/>
                  </a:lnTo>
                  <a:lnTo>
                    <a:pt x="738" y="196"/>
                  </a:lnTo>
                  <a:lnTo>
                    <a:pt x="736" y="196"/>
                  </a:lnTo>
                  <a:lnTo>
                    <a:pt x="736" y="196"/>
                  </a:lnTo>
                  <a:lnTo>
                    <a:pt x="736" y="200"/>
                  </a:lnTo>
                  <a:lnTo>
                    <a:pt x="738" y="200"/>
                  </a:lnTo>
                  <a:lnTo>
                    <a:pt x="738" y="202"/>
                  </a:lnTo>
                  <a:lnTo>
                    <a:pt x="738" y="204"/>
                  </a:lnTo>
                  <a:lnTo>
                    <a:pt x="736" y="204"/>
                  </a:lnTo>
                  <a:lnTo>
                    <a:pt x="734" y="204"/>
                  </a:lnTo>
                  <a:lnTo>
                    <a:pt x="736" y="206"/>
                  </a:lnTo>
                  <a:lnTo>
                    <a:pt x="740" y="206"/>
                  </a:lnTo>
                  <a:lnTo>
                    <a:pt x="746" y="208"/>
                  </a:lnTo>
                  <a:lnTo>
                    <a:pt x="746" y="208"/>
                  </a:lnTo>
                  <a:close/>
                  <a:moveTo>
                    <a:pt x="1002" y="132"/>
                  </a:moveTo>
                  <a:lnTo>
                    <a:pt x="1002" y="130"/>
                  </a:lnTo>
                  <a:lnTo>
                    <a:pt x="1002" y="130"/>
                  </a:lnTo>
                  <a:lnTo>
                    <a:pt x="1004" y="126"/>
                  </a:lnTo>
                  <a:lnTo>
                    <a:pt x="1004" y="124"/>
                  </a:lnTo>
                  <a:lnTo>
                    <a:pt x="1004" y="122"/>
                  </a:lnTo>
                  <a:lnTo>
                    <a:pt x="1000" y="118"/>
                  </a:lnTo>
                  <a:lnTo>
                    <a:pt x="1000" y="116"/>
                  </a:lnTo>
                  <a:lnTo>
                    <a:pt x="998" y="116"/>
                  </a:lnTo>
                  <a:lnTo>
                    <a:pt x="994" y="116"/>
                  </a:lnTo>
                  <a:lnTo>
                    <a:pt x="992" y="118"/>
                  </a:lnTo>
                  <a:lnTo>
                    <a:pt x="992" y="120"/>
                  </a:lnTo>
                  <a:lnTo>
                    <a:pt x="994" y="124"/>
                  </a:lnTo>
                  <a:lnTo>
                    <a:pt x="994" y="124"/>
                  </a:lnTo>
                  <a:lnTo>
                    <a:pt x="994" y="126"/>
                  </a:lnTo>
                  <a:lnTo>
                    <a:pt x="996" y="126"/>
                  </a:lnTo>
                  <a:lnTo>
                    <a:pt x="1000" y="130"/>
                  </a:lnTo>
                  <a:lnTo>
                    <a:pt x="1002" y="132"/>
                  </a:lnTo>
                  <a:lnTo>
                    <a:pt x="1002" y="132"/>
                  </a:lnTo>
                  <a:close/>
                  <a:moveTo>
                    <a:pt x="1008" y="150"/>
                  </a:moveTo>
                  <a:lnTo>
                    <a:pt x="1010" y="148"/>
                  </a:lnTo>
                  <a:lnTo>
                    <a:pt x="1012" y="146"/>
                  </a:lnTo>
                  <a:lnTo>
                    <a:pt x="1016" y="144"/>
                  </a:lnTo>
                  <a:lnTo>
                    <a:pt x="1020" y="144"/>
                  </a:lnTo>
                  <a:lnTo>
                    <a:pt x="1026" y="144"/>
                  </a:lnTo>
                  <a:lnTo>
                    <a:pt x="1028" y="144"/>
                  </a:lnTo>
                  <a:lnTo>
                    <a:pt x="1034" y="144"/>
                  </a:lnTo>
                  <a:lnTo>
                    <a:pt x="1036" y="142"/>
                  </a:lnTo>
                  <a:lnTo>
                    <a:pt x="1040" y="142"/>
                  </a:lnTo>
                  <a:lnTo>
                    <a:pt x="1044" y="142"/>
                  </a:lnTo>
                  <a:lnTo>
                    <a:pt x="1046" y="140"/>
                  </a:lnTo>
                  <a:lnTo>
                    <a:pt x="1044" y="138"/>
                  </a:lnTo>
                  <a:lnTo>
                    <a:pt x="1042" y="136"/>
                  </a:lnTo>
                  <a:lnTo>
                    <a:pt x="1040" y="132"/>
                  </a:lnTo>
                  <a:lnTo>
                    <a:pt x="1034" y="128"/>
                  </a:lnTo>
                  <a:lnTo>
                    <a:pt x="1030" y="128"/>
                  </a:lnTo>
                  <a:lnTo>
                    <a:pt x="1028" y="128"/>
                  </a:lnTo>
                  <a:lnTo>
                    <a:pt x="1024" y="124"/>
                  </a:lnTo>
                  <a:lnTo>
                    <a:pt x="1022" y="124"/>
                  </a:lnTo>
                  <a:lnTo>
                    <a:pt x="1020" y="126"/>
                  </a:lnTo>
                  <a:lnTo>
                    <a:pt x="1018" y="124"/>
                  </a:lnTo>
                  <a:lnTo>
                    <a:pt x="1016" y="124"/>
                  </a:lnTo>
                  <a:lnTo>
                    <a:pt x="1014" y="128"/>
                  </a:lnTo>
                  <a:lnTo>
                    <a:pt x="1010" y="132"/>
                  </a:lnTo>
                  <a:lnTo>
                    <a:pt x="1012" y="134"/>
                  </a:lnTo>
                  <a:lnTo>
                    <a:pt x="1012" y="140"/>
                  </a:lnTo>
                  <a:lnTo>
                    <a:pt x="1010" y="146"/>
                  </a:lnTo>
                  <a:lnTo>
                    <a:pt x="1008" y="148"/>
                  </a:lnTo>
                  <a:lnTo>
                    <a:pt x="1008" y="150"/>
                  </a:lnTo>
                  <a:lnTo>
                    <a:pt x="1008" y="150"/>
                  </a:lnTo>
                  <a:lnTo>
                    <a:pt x="1008" y="150"/>
                  </a:lnTo>
                  <a:close/>
                  <a:moveTo>
                    <a:pt x="948" y="138"/>
                  </a:moveTo>
                  <a:lnTo>
                    <a:pt x="950" y="140"/>
                  </a:lnTo>
                  <a:lnTo>
                    <a:pt x="952" y="142"/>
                  </a:lnTo>
                  <a:lnTo>
                    <a:pt x="954" y="142"/>
                  </a:lnTo>
                  <a:lnTo>
                    <a:pt x="956" y="144"/>
                  </a:lnTo>
                  <a:lnTo>
                    <a:pt x="960" y="144"/>
                  </a:lnTo>
                  <a:lnTo>
                    <a:pt x="962" y="146"/>
                  </a:lnTo>
                  <a:lnTo>
                    <a:pt x="964" y="146"/>
                  </a:lnTo>
                  <a:lnTo>
                    <a:pt x="964" y="144"/>
                  </a:lnTo>
                  <a:lnTo>
                    <a:pt x="960" y="140"/>
                  </a:lnTo>
                  <a:lnTo>
                    <a:pt x="958" y="140"/>
                  </a:lnTo>
                  <a:lnTo>
                    <a:pt x="954" y="140"/>
                  </a:lnTo>
                  <a:lnTo>
                    <a:pt x="952" y="138"/>
                  </a:lnTo>
                  <a:lnTo>
                    <a:pt x="950" y="136"/>
                  </a:lnTo>
                  <a:lnTo>
                    <a:pt x="948" y="138"/>
                  </a:lnTo>
                  <a:lnTo>
                    <a:pt x="948" y="138"/>
                  </a:lnTo>
                  <a:close/>
                  <a:moveTo>
                    <a:pt x="1028" y="216"/>
                  </a:moveTo>
                  <a:lnTo>
                    <a:pt x="1032" y="220"/>
                  </a:lnTo>
                  <a:lnTo>
                    <a:pt x="1034" y="220"/>
                  </a:lnTo>
                  <a:lnTo>
                    <a:pt x="1034" y="220"/>
                  </a:lnTo>
                  <a:lnTo>
                    <a:pt x="1036" y="218"/>
                  </a:lnTo>
                  <a:lnTo>
                    <a:pt x="1038" y="218"/>
                  </a:lnTo>
                  <a:lnTo>
                    <a:pt x="1036" y="216"/>
                  </a:lnTo>
                  <a:lnTo>
                    <a:pt x="1036" y="212"/>
                  </a:lnTo>
                  <a:lnTo>
                    <a:pt x="1034" y="214"/>
                  </a:lnTo>
                  <a:lnTo>
                    <a:pt x="1034" y="216"/>
                  </a:lnTo>
                  <a:lnTo>
                    <a:pt x="1032" y="216"/>
                  </a:lnTo>
                  <a:lnTo>
                    <a:pt x="1032" y="216"/>
                  </a:lnTo>
                  <a:lnTo>
                    <a:pt x="1028" y="216"/>
                  </a:lnTo>
                  <a:lnTo>
                    <a:pt x="1028" y="216"/>
                  </a:lnTo>
                  <a:close/>
                  <a:moveTo>
                    <a:pt x="1310" y="196"/>
                  </a:moveTo>
                  <a:lnTo>
                    <a:pt x="1310" y="196"/>
                  </a:lnTo>
                  <a:lnTo>
                    <a:pt x="1310" y="194"/>
                  </a:lnTo>
                  <a:lnTo>
                    <a:pt x="1310" y="192"/>
                  </a:lnTo>
                  <a:lnTo>
                    <a:pt x="1308" y="190"/>
                  </a:lnTo>
                  <a:lnTo>
                    <a:pt x="1308" y="192"/>
                  </a:lnTo>
                  <a:lnTo>
                    <a:pt x="1310" y="196"/>
                  </a:lnTo>
                  <a:lnTo>
                    <a:pt x="1310" y="196"/>
                  </a:lnTo>
                  <a:close/>
                  <a:moveTo>
                    <a:pt x="1308" y="198"/>
                  </a:moveTo>
                  <a:lnTo>
                    <a:pt x="1308" y="198"/>
                  </a:lnTo>
                  <a:lnTo>
                    <a:pt x="1308" y="196"/>
                  </a:lnTo>
                  <a:lnTo>
                    <a:pt x="1308" y="194"/>
                  </a:lnTo>
                  <a:lnTo>
                    <a:pt x="1306" y="194"/>
                  </a:lnTo>
                  <a:lnTo>
                    <a:pt x="1306" y="194"/>
                  </a:lnTo>
                  <a:lnTo>
                    <a:pt x="1308" y="198"/>
                  </a:lnTo>
                  <a:lnTo>
                    <a:pt x="1308" y="198"/>
                  </a:lnTo>
                  <a:close/>
                  <a:moveTo>
                    <a:pt x="1306" y="198"/>
                  </a:moveTo>
                  <a:lnTo>
                    <a:pt x="1308" y="202"/>
                  </a:lnTo>
                  <a:lnTo>
                    <a:pt x="1308" y="204"/>
                  </a:lnTo>
                  <a:lnTo>
                    <a:pt x="1310" y="202"/>
                  </a:lnTo>
                  <a:lnTo>
                    <a:pt x="1308" y="200"/>
                  </a:lnTo>
                  <a:lnTo>
                    <a:pt x="1306" y="198"/>
                  </a:lnTo>
                  <a:lnTo>
                    <a:pt x="1306" y="198"/>
                  </a:lnTo>
                  <a:lnTo>
                    <a:pt x="1306" y="198"/>
                  </a:lnTo>
                  <a:lnTo>
                    <a:pt x="1306" y="198"/>
                  </a:lnTo>
                  <a:close/>
                  <a:moveTo>
                    <a:pt x="1300" y="196"/>
                  </a:moveTo>
                  <a:lnTo>
                    <a:pt x="1300" y="200"/>
                  </a:lnTo>
                  <a:lnTo>
                    <a:pt x="1302" y="200"/>
                  </a:lnTo>
                  <a:lnTo>
                    <a:pt x="1302" y="200"/>
                  </a:lnTo>
                  <a:lnTo>
                    <a:pt x="1304" y="198"/>
                  </a:lnTo>
                  <a:lnTo>
                    <a:pt x="1302" y="196"/>
                  </a:lnTo>
                  <a:lnTo>
                    <a:pt x="1302" y="196"/>
                  </a:lnTo>
                  <a:lnTo>
                    <a:pt x="1300" y="196"/>
                  </a:lnTo>
                  <a:lnTo>
                    <a:pt x="1300" y="196"/>
                  </a:lnTo>
                  <a:lnTo>
                    <a:pt x="1300" y="196"/>
                  </a:lnTo>
                  <a:close/>
                  <a:moveTo>
                    <a:pt x="1368" y="168"/>
                  </a:moveTo>
                  <a:lnTo>
                    <a:pt x="1372" y="170"/>
                  </a:lnTo>
                  <a:lnTo>
                    <a:pt x="1374" y="168"/>
                  </a:lnTo>
                  <a:lnTo>
                    <a:pt x="1376" y="166"/>
                  </a:lnTo>
                  <a:lnTo>
                    <a:pt x="1376" y="164"/>
                  </a:lnTo>
                  <a:lnTo>
                    <a:pt x="1374" y="162"/>
                  </a:lnTo>
                  <a:lnTo>
                    <a:pt x="1374" y="160"/>
                  </a:lnTo>
                  <a:lnTo>
                    <a:pt x="1374" y="158"/>
                  </a:lnTo>
                  <a:lnTo>
                    <a:pt x="1370" y="156"/>
                  </a:lnTo>
                  <a:lnTo>
                    <a:pt x="1370" y="158"/>
                  </a:lnTo>
                  <a:lnTo>
                    <a:pt x="1368" y="158"/>
                  </a:lnTo>
                  <a:lnTo>
                    <a:pt x="1366" y="156"/>
                  </a:lnTo>
                  <a:lnTo>
                    <a:pt x="1364" y="156"/>
                  </a:lnTo>
                  <a:lnTo>
                    <a:pt x="1362" y="156"/>
                  </a:lnTo>
                  <a:lnTo>
                    <a:pt x="1362" y="158"/>
                  </a:lnTo>
                  <a:lnTo>
                    <a:pt x="1362" y="158"/>
                  </a:lnTo>
                  <a:lnTo>
                    <a:pt x="1360" y="158"/>
                  </a:lnTo>
                  <a:lnTo>
                    <a:pt x="1360" y="160"/>
                  </a:lnTo>
                  <a:lnTo>
                    <a:pt x="1360" y="164"/>
                  </a:lnTo>
                  <a:lnTo>
                    <a:pt x="1360" y="166"/>
                  </a:lnTo>
                  <a:lnTo>
                    <a:pt x="1362" y="166"/>
                  </a:lnTo>
                  <a:lnTo>
                    <a:pt x="1366" y="166"/>
                  </a:lnTo>
                  <a:lnTo>
                    <a:pt x="1368" y="168"/>
                  </a:lnTo>
                  <a:lnTo>
                    <a:pt x="1368" y="168"/>
                  </a:lnTo>
                  <a:close/>
                  <a:moveTo>
                    <a:pt x="1384" y="162"/>
                  </a:moveTo>
                  <a:lnTo>
                    <a:pt x="1386" y="160"/>
                  </a:lnTo>
                  <a:lnTo>
                    <a:pt x="1386" y="160"/>
                  </a:lnTo>
                  <a:lnTo>
                    <a:pt x="1384" y="160"/>
                  </a:lnTo>
                  <a:lnTo>
                    <a:pt x="1384" y="160"/>
                  </a:lnTo>
                  <a:lnTo>
                    <a:pt x="1384" y="162"/>
                  </a:lnTo>
                  <a:lnTo>
                    <a:pt x="1384" y="162"/>
                  </a:lnTo>
                  <a:close/>
                  <a:moveTo>
                    <a:pt x="1402" y="836"/>
                  </a:moveTo>
                  <a:lnTo>
                    <a:pt x="1402" y="834"/>
                  </a:lnTo>
                  <a:lnTo>
                    <a:pt x="1402" y="830"/>
                  </a:lnTo>
                  <a:lnTo>
                    <a:pt x="1400" y="828"/>
                  </a:lnTo>
                  <a:lnTo>
                    <a:pt x="1400" y="826"/>
                  </a:lnTo>
                  <a:lnTo>
                    <a:pt x="1400" y="822"/>
                  </a:lnTo>
                  <a:lnTo>
                    <a:pt x="1402" y="820"/>
                  </a:lnTo>
                  <a:lnTo>
                    <a:pt x="1404" y="820"/>
                  </a:lnTo>
                  <a:lnTo>
                    <a:pt x="1404" y="822"/>
                  </a:lnTo>
                  <a:lnTo>
                    <a:pt x="1406" y="822"/>
                  </a:lnTo>
                  <a:lnTo>
                    <a:pt x="1410" y="822"/>
                  </a:lnTo>
                  <a:lnTo>
                    <a:pt x="1410" y="820"/>
                  </a:lnTo>
                  <a:lnTo>
                    <a:pt x="1412" y="820"/>
                  </a:lnTo>
                  <a:lnTo>
                    <a:pt x="1412" y="822"/>
                  </a:lnTo>
                  <a:lnTo>
                    <a:pt x="1412" y="822"/>
                  </a:lnTo>
                  <a:lnTo>
                    <a:pt x="1412" y="824"/>
                  </a:lnTo>
                  <a:lnTo>
                    <a:pt x="1414" y="828"/>
                  </a:lnTo>
                  <a:lnTo>
                    <a:pt x="1416" y="830"/>
                  </a:lnTo>
                  <a:lnTo>
                    <a:pt x="1416" y="832"/>
                  </a:lnTo>
                  <a:lnTo>
                    <a:pt x="1416" y="830"/>
                  </a:lnTo>
                  <a:lnTo>
                    <a:pt x="1416" y="828"/>
                  </a:lnTo>
                  <a:lnTo>
                    <a:pt x="1416" y="826"/>
                  </a:lnTo>
                  <a:lnTo>
                    <a:pt x="1416" y="822"/>
                  </a:lnTo>
                  <a:lnTo>
                    <a:pt x="1414" y="820"/>
                  </a:lnTo>
                  <a:lnTo>
                    <a:pt x="1414" y="818"/>
                  </a:lnTo>
                  <a:lnTo>
                    <a:pt x="1412" y="816"/>
                  </a:lnTo>
                  <a:lnTo>
                    <a:pt x="1410" y="816"/>
                  </a:lnTo>
                  <a:lnTo>
                    <a:pt x="1410" y="816"/>
                  </a:lnTo>
                  <a:lnTo>
                    <a:pt x="1406" y="814"/>
                  </a:lnTo>
                  <a:lnTo>
                    <a:pt x="1406" y="810"/>
                  </a:lnTo>
                  <a:lnTo>
                    <a:pt x="1404" y="808"/>
                  </a:lnTo>
                  <a:lnTo>
                    <a:pt x="1400" y="804"/>
                  </a:lnTo>
                  <a:lnTo>
                    <a:pt x="1398" y="804"/>
                  </a:lnTo>
                  <a:lnTo>
                    <a:pt x="1396" y="802"/>
                  </a:lnTo>
                  <a:lnTo>
                    <a:pt x="1396" y="798"/>
                  </a:lnTo>
                  <a:lnTo>
                    <a:pt x="1394" y="794"/>
                  </a:lnTo>
                  <a:lnTo>
                    <a:pt x="1392" y="792"/>
                  </a:lnTo>
                  <a:lnTo>
                    <a:pt x="1392" y="786"/>
                  </a:lnTo>
                  <a:lnTo>
                    <a:pt x="1392" y="782"/>
                  </a:lnTo>
                  <a:lnTo>
                    <a:pt x="1390" y="780"/>
                  </a:lnTo>
                  <a:lnTo>
                    <a:pt x="1392" y="776"/>
                  </a:lnTo>
                  <a:lnTo>
                    <a:pt x="1392" y="772"/>
                  </a:lnTo>
                  <a:lnTo>
                    <a:pt x="1390" y="770"/>
                  </a:lnTo>
                  <a:lnTo>
                    <a:pt x="1390" y="768"/>
                  </a:lnTo>
                  <a:lnTo>
                    <a:pt x="1390" y="766"/>
                  </a:lnTo>
                  <a:lnTo>
                    <a:pt x="1390" y="764"/>
                  </a:lnTo>
                  <a:lnTo>
                    <a:pt x="1392" y="764"/>
                  </a:lnTo>
                  <a:lnTo>
                    <a:pt x="1394" y="764"/>
                  </a:lnTo>
                  <a:lnTo>
                    <a:pt x="1396" y="764"/>
                  </a:lnTo>
                  <a:lnTo>
                    <a:pt x="1400" y="764"/>
                  </a:lnTo>
                  <a:lnTo>
                    <a:pt x="1402" y="766"/>
                  </a:lnTo>
                  <a:lnTo>
                    <a:pt x="1404" y="770"/>
                  </a:lnTo>
                  <a:lnTo>
                    <a:pt x="1406" y="770"/>
                  </a:lnTo>
                  <a:lnTo>
                    <a:pt x="1408" y="772"/>
                  </a:lnTo>
                  <a:lnTo>
                    <a:pt x="1412" y="776"/>
                  </a:lnTo>
                  <a:lnTo>
                    <a:pt x="1412" y="776"/>
                  </a:lnTo>
                  <a:lnTo>
                    <a:pt x="1412" y="774"/>
                  </a:lnTo>
                  <a:lnTo>
                    <a:pt x="1408" y="770"/>
                  </a:lnTo>
                  <a:lnTo>
                    <a:pt x="1406" y="768"/>
                  </a:lnTo>
                  <a:lnTo>
                    <a:pt x="1404" y="764"/>
                  </a:lnTo>
                  <a:lnTo>
                    <a:pt x="1400" y="760"/>
                  </a:lnTo>
                  <a:lnTo>
                    <a:pt x="1400" y="760"/>
                  </a:lnTo>
                  <a:lnTo>
                    <a:pt x="1400" y="758"/>
                  </a:lnTo>
                  <a:lnTo>
                    <a:pt x="1398" y="754"/>
                  </a:lnTo>
                  <a:lnTo>
                    <a:pt x="1396" y="750"/>
                  </a:lnTo>
                  <a:lnTo>
                    <a:pt x="1394" y="750"/>
                  </a:lnTo>
                  <a:lnTo>
                    <a:pt x="1394" y="748"/>
                  </a:lnTo>
                  <a:lnTo>
                    <a:pt x="1390" y="742"/>
                  </a:lnTo>
                  <a:lnTo>
                    <a:pt x="1386" y="736"/>
                  </a:lnTo>
                  <a:lnTo>
                    <a:pt x="1386" y="734"/>
                  </a:lnTo>
                  <a:lnTo>
                    <a:pt x="1382" y="728"/>
                  </a:lnTo>
                  <a:lnTo>
                    <a:pt x="1380" y="724"/>
                  </a:lnTo>
                  <a:lnTo>
                    <a:pt x="1378" y="722"/>
                  </a:lnTo>
                  <a:lnTo>
                    <a:pt x="1378" y="720"/>
                  </a:lnTo>
                  <a:lnTo>
                    <a:pt x="1376" y="718"/>
                  </a:lnTo>
                  <a:lnTo>
                    <a:pt x="1374" y="716"/>
                  </a:lnTo>
                  <a:lnTo>
                    <a:pt x="1374" y="718"/>
                  </a:lnTo>
                  <a:lnTo>
                    <a:pt x="1372" y="718"/>
                  </a:lnTo>
                  <a:lnTo>
                    <a:pt x="1372" y="716"/>
                  </a:lnTo>
                  <a:lnTo>
                    <a:pt x="1372" y="714"/>
                  </a:lnTo>
                  <a:lnTo>
                    <a:pt x="1372" y="712"/>
                  </a:lnTo>
                  <a:lnTo>
                    <a:pt x="1370" y="712"/>
                  </a:lnTo>
                  <a:lnTo>
                    <a:pt x="1368" y="708"/>
                  </a:lnTo>
                  <a:lnTo>
                    <a:pt x="1366" y="706"/>
                  </a:lnTo>
                  <a:lnTo>
                    <a:pt x="1364" y="704"/>
                  </a:lnTo>
                  <a:lnTo>
                    <a:pt x="1364" y="700"/>
                  </a:lnTo>
                  <a:lnTo>
                    <a:pt x="1366" y="698"/>
                  </a:lnTo>
                  <a:lnTo>
                    <a:pt x="1366" y="698"/>
                  </a:lnTo>
                  <a:lnTo>
                    <a:pt x="1366" y="696"/>
                  </a:lnTo>
                  <a:lnTo>
                    <a:pt x="1364" y="692"/>
                  </a:lnTo>
                  <a:lnTo>
                    <a:pt x="1364" y="688"/>
                  </a:lnTo>
                  <a:lnTo>
                    <a:pt x="1362" y="688"/>
                  </a:lnTo>
                  <a:lnTo>
                    <a:pt x="1358" y="684"/>
                  </a:lnTo>
                  <a:lnTo>
                    <a:pt x="1358" y="682"/>
                  </a:lnTo>
                  <a:lnTo>
                    <a:pt x="1358" y="682"/>
                  </a:lnTo>
                  <a:lnTo>
                    <a:pt x="1358" y="680"/>
                  </a:lnTo>
                  <a:lnTo>
                    <a:pt x="1358" y="680"/>
                  </a:lnTo>
                  <a:lnTo>
                    <a:pt x="1360" y="682"/>
                  </a:lnTo>
                  <a:lnTo>
                    <a:pt x="1362" y="686"/>
                  </a:lnTo>
                  <a:lnTo>
                    <a:pt x="1362" y="682"/>
                  </a:lnTo>
                  <a:lnTo>
                    <a:pt x="1358" y="678"/>
                  </a:lnTo>
                  <a:lnTo>
                    <a:pt x="1356" y="676"/>
                  </a:lnTo>
                  <a:lnTo>
                    <a:pt x="1354" y="676"/>
                  </a:lnTo>
                  <a:lnTo>
                    <a:pt x="1354" y="672"/>
                  </a:lnTo>
                  <a:lnTo>
                    <a:pt x="1350" y="668"/>
                  </a:lnTo>
                  <a:lnTo>
                    <a:pt x="1348" y="666"/>
                  </a:lnTo>
                  <a:lnTo>
                    <a:pt x="1348" y="662"/>
                  </a:lnTo>
                  <a:lnTo>
                    <a:pt x="1346" y="660"/>
                  </a:lnTo>
                  <a:lnTo>
                    <a:pt x="1342" y="658"/>
                  </a:lnTo>
                  <a:lnTo>
                    <a:pt x="1340" y="656"/>
                  </a:lnTo>
                  <a:lnTo>
                    <a:pt x="1340" y="654"/>
                  </a:lnTo>
                  <a:lnTo>
                    <a:pt x="1338" y="656"/>
                  </a:lnTo>
                  <a:lnTo>
                    <a:pt x="1340" y="656"/>
                  </a:lnTo>
                  <a:lnTo>
                    <a:pt x="1340" y="658"/>
                  </a:lnTo>
                  <a:lnTo>
                    <a:pt x="1338" y="658"/>
                  </a:lnTo>
                  <a:lnTo>
                    <a:pt x="1336" y="658"/>
                  </a:lnTo>
                  <a:lnTo>
                    <a:pt x="1334" y="658"/>
                  </a:lnTo>
                  <a:lnTo>
                    <a:pt x="1338" y="662"/>
                  </a:lnTo>
                  <a:lnTo>
                    <a:pt x="1342" y="664"/>
                  </a:lnTo>
                  <a:lnTo>
                    <a:pt x="1344" y="666"/>
                  </a:lnTo>
                  <a:lnTo>
                    <a:pt x="1342" y="668"/>
                  </a:lnTo>
                  <a:lnTo>
                    <a:pt x="1344" y="668"/>
                  </a:lnTo>
                  <a:lnTo>
                    <a:pt x="1346" y="668"/>
                  </a:lnTo>
                  <a:lnTo>
                    <a:pt x="1346" y="670"/>
                  </a:lnTo>
                  <a:lnTo>
                    <a:pt x="1346" y="670"/>
                  </a:lnTo>
                  <a:lnTo>
                    <a:pt x="1344" y="670"/>
                  </a:lnTo>
                  <a:lnTo>
                    <a:pt x="1344" y="672"/>
                  </a:lnTo>
                  <a:lnTo>
                    <a:pt x="1346" y="672"/>
                  </a:lnTo>
                  <a:lnTo>
                    <a:pt x="1346" y="676"/>
                  </a:lnTo>
                  <a:lnTo>
                    <a:pt x="1344" y="676"/>
                  </a:lnTo>
                  <a:lnTo>
                    <a:pt x="1342" y="676"/>
                  </a:lnTo>
                  <a:lnTo>
                    <a:pt x="1342" y="674"/>
                  </a:lnTo>
                  <a:lnTo>
                    <a:pt x="1340" y="676"/>
                  </a:lnTo>
                  <a:lnTo>
                    <a:pt x="1338" y="678"/>
                  </a:lnTo>
                  <a:lnTo>
                    <a:pt x="1340" y="682"/>
                  </a:lnTo>
                  <a:lnTo>
                    <a:pt x="1342" y="684"/>
                  </a:lnTo>
                  <a:lnTo>
                    <a:pt x="1344" y="688"/>
                  </a:lnTo>
                  <a:lnTo>
                    <a:pt x="1346" y="692"/>
                  </a:lnTo>
                  <a:lnTo>
                    <a:pt x="1346" y="696"/>
                  </a:lnTo>
                  <a:lnTo>
                    <a:pt x="1346" y="698"/>
                  </a:lnTo>
                  <a:lnTo>
                    <a:pt x="1348" y="702"/>
                  </a:lnTo>
                  <a:lnTo>
                    <a:pt x="1350" y="708"/>
                  </a:lnTo>
                  <a:lnTo>
                    <a:pt x="1352" y="712"/>
                  </a:lnTo>
                  <a:lnTo>
                    <a:pt x="1354" y="714"/>
                  </a:lnTo>
                  <a:lnTo>
                    <a:pt x="1354" y="714"/>
                  </a:lnTo>
                  <a:lnTo>
                    <a:pt x="1352" y="716"/>
                  </a:lnTo>
                  <a:lnTo>
                    <a:pt x="1360" y="722"/>
                  </a:lnTo>
                  <a:lnTo>
                    <a:pt x="1362" y="722"/>
                  </a:lnTo>
                  <a:lnTo>
                    <a:pt x="1364" y="726"/>
                  </a:lnTo>
                  <a:lnTo>
                    <a:pt x="1364" y="730"/>
                  </a:lnTo>
                  <a:lnTo>
                    <a:pt x="1364" y="734"/>
                  </a:lnTo>
                  <a:lnTo>
                    <a:pt x="1366" y="738"/>
                  </a:lnTo>
                  <a:lnTo>
                    <a:pt x="1366" y="740"/>
                  </a:lnTo>
                  <a:lnTo>
                    <a:pt x="1368" y="742"/>
                  </a:lnTo>
                  <a:lnTo>
                    <a:pt x="1372" y="744"/>
                  </a:lnTo>
                  <a:lnTo>
                    <a:pt x="1370" y="744"/>
                  </a:lnTo>
                  <a:lnTo>
                    <a:pt x="1370" y="746"/>
                  </a:lnTo>
                  <a:lnTo>
                    <a:pt x="1374" y="750"/>
                  </a:lnTo>
                  <a:lnTo>
                    <a:pt x="1374" y="754"/>
                  </a:lnTo>
                  <a:lnTo>
                    <a:pt x="1376" y="756"/>
                  </a:lnTo>
                  <a:lnTo>
                    <a:pt x="1376" y="762"/>
                  </a:lnTo>
                  <a:lnTo>
                    <a:pt x="1376" y="764"/>
                  </a:lnTo>
                  <a:lnTo>
                    <a:pt x="1376" y="766"/>
                  </a:lnTo>
                  <a:lnTo>
                    <a:pt x="1376" y="770"/>
                  </a:lnTo>
                  <a:lnTo>
                    <a:pt x="1378" y="774"/>
                  </a:lnTo>
                  <a:lnTo>
                    <a:pt x="1378" y="776"/>
                  </a:lnTo>
                  <a:lnTo>
                    <a:pt x="1378" y="780"/>
                  </a:lnTo>
                  <a:lnTo>
                    <a:pt x="1380" y="782"/>
                  </a:lnTo>
                  <a:lnTo>
                    <a:pt x="1386" y="788"/>
                  </a:lnTo>
                  <a:lnTo>
                    <a:pt x="1386" y="790"/>
                  </a:lnTo>
                  <a:lnTo>
                    <a:pt x="1388" y="794"/>
                  </a:lnTo>
                  <a:lnTo>
                    <a:pt x="1388" y="798"/>
                  </a:lnTo>
                  <a:lnTo>
                    <a:pt x="1388" y="804"/>
                  </a:lnTo>
                  <a:lnTo>
                    <a:pt x="1390" y="808"/>
                  </a:lnTo>
                  <a:lnTo>
                    <a:pt x="1390" y="810"/>
                  </a:lnTo>
                  <a:lnTo>
                    <a:pt x="1394" y="814"/>
                  </a:lnTo>
                  <a:lnTo>
                    <a:pt x="1394" y="816"/>
                  </a:lnTo>
                  <a:lnTo>
                    <a:pt x="1394" y="820"/>
                  </a:lnTo>
                  <a:lnTo>
                    <a:pt x="1394" y="826"/>
                  </a:lnTo>
                  <a:lnTo>
                    <a:pt x="1394" y="828"/>
                  </a:lnTo>
                  <a:lnTo>
                    <a:pt x="1396" y="830"/>
                  </a:lnTo>
                  <a:lnTo>
                    <a:pt x="1398" y="834"/>
                  </a:lnTo>
                  <a:lnTo>
                    <a:pt x="1402" y="836"/>
                  </a:lnTo>
                  <a:lnTo>
                    <a:pt x="1402" y="836"/>
                  </a:lnTo>
                  <a:close/>
                  <a:moveTo>
                    <a:pt x="1274" y="658"/>
                  </a:moveTo>
                  <a:lnTo>
                    <a:pt x="1274" y="658"/>
                  </a:lnTo>
                  <a:lnTo>
                    <a:pt x="1274" y="656"/>
                  </a:lnTo>
                  <a:lnTo>
                    <a:pt x="1276" y="656"/>
                  </a:lnTo>
                  <a:lnTo>
                    <a:pt x="1276" y="656"/>
                  </a:lnTo>
                  <a:lnTo>
                    <a:pt x="1278" y="658"/>
                  </a:lnTo>
                  <a:lnTo>
                    <a:pt x="1280" y="658"/>
                  </a:lnTo>
                  <a:lnTo>
                    <a:pt x="1282" y="658"/>
                  </a:lnTo>
                  <a:lnTo>
                    <a:pt x="1282" y="656"/>
                  </a:lnTo>
                  <a:lnTo>
                    <a:pt x="1282" y="654"/>
                  </a:lnTo>
                  <a:lnTo>
                    <a:pt x="1282" y="652"/>
                  </a:lnTo>
                  <a:lnTo>
                    <a:pt x="1284" y="652"/>
                  </a:lnTo>
                  <a:lnTo>
                    <a:pt x="1284" y="650"/>
                  </a:lnTo>
                  <a:lnTo>
                    <a:pt x="1282" y="650"/>
                  </a:lnTo>
                  <a:lnTo>
                    <a:pt x="1280" y="652"/>
                  </a:lnTo>
                  <a:lnTo>
                    <a:pt x="1280" y="652"/>
                  </a:lnTo>
                  <a:lnTo>
                    <a:pt x="1280" y="652"/>
                  </a:lnTo>
                  <a:lnTo>
                    <a:pt x="1280" y="650"/>
                  </a:lnTo>
                  <a:lnTo>
                    <a:pt x="1280" y="648"/>
                  </a:lnTo>
                  <a:lnTo>
                    <a:pt x="1280" y="648"/>
                  </a:lnTo>
                  <a:lnTo>
                    <a:pt x="1276" y="648"/>
                  </a:lnTo>
                  <a:lnTo>
                    <a:pt x="1276" y="648"/>
                  </a:lnTo>
                  <a:lnTo>
                    <a:pt x="1274" y="650"/>
                  </a:lnTo>
                  <a:lnTo>
                    <a:pt x="1274" y="652"/>
                  </a:lnTo>
                  <a:lnTo>
                    <a:pt x="1272" y="652"/>
                  </a:lnTo>
                  <a:lnTo>
                    <a:pt x="1272" y="654"/>
                  </a:lnTo>
                  <a:lnTo>
                    <a:pt x="1274" y="658"/>
                  </a:lnTo>
                  <a:lnTo>
                    <a:pt x="1274" y="658"/>
                  </a:lnTo>
                  <a:close/>
                  <a:moveTo>
                    <a:pt x="1266" y="656"/>
                  </a:moveTo>
                  <a:lnTo>
                    <a:pt x="1266" y="656"/>
                  </a:lnTo>
                  <a:lnTo>
                    <a:pt x="1266" y="656"/>
                  </a:lnTo>
                  <a:lnTo>
                    <a:pt x="1268" y="654"/>
                  </a:lnTo>
                  <a:lnTo>
                    <a:pt x="1268" y="656"/>
                  </a:lnTo>
                  <a:lnTo>
                    <a:pt x="1270" y="654"/>
                  </a:lnTo>
                  <a:lnTo>
                    <a:pt x="1268" y="652"/>
                  </a:lnTo>
                  <a:lnTo>
                    <a:pt x="1270" y="652"/>
                  </a:lnTo>
                  <a:lnTo>
                    <a:pt x="1270" y="650"/>
                  </a:lnTo>
                  <a:lnTo>
                    <a:pt x="1268" y="650"/>
                  </a:lnTo>
                  <a:lnTo>
                    <a:pt x="1266" y="652"/>
                  </a:lnTo>
                  <a:lnTo>
                    <a:pt x="1264" y="652"/>
                  </a:lnTo>
                  <a:lnTo>
                    <a:pt x="1264" y="654"/>
                  </a:lnTo>
                  <a:lnTo>
                    <a:pt x="1266" y="656"/>
                  </a:lnTo>
                  <a:lnTo>
                    <a:pt x="1266" y="656"/>
                  </a:lnTo>
                  <a:close/>
                  <a:moveTo>
                    <a:pt x="1282" y="664"/>
                  </a:moveTo>
                  <a:lnTo>
                    <a:pt x="1282" y="666"/>
                  </a:lnTo>
                  <a:lnTo>
                    <a:pt x="1284" y="664"/>
                  </a:lnTo>
                  <a:lnTo>
                    <a:pt x="1284" y="662"/>
                  </a:lnTo>
                  <a:lnTo>
                    <a:pt x="1284" y="662"/>
                  </a:lnTo>
                  <a:lnTo>
                    <a:pt x="1284" y="662"/>
                  </a:lnTo>
                  <a:lnTo>
                    <a:pt x="1284" y="662"/>
                  </a:lnTo>
                  <a:lnTo>
                    <a:pt x="1282" y="664"/>
                  </a:lnTo>
                  <a:lnTo>
                    <a:pt x="1282" y="664"/>
                  </a:lnTo>
                  <a:close/>
                  <a:moveTo>
                    <a:pt x="1280" y="662"/>
                  </a:moveTo>
                  <a:lnTo>
                    <a:pt x="1280" y="664"/>
                  </a:lnTo>
                  <a:lnTo>
                    <a:pt x="1280" y="664"/>
                  </a:lnTo>
                  <a:lnTo>
                    <a:pt x="1282" y="664"/>
                  </a:lnTo>
                  <a:lnTo>
                    <a:pt x="1282" y="662"/>
                  </a:lnTo>
                  <a:lnTo>
                    <a:pt x="1280" y="660"/>
                  </a:lnTo>
                  <a:lnTo>
                    <a:pt x="1280" y="662"/>
                  </a:lnTo>
                  <a:lnTo>
                    <a:pt x="1280" y="662"/>
                  </a:lnTo>
                  <a:close/>
                  <a:moveTo>
                    <a:pt x="1280" y="674"/>
                  </a:moveTo>
                  <a:lnTo>
                    <a:pt x="1282" y="670"/>
                  </a:lnTo>
                  <a:lnTo>
                    <a:pt x="1284" y="670"/>
                  </a:lnTo>
                  <a:lnTo>
                    <a:pt x="1284" y="668"/>
                  </a:lnTo>
                  <a:lnTo>
                    <a:pt x="1284" y="668"/>
                  </a:lnTo>
                  <a:lnTo>
                    <a:pt x="1284" y="666"/>
                  </a:lnTo>
                  <a:lnTo>
                    <a:pt x="1280" y="668"/>
                  </a:lnTo>
                  <a:lnTo>
                    <a:pt x="1278" y="670"/>
                  </a:lnTo>
                  <a:lnTo>
                    <a:pt x="1278" y="672"/>
                  </a:lnTo>
                  <a:lnTo>
                    <a:pt x="1280" y="674"/>
                  </a:lnTo>
                  <a:lnTo>
                    <a:pt x="1280" y="674"/>
                  </a:lnTo>
                  <a:close/>
                  <a:moveTo>
                    <a:pt x="1376" y="526"/>
                  </a:moveTo>
                  <a:lnTo>
                    <a:pt x="1378" y="526"/>
                  </a:lnTo>
                  <a:lnTo>
                    <a:pt x="1380" y="524"/>
                  </a:lnTo>
                  <a:lnTo>
                    <a:pt x="1380" y="522"/>
                  </a:lnTo>
                  <a:lnTo>
                    <a:pt x="1378" y="522"/>
                  </a:lnTo>
                  <a:lnTo>
                    <a:pt x="1376" y="524"/>
                  </a:lnTo>
                  <a:lnTo>
                    <a:pt x="1376" y="526"/>
                  </a:lnTo>
                  <a:lnTo>
                    <a:pt x="1376" y="526"/>
                  </a:lnTo>
                  <a:close/>
                  <a:moveTo>
                    <a:pt x="1530" y="510"/>
                  </a:moveTo>
                  <a:lnTo>
                    <a:pt x="1532" y="510"/>
                  </a:lnTo>
                  <a:lnTo>
                    <a:pt x="1530" y="508"/>
                  </a:lnTo>
                  <a:lnTo>
                    <a:pt x="1530" y="506"/>
                  </a:lnTo>
                  <a:lnTo>
                    <a:pt x="1530" y="504"/>
                  </a:lnTo>
                  <a:lnTo>
                    <a:pt x="1530" y="502"/>
                  </a:lnTo>
                  <a:lnTo>
                    <a:pt x="1532" y="500"/>
                  </a:lnTo>
                  <a:lnTo>
                    <a:pt x="1534" y="498"/>
                  </a:lnTo>
                  <a:lnTo>
                    <a:pt x="1536" y="496"/>
                  </a:lnTo>
                  <a:lnTo>
                    <a:pt x="1538" y="494"/>
                  </a:lnTo>
                  <a:lnTo>
                    <a:pt x="1538" y="492"/>
                  </a:lnTo>
                  <a:lnTo>
                    <a:pt x="1536" y="488"/>
                  </a:lnTo>
                  <a:lnTo>
                    <a:pt x="1532" y="486"/>
                  </a:lnTo>
                  <a:lnTo>
                    <a:pt x="1532" y="484"/>
                  </a:lnTo>
                  <a:lnTo>
                    <a:pt x="1530" y="486"/>
                  </a:lnTo>
                  <a:lnTo>
                    <a:pt x="1530" y="488"/>
                  </a:lnTo>
                  <a:lnTo>
                    <a:pt x="1528" y="488"/>
                  </a:lnTo>
                  <a:lnTo>
                    <a:pt x="1526" y="492"/>
                  </a:lnTo>
                  <a:lnTo>
                    <a:pt x="1524" y="492"/>
                  </a:lnTo>
                  <a:lnTo>
                    <a:pt x="1524" y="494"/>
                  </a:lnTo>
                  <a:lnTo>
                    <a:pt x="1524" y="494"/>
                  </a:lnTo>
                  <a:lnTo>
                    <a:pt x="1526" y="494"/>
                  </a:lnTo>
                  <a:lnTo>
                    <a:pt x="1528" y="494"/>
                  </a:lnTo>
                  <a:lnTo>
                    <a:pt x="1526" y="496"/>
                  </a:lnTo>
                  <a:lnTo>
                    <a:pt x="1528" y="500"/>
                  </a:lnTo>
                  <a:lnTo>
                    <a:pt x="1528" y="502"/>
                  </a:lnTo>
                  <a:lnTo>
                    <a:pt x="1528" y="504"/>
                  </a:lnTo>
                  <a:lnTo>
                    <a:pt x="1528" y="506"/>
                  </a:lnTo>
                  <a:lnTo>
                    <a:pt x="1528" y="508"/>
                  </a:lnTo>
                  <a:lnTo>
                    <a:pt x="1530" y="510"/>
                  </a:lnTo>
                  <a:lnTo>
                    <a:pt x="1530" y="510"/>
                  </a:lnTo>
                  <a:close/>
                  <a:moveTo>
                    <a:pt x="1620" y="590"/>
                  </a:moveTo>
                  <a:lnTo>
                    <a:pt x="1622" y="592"/>
                  </a:lnTo>
                  <a:lnTo>
                    <a:pt x="1624" y="592"/>
                  </a:lnTo>
                  <a:lnTo>
                    <a:pt x="1628" y="594"/>
                  </a:lnTo>
                  <a:lnTo>
                    <a:pt x="1630" y="596"/>
                  </a:lnTo>
                  <a:lnTo>
                    <a:pt x="1632" y="596"/>
                  </a:lnTo>
                  <a:lnTo>
                    <a:pt x="1636" y="596"/>
                  </a:lnTo>
                  <a:lnTo>
                    <a:pt x="1634" y="594"/>
                  </a:lnTo>
                  <a:lnTo>
                    <a:pt x="1630" y="594"/>
                  </a:lnTo>
                  <a:lnTo>
                    <a:pt x="1630" y="592"/>
                  </a:lnTo>
                  <a:lnTo>
                    <a:pt x="1626" y="592"/>
                  </a:lnTo>
                  <a:lnTo>
                    <a:pt x="1624" y="590"/>
                  </a:lnTo>
                  <a:lnTo>
                    <a:pt x="1622" y="588"/>
                  </a:lnTo>
                  <a:lnTo>
                    <a:pt x="1620" y="590"/>
                  </a:lnTo>
                  <a:lnTo>
                    <a:pt x="1620" y="590"/>
                  </a:lnTo>
                  <a:close/>
                  <a:moveTo>
                    <a:pt x="1594" y="584"/>
                  </a:moveTo>
                  <a:lnTo>
                    <a:pt x="1596" y="584"/>
                  </a:lnTo>
                  <a:lnTo>
                    <a:pt x="1598" y="584"/>
                  </a:lnTo>
                  <a:lnTo>
                    <a:pt x="1600" y="586"/>
                  </a:lnTo>
                  <a:lnTo>
                    <a:pt x="1600" y="586"/>
                  </a:lnTo>
                  <a:lnTo>
                    <a:pt x="1602" y="590"/>
                  </a:lnTo>
                  <a:lnTo>
                    <a:pt x="1604" y="590"/>
                  </a:lnTo>
                  <a:lnTo>
                    <a:pt x="1606" y="592"/>
                  </a:lnTo>
                  <a:lnTo>
                    <a:pt x="1608" y="592"/>
                  </a:lnTo>
                  <a:lnTo>
                    <a:pt x="1608" y="592"/>
                  </a:lnTo>
                  <a:lnTo>
                    <a:pt x="1610" y="594"/>
                  </a:lnTo>
                  <a:lnTo>
                    <a:pt x="1614" y="594"/>
                  </a:lnTo>
                  <a:lnTo>
                    <a:pt x="1614" y="594"/>
                  </a:lnTo>
                  <a:lnTo>
                    <a:pt x="1612" y="590"/>
                  </a:lnTo>
                  <a:lnTo>
                    <a:pt x="1610" y="590"/>
                  </a:lnTo>
                  <a:lnTo>
                    <a:pt x="1606" y="588"/>
                  </a:lnTo>
                  <a:lnTo>
                    <a:pt x="1606" y="586"/>
                  </a:lnTo>
                  <a:lnTo>
                    <a:pt x="1604" y="584"/>
                  </a:lnTo>
                  <a:lnTo>
                    <a:pt x="1602" y="582"/>
                  </a:lnTo>
                  <a:lnTo>
                    <a:pt x="1602" y="580"/>
                  </a:lnTo>
                  <a:lnTo>
                    <a:pt x="1602" y="580"/>
                  </a:lnTo>
                  <a:lnTo>
                    <a:pt x="1600" y="580"/>
                  </a:lnTo>
                  <a:lnTo>
                    <a:pt x="1598" y="580"/>
                  </a:lnTo>
                  <a:lnTo>
                    <a:pt x="1596" y="580"/>
                  </a:lnTo>
                  <a:lnTo>
                    <a:pt x="1594" y="582"/>
                  </a:lnTo>
                  <a:lnTo>
                    <a:pt x="1594" y="584"/>
                  </a:lnTo>
                  <a:lnTo>
                    <a:pt x="1594" y="584"/>
                  </a:lnTo>
                  <a:close/>
                  <a:moveTo>
                    <a:pt x="1532" y="714"/>
                  </a:moveTo>
                  <a:lnTo>
                    <a:pt x="1534" y="714"/>
                  </a:lnTo>
                  <a:lnTo>
                    <a:pt x="1534" y="712"/>
                  </a:lnTo>
                  <a:lnTo>
                    <a:pt x="1534" y="710"/>
                  </a:lnTo>
                  <a:lnTo>
                    <a:pt x="1532" y="708"/>
                  </a:lnTo>
                  <a:lnTo>
                    <a:pt x="1532" y="710"/>
                  </a:lnTo>
                  <a:lnTo>
                    <a:pt x="1532" y="712"/>
                  </a:lnTo>
                  <a:lnTo>
                    <a:pt x="1532" y="714"/>
                  </a:lnTo>
                  <a:lnTo>
                    <a:pt x="1532" y="714"/>
                  </a:lnTo>
                  <a:close/>
                  <a:moveTo>
                    <a:pt x="1520" y="710"/>
                  </a:moveTo>
                  <a:lnTo>
                    <a:pt x="1520" y="712"/>
                  </a:lnTo>
                  <a:lnTo>
                    <a:pt x="1520" y="712"/>
                  </a:lnTo>
                  <a:lnTo>
                    <a:pt x="1524" y="712"/>
                  </a:lnTo>
                  <a:lnTo>
                    <a:pt x="1524" y="710"/>
                  </a:lnTo>
                  <a:lnTo>
                    <a:pt x="1522" y="708"/>
                  </a:lnTo>
                  <a:lnTo>
                    <a:pt x="1520" y="710"/>
                  </a:lnTo>
                  <a:lnTo>
                    <a:pt x="1520" y="710"/>
                  </a:lnTo>
                  <a:close/>
                  <a:moveTo>
                    <a:pt x="1526" y="730"/>
                  </a:moveTo>
                  <a:lnTo>
                    <a:pt x="1528" y="730"/>
                  </a:lnTo>
                  <a:lnTo>
                    <a:pt x="1528" y="728"/>
                  </a:lnTo>
                  <a:lnTo>
                    <a:pt x="1528" y="726"/>
                  </a:lnTo>
                  <a:lnTo>
                    <a:pt x="1530" y="726"/>
                  </a:lnTo>
                  <a:lnTo>
                    <a:pt x="1532" y="722"/>
                  </a:lnTo>
                  <a:lnTo>
                    <a:pt x="1532" y="720"/>
                  </a:lnTo>
                  <a:lnTo>
                    <a:pt x="1532" y="718"/>
                  </a:lnTo>
                  <a:lnTo>
                    <a:pt x="1534" y="716"/>
                  </a:lnTo>
                  <a:lnTo>
                    <a:pt x="1532" y="714"/>
                  </a:lnTo>
                  <a:lnTo>
                    <a:pt x="1528" y="712"/>
                  </a:lnTo>
                  <a:lnTo>
                    <a:pt x="1528" y="714"/>
                  </a:lnTo>
                  <a:lnTo>
                    <a:pt x="1528" y="718"/>
                  </a:lnTo>
                  <a:lnTo>
                    <a:pt x="1528" y="720"/>
                  </a:lnTo>
                  <a:lnTo>
                    <a:pt x="1526" y="720"/>
                  </a:lnTo>
                  <a:lnTo>
                    <a:pt x="1524" y="724"/>
                  </a:lnTo>
                  <a:lnTo>
                    <a:pt x="1522" y="724"/>
                  </a:lnTo>
                  <a:lnTo>
                    <a:pt x="1522" y="724"/>
                  </a:lnTo>
                  <a:lnTo>
                    <a:pt x="1524" y="726"/>
                  </a:lnTo>
                  <a:lnTo>
                    <a:pt x="1524" y="728"/>
                  </a:lnTo>
                  <a:lnTo>
                    <a:pt x="1522" y="728"/>
                  </a:lnTo>
                  <a:lnTo>
                    <a:pt x="1524" y="730"/>
                  </a:lnTo>
                  <a:lnTo>
                    <a:pt x="1526" y="730"/>
                  </a:lnTo>
                  <a:lnTo>
                    <a:pt x="1526" y="730"/>
                  </a:lnTo>
                  <a:lnTo>
                    <a:pt x="1526" y="730"/>
                  </a:lnTo>
                  <a:close/>
                  <a:moveTo>
                    <a:pt x="1524" y="746"/>
                  </a:moveTo>
                  <a:lnTo>
                    <a:pt x="1524" y="746"/>
                  </a:lnTo>
                  <a:lnTo>
                    <a:pt x="1526" y="744"/>
                  </a:lnTo>
                  <a:lnTo>
                    <a:pt x="1524" y="742"/>
                  </a:lnTo>
                  <a:lnTo>
                    <a:pt x="1524" y="740"/>
                  </a:lnTo>
                  <a:lnTo>
                    <a:pt x="1524" y="740"/>
                  </a:lnTo>
                  <a:lnTo>
                    <a:pt x="1524" y="742"/>
                  </a:lnTo>
                  <a:lnTo>
                    <a:pt x="1522" y="744"/>
                  </a:lnTo>
                  <a:lnTo>
                    <a:pt x="1524" y="746"/>
                  </a:lnTo>
                  <a:lnTo>
                    <a:pt x="1524" y="746"/>
                  </a:lnTo>
                  <a:close/>
                  <a:moveTo>
                    <a:pt x="1524" y="752"/>
                  </a:moveTo>
                  <a:lnTo>
                    <a:pt x="1526" y="750"/>
                  </a:lnTo>
                  <a:lnTo>
                    <a:pt x="1526" y="750"/>
                  </a:lnTo>
                  <a:lnTo>
                    <a:pt x="1524" y="748"/>
                  </a:lnTo>
                  <a:lnTo>
                    <a:pt x="1524" y="748"/>
                  </a:lnTo>
                  <a:lnTo>
                    <a:pt x="1524" y="750"/>
                  </a:lnTo>
                  <a:lnTo>
                    <a:pt x="1524" y="752"/>
                  </a:lnTo>
                  <a:lnTo>
                    <a:pt x="1524" y="752"/>
                  </a:lnTo>
                  <a:close/>
                  <a:moveTo>
                    <a:pt x="1520" y="754"/>
                  </a:moveTo>
                  <a:lnTo>
                    <a:pt x="1522" y="754"/>
                  </a:lnTo>
                  <a:lnTo>
                    <a:pt x="1520" y="754"/>
                  </a:lnTo>
                  <a:lnTo>
                    <a:pt x="1520" y="754"/>
                  </a:lnTo>
                  <a:lnTo>
                    <a:pt x="1520" y="754"/>
                  </a:lnTo>
                  <a:lnTo>
                    <a:pt x="1520" y="754"/>
                  </a:lnTo>
                  <a:lnTo>
                    <a:pt x="1520" y="754"/>
                  </a:lnTo>
                  <a:close/>
                  <a:moveTo>
                    <a:pt x="1522" y="760"/>
                  </a:moveTo>
                  <a:lnTo>
                    <a:pt x="1522" y="760"/>
                  </a:lnTo>
                  <a:lnTo>
                    <a:pt x="1524" y="758"/>
                  </a:lnTo>
                  <a:lnTo>
                    <a:pt x="1524" y="756"/>
                  </a:lnTo>
                  <a:lnTo>
                    <a:pt x="1524" y="756"/>
                  </a:lnTo>
                  <a:lnTo>
                    <a:pt x="1522" y="758"/>
                  </a:lnTo>
                  <a:lnTo>
                    <a:pt x="1522" y="760"/>
                  </a:lnTo>
                  <a:lnTo>
                    <a:pt x="1522" y="760"/>
                  </a:lnTo>
                  <a:close/>
                  <a:moveTo>
                    <a:pt x="1518" y="776"/>
                  </a:moveTo>
                  <a:lnTo>
                    <a:pt x="1520" y="776"/>
                  </a:lnTo>
                  <a:lnTo>
                    <a:pt x="1518" y="774"/>
                  </a:lnTo>
                  <a:lnTo>
                    <a:pt x="1518" y="774"/>
                  </a:lnTo>
                  <a:lnTo>
                    <a:pt x="1518" y="776"/>
                  </a:lnTo>
                  <a:lnTo>
                    <a:pt x="1518" y="776"/>
                  </a:lnTo>
                  <a:close/>
                  <a:moveTo>
                    <a:pt x="1518" y="784"/>
                  </a:moveTo>
                  <a:lnTo>
                    <a:pt x="1518" y="782"/>
                  </a:lnTo>
                  <a:lnTo>
                    <a:pt x="1518" y="782"/>
                  </a:lnTo>
                  <a:lnTo>
                    <a:pt x="1518" y="782"/>
                  </a:lnTo>
                  <a:lnTo>
                    <a:pt x="1518" y="784"/>
                  </a:lnTo>
                  <a:lnTo>
                    <a:pt x="1518" y="784"/>
                  </a:lnTo>
                  <a:close/>
                  <a:moveTo>
                    <a:pt x="1518" y="786"/>
                  </a:moveTo>
                  <a:lnTo>
                    <a:pt x="1518" y="788"/>
                  </a:lnTo>
                  <a:lnTo>
                    <a:pt x="1518" y="786"/>
                  </a:lnTo>
                  <a:lnTo>
                    <a:pt x="1518" y="786"/>
                  </a:lnTo>
                  <a:lnTo>
                    <a:pt x="1518" y="786"/>
                  </a:lnTo>
                  <a:close/>
                  <a:moveTo>
                    <a:pt x="1516" y="792"/>
                  </a:moveTo>
                  <a:lnTo>
                    <a:pt x="1516" y="792"/>
                  </a:lnTo>
                  <a:lnTo>
                    <a:pt x="1516" y="792"/>
                  </a:lnTo>
                  <a:lnTo>
                    <a:pt x="1516" y="790"/>
                  </a:lnTo>
                  <a:lnTo>
                    <a:pt x="1516" y="790"/>
                  </a:lnTo>
                  <a:lnTo>
                    <a:pt x="1516" y="792"/>
                  </a:lnTo>
                  <a:lnTo>
                    <a:pt x="1516" y="792"/>
                  </a:lnTo>
                  <a:close/>
                  <a:moveTo>
                    <a:pt x="1514" y="802"/>
                  </a:moveTo>
                  <a:lnTo>
                    <a:pt x="1514" y="800"/>
                  </a:lnTo>
                  <a:lnTo>
                    <a:pt x="1514" y="796"/>
                  </a:lnTo>
                  <a:lnTo>
                    <a:pt x="1514" y="796"/>
                  </a:lnTo>
                  <a:lnTo>
                    <a:pt x="1514" y="798"/>
                  </a:lnTo>
                  <a:lnTo>
                    <a:pt x="1512" y="802"/>
                  </a:lnTo>
                  <a:lnTo>
                    <a:pt x="1514" y="802"/>
                  </a:lnTo>
                  <a:lnTo>
                    <a:pt x="1514" y="802"/>
                  </a:lnTo>
                  <a:close/>
                  <a:moveTo>
                    <a:pt x="1492" y="830"/>
                  </a:moveTo>
                  <a:lnTo>
                    <a:pt x="1492" y="830"/>
                  </a:lnTo>
                  <a:lnTo>
                    <a:pt x="1496" y="828"/>
                  </a:lnTo>
                  <a:lnTo>
                    <a:pt x="1498" y="824"/>
                  </a:lnTo>
                  <a:lnTo>
                    <a:pt x="1498" y="824"/>
                  </a:lnTo>
                  <a:lnTo>
                    <a:pt x="1498" y="822"/>
                  </a:lnTo>
                  <a:lnTo>
                    <a:pt x="1500" y="818"/>
                  </a:lnTo>
                  <a:lnTo>
                    <a:pt x="1502" y="816"/>
                  </a:lnTo>
                  <a:lnTo>
                    <a:pt x="1500" y="816"/>
                  </a:lnTo>
                  <a:lnTo>
                    <a:pt x="1498" y="816"/>
                  </a:lnTo>
                  <a:lnTo>
                    <a:pt x="1498" y="818"/>
                  </a:lnTo>
                  <a:lnTo>
                    <a:pt x="1496" y="820"/>
                  </a:lnTo>
                  <a:lnTo>
                    <a:pt x="1496" y="822"/>
                  </a:lnTo>
                  <a:lnTo>
                    <a:pt x="1494" y="822"/>
                  </a:lnTo>
                  <a:lnTo>
                    <a:pt x="1494" y="824"/>
                  </a:lnTo>
                  <a:lnTo>
                    <a:pt x="1492" y="826"/>
                  </a:lnTo>
                  <a:lnTo>
                    <a:pt x="1492" y="830"/>
                  </a:lnTo>
                  <a:lnTo>
                    <a:pt x="1492" y="830"/>
                  </a:lnTo>
                  <a:close/>
                  <a:moveTo>
                    <a:pt x="1468" y="858"/>
                  </a:moveTo>
                  <a:lnTo>
                    <a:pt x="1470" y="858"/>
                  </a:lnTo>
                  <a:lnTo>
                    <a:pt x="1470" y="854"/>
                  </a:lnTo>
                  <a:lnTo>
                    <a:pt x="1472" y="854"/>
                  </a:lnTo>
                  <a:lnTo>
                    <a:pt x="1472" y="850"/>
                  </a:lnTo>
                  <a:lnTo>
                    <a:pt x="1472" y="848"/>
                  </a:lnTo>
                  <a:lnTo>
                    <a:pt x="1472" y="848"/>
                  </a:lnTo>
                  <a:lnTo>
                    <a:pt x="1474" y="846"/>
                  </a:lnTo>
                  <a:lnTo>
                    <a:pt x="1474" y="848"/>
                  </a:lnTo>
                  <a:lnTo>
                    <a:pt x="1476" y="846"/>
                  </a:lnTo>
                  <a:lnTo>
                    <a:pt x="1478" y="842"/>
                  </a:lnTo>
                  <a:lnTo>
                    <a:pt x="1480" y="838"/>
                  </a:lnTo>
                  <a:lnTo>
                    <a:pt x="1484" y="838"/>
                  </a:lnTo>
                  <a:lnTo>
                    <a:pt x="1486" y="838"/>
                  </a:lnTo>
                  <a:lnTo>
                    <a:pt x="1486" y="834"/>
                  </a:lnTo>
                  <a:lnTo>
                    <a:pt x="1484" y="832"/>
                  </a:lnTo>
                  <a:lnTo>
                    <a:pt x="1484" y="832"/>
                  </a:lnTo>
                  <a:lnTo>
                    <a:pt x="1480" y="836"/>
                  </a:lnTo>
                  <a:lnTo>
                    <a:pt x="1480" y="838"/>
                  </a:lnTo>
                  <a:lnTo>
                    <a:pt x="1478" y="838"/>
                  </a:lnTo>
                  <a:lnTo>
                    <a:pt x="1476" y="838"/>
                  </a:lnTo>
                  <a:lnTo>
                    <a:pt x="1476" y="838"/>
                  </a:lnTo>
                  <a:lnTo>
                    <a:pt x="1474" y="836"/>
                  </a:lnTo>
                  <a:lnTo>
                    <a:pt x="1474" y="836"/>
                  </a:lnTo>
                  <a:lnTo>
                    <a:pt x="1472" y="838"/>
                  </a:lnTo>
                  <a:lnTo>
                    <a:pt x="1474" y="840"/>
                  </a:lnTo>
                  <a:lnTo>
                    <a:pt x="1472" y="842"/>
                  </a:lnTo>
                  <a:lnTo>
                    <a:pt x="1472" y="844"/>
                  </a:lnTo>
                  <a:lnTo>
                    <a:pt x="1470" y="844"/>
                  </a:lnTo>
                  <a:lnTo>
                    <a:pt x="1470" y="846"/>
                  </a:lnTo>
                  <a:lnTo>
                    <a:pt x="1470" y="848"/>
                  </a:lnTo>
                  <a:lnTo>
                    <a:pt x="1468" y="850"/>
                  </a:lnTo>
                  <a:lnTo>
                    <a:pt x="1468" y="850"/>
                  </a:lnTo>
                  <a:lnTo>
                    <a:pt x="1468" y="852"/>
                  </a:lnTo>
                  <a:lnTo>
                    <a:pt x="1468" y="854"/>
                  </a:lnTo>
                  <a:lnTo>
                    <a:pt x="1468" y="856"/>
                  </a:lnTo>
                  <a:lnTo>
                    <a:pt x="1468" y="858"/>
                  </a:lnTo>
                  <a:lnTo>
                    <a:pt x="1468" y="858"/>
                  </a:lnTo>
                  <a:close/>
                  <a:moveTo>
                    <a:pt x="1458" y="874"/>
                  </a:moveTo>
                  <a:lnTo>
                    <a:pt x="1458" y="874"/>
                  </a:lnTo>
                  <a:lnTo>
                    <a:pt x="1458" y="870"/>
                  </a:lnTo>
                  <a:lnTo>
                    <a:pt x="1458" y="864"/>
                  </a:lnTo>
                  <a:lnTo>
                    <a:pt x="1460" y="864"/>
                  </a:lnTo>
                  <a:lnTo>
                    <a:pt x="1462" y="862"/>
                  </a:lnTo>
                  <a:lnTo>
                    <a:pt x="1464" y="858"/>
                  </a:lnTo>
                  <a:lnTo>
                    <a:pt x="1462" y="858"/>
                  </a:lnTo>
                  <a:lnTo>
                    <a:pt x="1460" y="860"/>
                  </a:lnTo>
                  <a:lnTo>
                    <a:pt x="1460" y="858"/>
                  </a:lnTo>
                  <a:lnTo>
                    <a:pt x="1458" y="858"/>
                  </a:lnTo>
                  <a:lnTo>
                    <a:pt x="1458" y="858"/>
                  </a:lnTo>
                  <a:lnTo>
                    <a:pt x="1458" y="862"/>
                  </a:lnTo>
                  <a:lnTo>
                    <a:pt x="1456" y="864"/>
                  </a:lnTo>
                  <a:lnTo>
                    <a:pt x="1456" y="868"/>
                  </a:lnTo>
                  <a:lnTo>
                    <a:pt x="1454" y="870"/>
                  </a:lnTo>
                  <a:lnTo>
                    <a:pt x="1456" y="872"/>
                  </a:lnTo>
                  <a:lnTo>
                    <a:pt x="1458" y="874"/>
                  </a:lnTo>
                  <a:lnTo>
                    <a:pt x="1458" y="874"/>
                  </a:lnTo>
                  <a:close/>
                  <a:moveTo>
                    <a:pt x="24" y="672"/>
                  </a:moveTo>
                  <a:lnTo>
                    <a:pt x="24" y="672"/>
                  </a:lnTo>
                  <a:lnTo>
                    <a:pt x="24" y="676"/>
                  </a:lnTo>
                  <a:lnTo>
                    <a:pt x="26" y="676"/>
                  </a:lnTo>
                  <a:lnTo>
                    <a:pt x="28" y="676"/>
                  </a:lnTo>
                  <a:lnTo>
                    <a:pt x="24" y="672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2" name="Country : Japan"/>
            <p:cNvSpPr>
              <a:spLocks noEditPoints="1"/>
            </p:cNvSpPr>
            <p:nvPr/>
          </p:nvSpPr>
          <p:spPr bwMode="auto">
            <a:xfrm>
              <a:off x="7531012" y="2691632"/>
              <a:ext cx="405456" cy="782244"/>
            </a:xfrm>
            <a:custGeom>
              <a:avLst/>
              <a:gdLst>
                <a:gd name="T0" fmla="*/ 82 w 198"/>
                <a:gd name="T1" fmla="*/ 184 h 382"/>
                <a:gd name="T2" fmla="*/ 8 w 198"/>
                <a:gd name="T3" fmla="*/ 378 h 382"/>
                <a:gd name="T4" fmla="*/ 44 w 198"/>
                <a:gd name="T5" fmla="*/ 348 h 382"/>
                <a:gd name="T6" fmla="*/ 44 w 198"/>
                <a:gd name="T7" fmla="*/ 348 h 382"/>
                <a:gd name="T8" fmla="*/ 58 w 198"/>
                <a:gd name="T9" fmla="*/ 318 h 382"/>
                <a:gd name="T10" fmla="*/ 60 w 198"/>
                <a:gd name="T11" fmla="*/ 318 h 382"/>
                <a:gd name="T12" fmla="*/ 138 w 198"/>
                <a:gd name="T13" fmla="*/ 80 h 382"/>
                <a:gd name="T14" fmla="*/ 132 w 198"/>
                <a:gd name="T15" fmla="*/ 54 h 382"/>
                <a:gd name="T16" fmla="*/ 142 w 198"/>
                <a:gd name="T17" fmla="*/ 46 h 382"/>
                <a:gd name="T18" fmla="*/ 142 w 198"/>
                <a:gd name="T19" fmla="*/ 28 h 382"/>
                <a:gd name="T20" fmla="*/ 140 w 198"/>
                <a:gd name="T21" fmla="*/ 0 h 382"/>
                <a:gd name="T22" fmla="*/ 174 w 198"/>
                <a:gd name="T23" fmla="*/ 26 h 382"/>
                <a:gd name="T24" fmla="*/ 188 w 198"/>
                <a:gd name="T25" fmla="*/ 30 h 382"/>
                <a:gd name="T26" fmla="*/ 196 w 198"/>
                <a:gd name="T27" fmla="*/ 40 h 382"/>
                <a:gd name="T28" fmla="*/ 176 w 198"/>
                <a:gd name="T29" fmla="*/ 56 h 382"/>
                <a:gd name="T30" fmla="*/ 154 w 198"/>
                <a:gd name="T31" fmla="*/ 56 h 382"/>
                <a:gd name="T32" fmla="*/ 144 w 198"/>
                <a:gd name="T33" fmla="*/ 64 h 382"/>
                <a:gd name="T34" fmla="*/ 140 w 198"/>
                <a:gd name="T35" fmla="*/ 82 h 382"/>
                <a:gd name="T36" fmla="*/ 138 w 198"/>
                <a:gd name="T37" fmla="*/ 144 h 382"/>
                <a:gd name="T38" fmla="*/ 44 w 198"/>
                <a:gd name="T39" fmla="*/ 236 h 382"/>
                <a:gd name="T40" fmla="*/ 40 w 198"/>
                <a:gd name="T41" fmla="*/ 242 h 382"/>
                <a:gd name="T42" fmla="*/ 38 w 198"/>
                <a:gd name="T43" fmla="*/ 246 h 382"/>
                <a:gd name="T44" fmla="*/ 56 w 198"/>
                <a:gd name="T45" fmla="*/ 252 h 382"/>
                <a:gd name="T46" fmla="*/ 54 w 198"/>
                <a:gd name="T47" fmla="*/ 246 h 382"/>
                <a:gd name="T48" fmla="*/ 100 w 198"/>
                <a:gd name="T49" fmla="*/ 212 h 382"/>
                <a:gd name="T50" fmla="*/ 92 w 198"/>
                <a:gd name="T51" fmla="*/ 238 h 382"/>
                <a:gd name="T52" fmla="*/ 110 w 198"/>
                <a:gd name="T53" fmla="*/ 220 h 382"/>
                <a:gd name="T54" fmla="*/ 88 w 198"/>
                <a:gd name="T55" fmla="*/ 222 h 382"/>
                <a:gd name="T56" fmla="*/ 88 w 198"/>
                <a:gd name="T57" fmla="*/ 238 h 382"/>
                <a:gd name="T58" fmla="*/ 74 w 198"/>
                <a:gd name="T59" fmla="*/ 278 h 382"/>
                <a:gd name="T60" fmla="*/ 72 w 198"/>
                <a:gd name="T61" fmla="*/ 264 h 382"/>
                <a:gd name="T62" fmla="*/ 78 w 198"/>
                <a:gd name="T63" fmla="*/ 238 h 382"/>
                <a:gd name="T64" fmla="*/ 68 w 198"/>
                <a:gd name="T65" fmla="*/ 228 h 382"/>
                <a:gd name="T66" fmla="*/ 78 w 198"/>
                <a:gd name="T67" fmla="*/ 214 h 382"/>
                <a:gd name="T68" fmla="*/ 100 w 198"/>
                <a:gd name="T69" fmla="*/ 208 h 382"/>
                <a:gd name="T70" fmla="*/ 112 w 198"/>
                <a:gd name="T71" fmla="*/ 220 h 382"/>
                <a:gd name="T72" fmla="*/ 130 w 198"/>
                <a:gd name="T73" fmla="*/ 212 h 382"/>
                <a:gd name="T74" fmla="*/ 132 w 198"/>
                <a:gd name="T75" fmla="*/ 204 h 382"/>
                <a:gd name="T76" fmla="*/ 140 w 198"/>
                <a:gd name="T77" fmla="*/ 204 h 382"/>
                <a:gd name="T78" fmla="*/ 158 w 198"/>
                <a:gd name="T79" fmla="*/ 202 h 382"/>
                <a:gd name="T80" fmla="*/ 166 w 198"/>
                <a:gd name="T81" fmla="*/ 192 h 382"/>
                <a:gd name="T82" fmla="*/ 174 w 198"/>
                <a:gd name="T83" fmla="*/ 178 h 382"/>
                <a:gd name="T84" fmla="*/ 176 w 198"/>
                <a:gd name="T85" fmla="*/ 136 h 382"/>
                <a:gd name="T86" fmla="*/ 174 w 198"/>
                <a:gd name="T87" fmla="*/ 116 h 382"/>
                <a:gd name="T88" fmla="*/ 156 w 198"/>
                <a:gd name="T89" fmla="*/ 80 h 382"/>
                <a:gd name="T90" fmla="*/ 156 w 198"/>
                <a:gd name="T91" fmla="*/ 86 h 382"/>
                <a:gd name="T92" fmla="*/ 144 w 198"/>
                <a:gd name="T93" fmla="*/ 84 h 382"/>
                <a:gd name="T94" fmla="*/ 140 w 198"/>
                <a:gd name="T95" fmla="*/ 108 h 382"/>
                <a:gd name="T96" fmla="*/ 142 w 198"/>
                <a:gd name="T97" fmla="*/ 150 h 382"/>
                <a:gd name="T98" fmla="*/ 124 w 198"/>
                <a:gd name="T99" fmla="*/ 158 h 382"/>
                <a:gd name="T100" fmla="*/ 116 w 198"/>
                <a:gd name="T101" fmla="*/ 178 h 382"/>
                <a:gd name="T102" fmla="*/ 110 w 198"/>
                <a:gd name="T103" fmla="*/ 192 h 382"/>
                <a:gd name="T104" fmla="*/ 86 w 198"/>
                <a:gd name="T105" fmla="*/ 194 h 382"/>
                <a:gd name="T106" fmla="*/ 60 w 198"/>
                <a:gd name="T107" fmla="*/ 216 h 382"/>
                <a:gd name="T108" fmla="*/ 48 w 198"/>
                <a:gd name="T109" fmla="*/ 234 h 382"/>
                <a:gd name="T110" fmla="*/ 50 w 198"/>
                <a:gd name="T111" fmla="*/ 244 h 382"/>
                <a:gd name="T112" fmla="*/ 54 w 198"/>
                <a:gd name="T113" fmla="*/ 238 h 382"/>
                <a:gd name="T114" fmla="*/ 60 w 198"/>
                <a:gd name="T115" fmla="*/ 262 h 382"/>
                <a:gd name="T116" fmla="*/ 68 w 198"/>
                <a:gd name="T117" fmla="*/ 26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" h="382">
                  <a:moveTo>
                    <a:pt x="80" y="184"/>
                  </a:moveTo>
                  <a:lnTo>
                    <a:pt x="80" y="184"/>
                  </a:lnTo>
                  <a:lnTo>
                    <a:pt x="80" y="186"/>
                  </a:lnTo>
                  <a:lnTo>
                    <a:pt x="80" y="184"/>
                  </a:lnTo>
                  <a:lnTo>
                    <a:pt x="80" y="184"/>
                  </a:lnTo>
                  <a:lnTo>
                    <a:pt x="80" y="184"/>
                  </a:lnTo>
                  <a:close/>
                  <a:moveTo>
                    <a:pt x="82" y="184"/>
                  </a:moveTo>
                  <a:lnTo>
                    <a:pt x="82" y="182"/>
                  </a:lnTo>
                  <a:lnTo>
                    <a:pt x="82" y="180"/>
                  </a:lnTo>
                  <a:lnTo>
                    <a:pt x="84" y="180"/>
                  </a:lnTo>
                  <a:lnTo>
                    <a:pt x="84" y="182"/>
                  </a:lnTo>
                  <a:lnTo>
                    <a:pt x="82" y="184"/>
                  </a:lnTo>
                  <a:lnTo>
                    <a:pt x="82" y="184"/>
                  </a:lnTo>
                  <a:lnTo>
                    <a:pt x="82" y="184"/>
                  </a:lnTo>
                  <a:close/>
                  <a:moveTo>
                    <a:pt x="4" y="382"/>
                  </a:moveTo>
                  <a:lnTo>
                    <a:pt x="2" y="380"/>
                  </a:lnTo>
                  <a:lnTo>
                    <a:pt x="0" y="380"/>
                  </a:lnTo>
                  <a:lnTo>
                    <a:pt x="0" y="382"/>
                  </a:lnTo>
                  <a:lnTo>
                    <a:pt x="2" y="382"/>
                  </a:lnTo>
                  <a:lnTo>
                    <a:pt x="4" y="382"/>
                  </a:lnTo>
                  <a:lnTo>
                    <a:pt x="4" y="382"/>
                  </a:lnTo>
                  <a:close/>
                  <a:moveTo>
                    <a:pt x="4" y="378"/>
                  </a:moveTo>
                  <a:lnTo>
                    <a:pt x="6" y="378"/>
                  </a:lnTo>
                  <a:lnTo>
                    <a:pt x="8" y="378"/>
                  </a:lnTo>
                  <a:lnTo>
                    <a:pt x="6" y="380"/>
                  </a:lnTo>
                  <a:lnTo>
                    <a:pt x="6" y="380"/>
                  </a:lnTo>
                  <a:lnTo>
                    <a:pt x="4" y="378"/>
                  </a:lnTo>
                  <a:lnTo>
                    <a:pt x="4" y="378"/>
                  </a:lnTo>
                  <a:close/>
                  <a:moveTo>
                    <a:pt x="16" y="370"/>
                  </a:moveTo>
                  <a:lnTo>
                    <a:pt x="16" y="372"/>
                  </a:lnTo>
                  <a:lnTo>
                    <a:pt x="18" y="374"/>
                  </a:lnTo>
                  <a:lnTo>
                    <a:pt x="18" y="374"/>
                  </a:lnTo>
                  <a:lnTo>
                    <a:pt x="20" y="372"/>
                  </a:lnTo>
                  <a:lnTo>
                    <a:pt x="16" y="370"/>
                  </a:lnTo>
                  <a:lnTo>
                    <a:pt x="16" y="370"/>
                  </a:lnTo>
                  <a:close/>
                  <a:moveTo>
                    <a:pt x="44" y="348"/>
                  </a:moveTo>
                  <a:lnTo>
                    <a:pt x="42" y="344"/>
                  </a:lnTo>
                  <a:lnTo>
                    <a:pt x="46" y="344"/>
                  </a:lnTo>
                  <a:lnTo>
                    <a:pt x="46" y="342"/>
                  </a:lnTo>
                  <a:lnTo>
                    <a:pt x="44" y="342"/>
                  </a:lnTo>
                  <a:lnTo>
                    <a:pt x="48" y="340"/>
                  </a:lnTo>
                  <a:lnTo>
                    <a:pt x="48" y="338"/>
                  </a:lnTo>
                  <a:lnTo>
                    <a:pt x="50" y="340"/>
                  </a:lnTo>
                  <a:lnTo>
                    <a:pt x="48" y="342"/>
                  </a:lnTo>
                  <a:lnTo>
                    <a:pt x="48" y="344"/>
                  </a:lnTo>
                  <a:lnTo>
                    <a:pt x="46" y="346"/>
                  </a:lnTo>
                  <a:lnTo>
                    <a:pt x="46" y="348"/>
                  </a:lnTo>
                  <a:lnTo>
                    <a:pt x="44" y="348"/>
                  </a:lnTo>
                  <a:lnTo>
                    <a:pt x="44" y="348"/>
                  </a:lnTo>
                  <a:close/>
                  <a:moveTo>
                    <a:pt x="56" y="322"/>
                  </a:moveTo>
                  <a:lnTo>
                    <a:pt x="56" y="324"/>
                  </a:lnTo>
                  <a:lnTo>
                    <a:pt x="58" y="326"/>
                  </a:lnTo>
                  <a:lnTo>
                    <a:pt x="56" y="326"/>
                  </a:lnTo>
                  <a:lnTo>
                    <a:pt x="54" y="326"/>
                  </a:lnTo>
                  <a:lnTo>
                    <a:pt x="54" y="324"/>
                  </a:lnTo>
                  <a:lnTo>
                    <a:pt x="56" y="322"/>
                  </a:lnTo>
                  <a:lnTo>
                    <a:pt x="56" y="322"/>
                  </a:lnTo>
                  <a:close/>
                  <a:moveTo>
                    <a:pt x="60" y="318"/>
                  </a:moveTo>
                  <a:lnTo>
                    <a:pt x="60" y="318"/>
                  </a:lnTo>
                  <a:lnTo>
                    <a:pt x="58" y="318"/>
                  </a:lnTo>
                  <a:lnTo>
                    <a:pt x="56" y="316"/>
                  </a:lnTo>
                  <a:lnTo>
                    <a:pt x="58" y="316"/>
                  </a:lnTo>
                  <a:lnTo>
                    <a:pt x="60" y="314"/>
                  </a:lnTo>
                  <a:lnTo>
                    <a:pt x="60" y="314"/>
                  </a:lnTo>
                  <a:lnTo>
                    <a:pt x="60" y="314"/>
                  </a:lnTo>
                  <a:lnTo>
                    <a:pt x="62" y="312"/>
                  </a:lnTo>
                  <a:lnTo>
                    <a:pt x="62" y="312"/>
                  </a:lnTo>
                  <a:lnTo>
                    <a:pt x="64" y="312"/>
                  </a:lnTo>
                  <a:lnTo>
                    <a:pt x="64" y="314"/>
                  </a:lnTo>
                  <a:lnTo>
                    <a:pt x="62" y="316"/>
                  </a:lnTo>
                  <a:lnTo>
                    <a:pt x="60" y="318"/>
                  </a:lnTo>
                  <a:lnTo>
                    <a:pt x="60" y="318"/>
                  </a:lnTo>
                  <a:lnTo>
                    <a:pt x="60" y="318"/>
                  </a:lnTo>
                  <a:close/>
                  <a:moveTo>
                    <a:pt x="126" y="68"/>
                  </a:moveTo>
                  <a:lnTo>
                    <a:pt x="124" y="68"/>
                  </a:lnTo>
                  <a:lnTo>
                    <a:pt x="124" y="66"/>
                  </a:lnTo>
                  <a:lnTo>
                    <a:pt x="126" y="64"/>
                  </a:lnTo>
                  <a:lnTo>
                    <a:pt x="128" y="64"/>
                  </a:lnTo>
                  <a:lnTo>
                    <a:pt x="126" y="66"/>
                  </a:lnTo>
                  <a:lnTo>
                    <a:pt x="126" y="68"/>
                  </a:lnTo>
                  <a:lnTo>
                    <a:pt x="126" y="68"/>
                  </a:lnTo>
                  <a:lnTo>
                    <a:pt x="126" y="68"/>
                  </a:lnTo>
                  <a:close/>
                  <a:moveTo>
                    <a:pt x="140" y="82"/>
                  </a:moveTo>
                  <a:lnTo>
                    <a:pt x="138" y="80"/>
                  </a:lnTo>
                  <a:lnTo>
                    <a:pt x="138" y="78"/>
                  </a:lnTo>
                  <a:lnTo>
                    <a:pt x="138" y="78"/>
                  </a:lnTo>
                  <a:lnTo>
                    <a:pt x="138" y="72"/>
                  </a:lnTo>
                  <a:lnTo>
                    <a:pt x="136" y="68"/>
                  </a:lnTo>
                  <a:lnTo>
                    <a:pt x="134" y="66"/>
                  </a:lnTo>
                  <a:lnTo>
                    <a:pt x="132" y="66"/>
                  </a:lnTo>
                  <a:lnTo>
                    <a:pt x="130" y="66"/>
                  </a:lnTo>
                  <a:lnTo>
                    <a:pt x="130" y="64"/>
                  </a:lnTo>
                  <a:lnTo>
                    <a:pt x="130" y="60"/>
                  </a:lnTo>
                  <a:lnTo>
                    <a:pt x="130" y="58"/>
                  </a:lnTo>
                  <a:lnTo>
                    <a:pt x="130" y="56"/>
                  </a:lnTo>
                  <a:lnTo>
                    <a:pt x="132" y="54"/>
                  </a:lnTo>
                  <a:lnTo>
                    <a:pt x="132" y="54"/>
                  </a:lnTo>
                  <a:lnTo>
                    <a:pt x="134" y="54"/>
                  </a:lnTo>
                  <a:lnTo>
                    <a:pt x="136" y="50"/>
                  </a:lnTo>
                  <a:lnTo>
                    <a:pt x="136" y="50"/>
                  </a:lnTo>
                  <a:lnTo>
                    <a:pt x="136" y="48"/>
                  </a:lnTo>
                  <a:lnTo>
                    <a:pt x="134" y="46"/>
                  </a:lnTo>
                  <a:lnTo>
                    <a:pt x="132" y="46"/>
                  </a:lnTo>
                  <a:lnTo>
                    <a:pt x="132" y="46"/>
                  </a:lnTo>
                  <a:lnTo>
                    <a:pt x="132" y="44"/>
                  </a:lnTo>
                  <a:lnTo>
                    <a:pt x="134" y="44"/>
                  </a:lnTo>
                  <a:lnTo>
                    <a:pt x="138" y="46"/>
                  </a:lnTo>
                  <a:lnTo>
                    <a:pt x="142" y="46"/>
                  </a:lnTo>
                  <a:lnTo>
                    <a:pt x="144" y="44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44" y="40"/>
                  </a:lnTo>
                  <a:lnTo>
                    <a:pt x="144" y="40"/>
                  </a:lnTo>
                  <a:lnTo>
                    <a:pt x="142" y="38"/>
                  </a:lnTo>
                  <a:lnTo>
                    <a:pt x="142" y="36"/>
                  </a:lnTo>
                  <a:lnTo>
                    <a:pt x="140" y="34"/>
                  </a:lnTo>
                  <a:lnTo>
                    <a:pt x="142" y="32"/>
                  </a:lnTo>
                  <a:lnTo>
                    <a:pt x="144" y="32"/>
                  </a:lnTo>
                  <a:lnTo>
                    <a:pt x="144" y="30"/>
                  </a:lnTo>
                  <a:lnTo>
                    <a:pt x="142" y="28"/>
                  </a:lnTo>
                  <a:lnTo>
                    <a:pt x="142" y="24"/>
                  </a:lnTo>
                  <a:lnTo>
                    <a:pt x="142" y="22"/>
                  </a:lnTo>
                  <a:lnTo>
                    <a:pt x="142" y="18"/>
                  </a:lnTo>
                  <a:lnTo>
                    <a:pt x="140" y="16"/>
                  </a:lnTo>
                  <a:lnTo>
                    <a:pt x="136" y="8"/>
                  </a:lnTo>
                  <a:lnTo>
                    <a:pt x="136" y="6"/>
                  </a:lnTo>
                  <a:lnTo>
                    <a:pt x="134" y="4"/>
                  </a:lnTo>
                  <a:lnTo>
                    <a:pt x="136" y="2"/>
                  </a:lnTo>
                  <a:lnTo>
                    <a:pt x="136" y="2"/>
                  </a:lnTo>
                  <a:lnTo>
                    <a:pt x="138" y="2"/>
                  </a:lnTo>
                  <a:lnTo>
                    <a:pt x="138" y="0"/>
                  </a:lnTo>
                  <a:lnTo>
                    <a:pt x="140" y="0"/>
                  </a:lnTo>
                  <a:lnTo>
                    <a:pt x="140" y="2"/>
                  </a:lnTo>
                  <a:lnTo>
                    <a:pt x="146" y="6"/>
                  </a:lnTo>
                  <a:lnTo>
                    <a:pt x="148" y="6"/>
                  </a:lnTo>
                  <a:lnTo>
                    <a:pt x="150" y="10"/>
                  </a:lnTo>
                  <a:lnTo>
                    <a:pt x="156" y="16"/>
                  </a:lnTo>
                  <a:lnTo>
                    <a:pt x="160" y="18"/>
                  </a:lnTo>
                  <a:lnTo>
                    <a:pt x="160" y="20"/>
                  </a:lnTo>
                  <a:lnTo>
                    <a:pt x="162" y="20"/>
                  </a:lnTo>
                  <a:lnTo>
                    <a:pt x="164" y="22"/>
                  </a:lnTo>
                  <a:lnTo>
                    <a:pt x="168" y="24"/>
                  </a:lnTo>
                  <a:lnTo>
                    <a:pt x="172" y="24"/>
                  </a:lnTo>
                  <a:lnTo>
                    <a:pt x="174" y="26"/>
                  </a:lnTo>
                  <a:lnTo>
                    <a:pt x="176" y="26"/>
                  </a:lnTo>
                  <a:lnTo>
                    <a:pt x="176" y="26"/>
                  </a:lnTo>
                  <a:lnTo>
                    <a:pt x="180" y="26"/>
                  </a:lnTo>
                  <a:lnTo>
                    <a:pt x="184" y="24"/>
                  </a:lnTo>
                  <a:lnTo>
                    <a:pt x="186" y="22"/>
                  </a:lnTo>
                  <a:lnTo>
                    <a:pt x="186" y="18"/>
                  </a:lnTo>
                  <a:lnTo>
                    <a:pt x="188" y="18"/>
                  </a:lnTo>
                  <a:lnTo>
                    <a:pt x="188" y="20"/>
                  </a:lnTo>
                  <a:lnTo>
                    <a:pt x="188" y="22"/>
                  </a:lnTo>
                  <a:lnTo>
                    <a:pt x="186" y="26"/>
                  </a:lnTo>
                  <a:lnTo>
                    <a:pt x="186" y="28"/>
                  </a:lnTo>
                  <a:lnTo>
                    <a:pt x="188" y="30"/>
                  </a:lnTo>
                  <a:lnTo>
                    <a:pt x="190" y="32"/>
                  </a:lnTo>
                  <a:lnTo>
                    <a:pt x="192" y="34"/>
                  </a:lnTo>
                  <a:lnTo>
                    <a:pt x="192" y="36"/>
                  </a:lnTo>
                  <a:lnTo>
                    <a:pt x="192" y="38"/>
                  </a:lnTo>
                  <a:lnTo>
                    <a:pt x="194" y="38"/>
                  </a:lnTo>
                  <a:lnTo>
                    <a:pt x="196" y="36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198" y="36"/>
                  </a:lnTo>
                  <a:lnTo>
                    <a:pt x="196" y="36"/>
                  </a:lnTo>
                  <a:lnTo>
                    <a:pt x="196" y="38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2" y="42"/>
                  </a:lnTo>
                  <a:lnTo>
                    <a:pt x="192" y="44"/>
                  </a:lnTo>
                  <a:lnTo>
                    <a:pt x="190" y="44"/>
                  </a:lnTo>
                  <a:lnTo>
                    <a:pt x="188" y="44"/>
                  </a:lnTo>
                  <a:lnTo>
                    <a:pt x="188" y="44"/>
                  </a:lnTo>
                  <a:lnTo>
                    <a:pt x="188" y="46"/>
                  </a:lnTo>
                  <a:lnTo>
                    <a:pt x="184" y="46"/>
                  </a:lnTo>
                  <a:lnTo>
                    <a:pt x="182" y="46"/>
                  </a:lnTo>
                  <a:lnTo>
                    <a:pt x="180" y="46"/>
                  </a:lnTo>
                  <a:lnTo>
                    <a:pt x="176" y="50"/>
                  </a:lnTo>
                  <a:lnTo>
                    <a:pt x="176" y="56"/>
                  </a:lnTo>
                  <a:lnTo>
                    <a:pt x="174" y="60"/>
                  </a:lnTo>
                  <a:lnTo>
                    <a:pt x="176" y="62"/>
                  </a:lnTo>
                  <a:lnTo>
                    <a:pt x="174" y="64"/>
                  </a:lnTo>
                  <a:lnTo>
                    <a:pt x="174" y="66"/>
                  </a:lnTo>
                  <a:lnTo>
                    <a:pt x="172" y="66"/>
                  </a:lnTo>
                  <a:lnTo>
                    <a:pt x="172" y="64"/>
                  </a:lnTo>
                  <a:lnTo>
                    <a:pt x="168" y="62"/>
                  </a:lnTo>
                  <a:lnTo>
                    <a:pt x="164" y="60"/>
                  </a:lnTo>
                  <a:lnTo>
                    <a:pt x="160" y="58"/>
                  </a:lnTo>
                  <a:lnTo>
                    <a:pt x="158" y="56"/>
                  </a:lnTo>
                  <a:lnTo>
                    <a:pt x="156" y="56"/>
                  </a:lnTo>
                  <a:lnTo>
                    <a:pt x="154" y="56"/>
                  </a:lnTo>
                  <a:lnTo>
                    <a:pt x="154" y="54"/>
                  </a:lnTo>
                  <a:lnTo>
                    <a:pt x="150" y="54"/>
                  </a:lnTo>
                  <a:lnTo>
                    <a:pt x="148" y="56"/>
                  </a:lnTo>
                  <a:lnTo>
                    <a:pt x="144" y="60"/>
                  </a:lnTo>
                  <a:lnTo>
                    <a:pt x="144" y="60"/>
                  </a:lnTo>
                  <a:lnTo>
                    <a:pt x="140" y="58"/>
                  </a:lnTo>
                  <a:lnTo>
                    <a:pt x="138" y="58"/>
                  </a:lnTo>
                  <a:lnTo>
                    <a:pt x="138" y="60"/>
                  </a:lnTo>
                  <a:lnTo>
                    <a:pt x="138" y="62"/>
                  </a:lnTo>
                  <a:lnTo>
                    <a:pt x="138" y="64"/>
                  </a:lnTo>
                  <a:lnTo>
                    <a:pt x="140" y="66"/>
                  </a:lnTo>
                  <a:lnTo>
                    <a:pt x="144" y="64"/>
                  </a:lnTo>
                  <a:lnTo>
                    <a:pt x="146" y="68"/>
                  </a:lnTo>
                  <a:lnTo>
                    <a:pt x="150" y="68"/>
                  </a:lnTo>
                  <a:lnTo>
                    <a:pt x="152" y="68"/>
                  </a:lnTo>
                  <a:lnTo>
                    <a:pt x="154" y="70"/>
                  </a:lnTo>
                  <a:lnTo>
                    <a:pt x="152" y="72"/>
                  </a:lnTo>
                  <a:lnTo>
                    <a:pt x="150" y="74"/>
                  </a:lnTo>
                  <a:lnTo>
                    <a:pt x="148" y="74"/>
                  </a:lnTo>
                  <a:lnTo>
                    <a:pt x="146" y="72"/>
                  </a:lnTo>
                  <a:lnTo>
                    <a:pt x="144" y="74"/>
                  </a:lnTo>
                  <a:lnTo>
                    <a:pt x="144" y="76"/>
                  </a:lnTo>
                  <a:lnTo>
                    <a:pt x="144" y="78"/>
                  </a:lnTo>
                  <a:lnTo>
                    <a:pt x="140" y="82"/>
                  </a:lnTo>
                  <a:lnTo>
                    <a:pt x="140" y="82"/>
                  </a:lnTo>
                  <a:close/>
                  <a:moveTo>
                    <a:pt x="136" y="150"/>
                  </a:moveTo>
                  <a:lnTo>
                    <a:pt x="136" y="148"/>
                  </a:lnTo>
                  <a:lnTo>
                    <a:pt x="138" y="146"/>
                  </a:lnTo>
                  <a:lnTo>
                    <a:pt x="136" y="146"/>
                  </a:lnTo>
                  <a:lnTo>
                    <a:pt x="136" y="148"/>
                  </a:lnTo>
                  <a:lnTo>
                    <a:pt x="136" y="146"/>
                  </a:lnTo>
                  <a:lnTo>
                    <a:pt x="136" y="142"/>
                  </a:lnTo>
                  <a:lnTo>
                    <a:pt x="138" y="140"/>
                  </a:lnTo>
                  <a:lnTo>
                    <a:pt x="138" y="142"/>
                  </a:lnTo>
                  <a:lnTo>
                    <a:pt x="138" y="144"/>
                  </a:lnTo>
                  <a:lnTo>
                    <a:pt x="138" y="144"/>
                  </a:lnTo>
                  <a:lnTo>
                    <a:pt x="140" y="146"/>
                  </a:lnTo>
                  <a:lnTo>
                    <a:pt x="138" y="148"/>
                  </a:lnTo>
                  <a:lnTo>
                    <a:pt x="138" y="150"/>
                  </a:lnTo>
                  <a:lnTo>
                    <a:pt x="136" y="150"/>
                  </a:lnTo>
                  <a:lnTo>
                    <a:pt x="136" y="150"/>
                  </a:lnTo>
                  <a:close/>
                  <a:moveTo>
                    <a:pt x="44" y="236"/>
                  </a:moveTo>
                  <a:lnTo>
                    <a:pt x="46" y="236"/>
                  </a:lnTo>
                  <a:lnTo>
                    <a:pt x="46" y="236"/>
                  </a:lnTo>
                  <a:lnTo>
                    <a:pt x="44" y="236"/>
                  </a:lnTo>
                  <a:lnTo>
                    <a:pt x="44" y="236"/>
                  </a:lnTo>
                  <a:lnTo>
                    <a:pt x="44" y="236"/>
                  </a:lnTo>
                  <a:lnTo>
                    <a:pt x="44" y="236"/>
                  </a:lnTo>
                  <a:close/>
                  <a:moveTo>
                    <a:pt x="44" y="238"/>
                  </a:moveTo>
                  <a:lnTo>
                    <a:pt x="44" y="238"/>
                  </a:lnTo>
                  <a:lnTo>
                    <a:pt x="44" y="238"/>
                  </a:lnTo>
                  <a:lnTo>
                    <a:pt x="44" y="238"/>
                  </a:lnTo>
                  <a:lnTo>
                    <a:pt x="44" y="238"/>
                  </a:lnTo>
                  <a:close/>
                  <a:moveTo>
                    <a:pt x="42" y="238"/>
                  </a:moveTo>
                  <a:lnTo>
                    <a:pt x="42" y="240"/>
                  </a:lnTo>
                  <a:lnTo>
                    <a:pt x="44" y="238"/>
                  </a:lnTo>
                  <a:lnTo>
                    <a:pt x="42" y="238"/>
                  </a:lnTo>
                  <a:lnTo>
                    <a:pt x="42" y="238"/>
                  </a:lnTo>
                  <a:close/>
                  <a:moveTo>
                    <a:pt x="40" y="240"/>
                  </a:moveTo>
                  <a:lnTo>
                    <a:pt x="40" y="242"/>
                  </a:lnTo>
                  <a:lnTo>
                    <a:pt x="42" y="240"/>
                  </a:lnTo>
                  <a:lnTo>
                    <a:pt x="40" y="240"/>
                  </a:lnTo>
                  <a:lnTo>
                    <a:pt x="40" y="240"/>
                  </a:lnTo>
                  <a:close/>
                  <a:moveTo>
                    <a:pt x="38" y="246"/>
                  </a:moveTo>
                  <a:lnTo>
                    <a:pt x="38" y="244"/>
                  </a:lnTo>
                  <a:lnTo>
                    <a:pt x="38" y="242"/>
                  </a:lnTo>
                  <a:lnTo>
                    <a:pt x="38" y="242"/>
                  </a:lnTo>
                  <a:lnTo>
                    <a:pt x="40" y="242"/>
                  </a:lnTo>
                  <a:lnTo>
                    <a:pt x="40" y="244"/>
                  </a:lnTo>
                  <a:lnTo>
                    <a:pt x="42" y="246"/>
                  </a:lnTo>
                  <a:lnTo>
                    <a:pt x="40" y="246"/>
                  </a:lnTo>
                  <a:lnTo>
                    <a:pt x="38" y="246"/>
                  </a:lnTo>
                  <a:lnTo>
                    <a:pt x="38" y="246"/>
                  </a:lnTo>
                  <a:close/>
                  <a:moveTo>
                    <a:pt x="58" y="248"/>
                  </a:moveTo>
                  <a:lnTo>
                    <a:pt x="58" y="246"/>
                  </a:lnTo>
                  <a:lnTo>
                    <a:pt x="58" y="246"/>
                  </a:lnTo>
                  <a:lnTo>
                    <a:pt x="60" y="246"/>
                  </a:lnTo>
                  <a:lnTo>
                    <a:pt x="58" y="248"/>
                  </a:lnTo>
                  <a:lnTo>
                    <a:pt x="58" y="248"/>
                  </a:lnTo>
                  <a:lnTo>
                    <a:pt x="58" y="248"/>
                  </a:lnTo>
                  <a:close/>
                  <a:moveTo>
                    <a:pt x="56" y="252"/>
                  </a:moveTo>
                  <a:lnTo>
                    <a:pt x="56" y="250"/>
                  </a:lnTo>
                  <a:lnTo>
                    <a:pt x="58" y="252"/>
                  </a:lnTo>
                  <a:lnTo>
                    <a:pt x="56" y="252"/>
                  </a:lnTo>
                  <a:lnTo>
                    <a:pt x="56" y="252"/>
                  </a:lnTo>
                  <a:lnTo>
                    <a:pt x="56" y="252"/>
                  </a:lnTo>
                  <a:close/>
                  <a:moveTo>
                    <a:pt x="54" y="246"/>
                  </a:moveTo>
                  <a:lnTo>
                    <a:pt x="54" y="246"/>
                  </a:lnTo>
                  <a:lnTo>
                    <a:pt x="54" y="248"/>
                  </a:lnTo>
                  <a:lnTo>
                    <a:pt x="54" y="250"/>
                  </a:lnTo>
                  <a:lnTo>
                    <a:pt x="56" y="250"/>
                  </a:lnTo>
                  <a:lnTo>
                    <a:pt x="56" y="248"/>
                  </a:lnTo>
                  <a:lnTo>
                    <a:pt x="56" y="246"/>
                  </a:lnTo>
                  <a:lnTo>
                    <a:pt x="54" y="246"/>
                  </a:lnTo>
                  <a:lnTo>
                    <a:pt x="54" y="246"/>
                  </a:lnTo>
                  <a:lnTo>
                    <a:pt x="54" y="246"/>
                  </a:lnTo>
                  <a:close/>
                  <a:moveTo>
                    <a:pt x="108" y="214"/>
                  </a:moveTo>
                  <a:lnTo>
                    <a:pt x="108" y="212"/>
                  </a:lnTo>
                  <a:lnTo>
                    <a:pt x="108" y="210"/>
                  </a:lnTo>
                  <a:lnTo>
                    <a:pt x="108" y="210"/>
                  </a:lnTo>
                  <a:lnTo>
                    <a:pt x="110" y="208"/>
                  </a:lnTo>
                  <a:lnTo>
                    <a:pt x="110" y="210"/>
                  </a:lnTo>
                  <a:lnTo>
                    <a:pt x="110" y="212"/>
                  </a:lnTo>
                  <a:lnTo>
                    <a:pt x="110" y="214"/>
                  </a:lnTo>
                  <a:lnTo>
                    <a:pt x="110" y="214"/>
                  </a:lnTo>
                  <a:lnTo>
                    <a:pt x="108" y="214"/>
                  </a:lnTo>
                  <a:lnTo>
                    <a:pt x="108" y="214"/>
                  </a:lnTo>
                  <a:close/>
                  <a:moveTo>
                    <a:pt x="100" y="212"/>
                  </a:moveTo>
                  <a:lnTo>
                    <a:pt x="102" y="210"/>
                  </a:lnTo>
                  <a:lnTo>
                    <a:pt x="104" y="212"/>
                  </a:lnTo>
                  <a:lnTo>
                    <a:pt x="104" y="212"/>
                  </a:lnTo>
                  <a:lnTo>
                    <a:pt x="102" y="214"/>
                  </a:lnTo>
                  <a:lnTo>
                    <a:pt x="100" y="212"/>
                  </a:lnTo>
                  <a:lnTo>
                    <a:pt x="100" y="212"/>
                  </a:lnTo>
                  <a:close/>
                  <a:moveTo>
                    <a:pt x="88" y="240"/>
                  </a:moveTo>
                  <a:lnTo>
                    <a:pt x="90" y="240"/>
                  </a:lnTo>
                  <a:lnTo>
                    <a:pt x="90" y="238"/>
                  </a:lnTo>
                  <a:lnTo>
                    <a:pt x="92" y="240"/>
                  </a:lnTo>
                  <a:lnTo>
                    <a:pt x="92" y="238"/>
                  </a:lnTo>
                  <a:lnTo>
                    <a:pt x="92" y="238"/>
                  </a:lnTo>
                  <a:lnTo>
                    <a:pt x="90" y="234"/>
                  </a:lnTo>
                  <a:lnTo>
                    <a:pt x="92" y="232"/>
                  </a:lnTo>
                  <a:lnTo>
                    <a:pt x="92" y="230"/>
                  </a:lnTo>
                  <a:lnTo>
                    <a:pt x="96" y="228"/>
                  </a:lnTo>
                  <a:lnTo>
                    <a:pt x="96" y="226"/>
                  </a:lnTo>
                  <a:lnTo>
                    <a:pt x="100" y="226"/>
                  </a:lnTo>
                  <a:lnTo>
                    <a:pt x="102" y="228"/>
                  </a:lnTo>
                  <a:lnTo>
                    <a:pt x="104" y="230"/>
                  </a:lnTo>
                  <a:lnTo>
                    <a:pt x="106" y="230"/>
                  </a:lnTo>
                  <a:lnTo>
                    <a:pt x="106" y="226"/>
                  </a:lnTo>
                  <a:lnTo>
                    <a:pt x="110" y="222"/>
                  </a:lnTo>
                  <a:lnTo>
                    <a:pt x="110" y="220"/>
                  </a:lnTo>
                  <a:lnTo>
                    <a:pt x="108" y="220"/>
                  </a:lnTo>
                  <a:lnTo>
                    <a:pt x="108" y="218"/>
                  </a:lnTo>
                  <a:lnTo>
                    <a:pt x="106" y="216"/>
                  </a:lnTo>
                  <a:lnTo>
                    <a:pt x="104" y="216"/>
                  </a:lnTo>
                  <a:lnTo>
                    <a:pt x="102" y="214"/>
                  </a:lnTo>
                  <a:lnTo>
                    <a:pt x="98" y="214"/>
                  </a:lnTo>
                  <a:lnTo>
                    <a:pt x="96" y="216"/>
                  </a:lnTo>
                  <a:lnTo>
                    <a:pt x="96" y="218"/>
                  </a:lnTo>
                  <a:lnTo>
                    <a:pt x="94" y="220"/>
                  </a:lnTo>
                  <a:lnTo>
                    <a:pt x="92" y="222"/>
                  </a:lnTo>
                  <a:lnTo>
                    <a:pt x="90" y="222"/>
                  </a:lnTo>
                  <a:lnTo>
                    <a:pt x="88" y="222"/>
                  </a:lnTo>
                  <a:lnTo>
                    <a:pt x="88" y="218"/>
                  </a:lnTo>
                  <a:lnTo>
                    <a:pt x="86" y="218"/>
                  </a:lnTo>
                  <a:lnTo>
                    <a:pt x="82" y="222"/>
                  </a:lnTo>
                  <a:lnTo>
                    <a:pt x="82" y="224"/>
                  </a:lnTo>
                  <a:lnTo>
                    <a:pt x="80" y="226"/>
                  </a:lnTo>
                  <a:lnTo>
                    <a:pt x="80" y="228"/>
                  </a:lnTo>
                  <a:lnTo>
                    <a:pt x="84" y="230"/>
                  </a:lnTo>
                  <a:lnTo>
                    <a:pt x="84" y="232"/>
                  </a:lnTo>
                  <a:lnTo>
                    <a:pt x="84" y="232"/>
                  </a:lnTo>
                  <a:lnTo>
                    <a:pt x="84" y="234"/>
                  </a:lnTo>
                  <a:lnTo>
                    <a:pt x="86" y="238"/>
                  </a:lnTo>
                  <a:lnTo>
                    <a:pt x="88" y="238"/>
                  </a:lnTo>
                  <a:lnTo>
                    <a:pt x="88" y="240"/>
                  </a:lnTo>
                  <a:lnTo>
                    <a:pt x="88" y="240"/>
                  </a:lnTo>
                  <a:close/>
                  <a:moveTo>
                    <a:pt x="72" y="282"/>
                  </a:moveTo>
                  <a:lnTo>
                    <a:pt x="70" y="280"/>
                  </a:lnTo>
                  <a:lnTo>
                    <a:pt x="68" y="280"/>
                  </a:lnTo>
                  <a:lnTo>
                    <a:pt x="68" y="282"/>
                  </a:lnTo>
                  <a:lnTo>
                    <a:pt x="70" y="284"/>
                  </a:lnTo>
                  <a:lnTo>
                    <a:pt x="72" y="284"/>
                  </a:lnTo>
                  <a:lnTo>
                    <a:pt x="72" y="284"/>
                  </a:lnTo>
                  <a:lnTo>
                    <a:pt x="72" y="282"/>
                  </a:lnTo>
                  <a:lnTo>
                    <a:pt x="72" y="282"/>
                  </a:lnTo>
                  <a:close/>
                  <a:moveTo>
                    <a:pt x="74" y="278"/>
                  </a:moveTo>
                  <a:lnTo>
                    <a:pt x="74" y="274"/>
                  </a:lnTo>
                  <a:lnTo>
                    <a:pt x="74" y="274"/>
                  </a:lnTo>
                  <a:lnTo>
                    <a:pt x="74" y="274"/>
                  </a:lnTo>
                  <a:lnTo>
                    <a:pt x="76" y="276"/>
                  </a:lnTo>
                  <a:lnTo>
                    <a:pt x="74" y="278"/>
                  </a:lnTo>
                  <a:lnTo>
                    <a:pt x="74" y="278"/>
                  </a:lnTo>
                  <a:lnTo>
                    <a:pt x="74" y="278"/>
                  </a:lnTo>
                  <a:close/>
                  <a:moveTo>
                    <a:pt x="70" y="272"/>
                  </a:moveTo>
                  <a:lnTo>
                    <a:pt x="72" y="270"/>
                  </a:lnTo>
                  <a:lnTo>
                    <a:pt x="74" y="268"/>
                  </a:lnTo>
                  <a:lnTo>
                    <a:pt x="72" y="264"/>
                  </a:lnTo>
                  <a:lnTo>
                    <a:pt x="72" y="264"/>
                  </a:lnTo>
                  <a:lnTo>
                    <a:pt x="74" y="262"/>
                  </a:lnTo>
                  <a:lnTo>
                    <a:pt x="74" y="264"/>
                  </a:lnTo>
                  <a:lnTo>
                    <a:pt x="76" y="264"/>
                  </a:lnTo>
                  <a:lnTo>
                    <a:pt x="76" y="262"/>
                  </a:lnTo>
                  <a:lnTo>
                    <a:pt x="76" y="258"/>
                  </a:lnTo>
                  <a:lnTo>
                    <a:pt x="76" y="256"/>
                  </a:lnTo>
                  <a:lnTo>
                    <a:pt x="76" y="248"/>
                  </a:lnTo>
                  <a:lnTo>
                    <a:pt x="76" y="244"/>
                  </a:lnTo>
                  <a:lnTo>
                    <a:pt x="78" y="242"/>
                  </a:lnTo>
                  <a:lnTo>
                    <a:pt x="80" y="240"/>
                  </a:lnTo>
                  <a:lnTo>
                    <a:pt x="78" y="238"/>
                  </a:lnTo>
                  <a:lnTo>
                    <a:pt x="78" y="238"/>
                  </a:lnTo>
                  <a:lnTo>
                    <a:pt x="78" y="236"/>
                  </a:lnTo>
                  <a:lnTo>
                    <a:pt x="76" y="236"/>
                  </a:lnTo>
                  <a:lnTo>
                    <a:pt x="76" y="234"/>
                  </a:lnTo>
                  <a:lnTo>
                    <a:pt x="72" y="234"/>
                  </a:lnTo>
                  <a:lnTo>
                    <a:pt x="72" y="232"/>
                  </a:lnTo>
                  <a:lnTo>
                    <a:pt x="74" y="232"/>
                  </a:lnTo>
                  <a:lnTo>
                    <a:pt x="74" y="230"/>
                  </a:lnTo>
                  <a:lnTo>
                    <a:pt x="74" y="226"/>
                  </a:lnTo>
                  <a:lnTo>
                    <a:pt x="72" y="226"/>
                  </a:lnTo>
                  <a:lnTo>
                    <a:pt x="70" y="226"/>
                  </a:lnTo>
                  <a:lnTo>
                    <a:pt x="70" y="226"/>
                  </a:lnTo>
                  <a:lnTo>
                    <a:pt x="68" y="228"/>
                  </a:lnTo>
                  <a:lnTo>
                    <a:pt x="66" y="228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68" y="222"/>
                  </a:lnTo>
                  <a:lnTo>
                    <a:pt x="72" y="220"/>
                  </a:lnTo>
                  <a:lnTo>
                    <a:pt x="76" y="222"/>
                  </a:lnTo>
                  <a:lnTo>
                    <a:pt x="78" y="222"/>
                  </a:lnTo>
                  <a:lnTo>
                    <a:pt x="78" y="222"/>
                  </a:lnTo>
                  <a:lnTo>
                    <a:pt x="78" y="220"/>
                  </a:lnTo>
                  <a:lnTo>
                    <a:pt x="78" y="218"/>
                  </a:lnTo>
                  <a:lnTo>
                    <a:pt x="78" y="216"/>
                  </a:lnTo>
                  <a:lnTo>
                    <a:pt x="78" y="214"/>
                  </a:lnTo>
                  <a:lnTo>
                    <a:pt x="80" y="214"/>
                  </a:lnTo>
                  <a:lnTo>
                    <a:pt x="80" y="216"/>
                  </a:lnTo>
                  <a:lnTo>
                    <a:pt x="82" y="216"/>
                  </a:lnTo>
                  <a:lnTo>
                    <a:pt x="84" y="214"/>
                  </a:lnTo>
                  <a:lnTo>
                    <a:pt x="88" y="214"/>
                  </a:lnTo>
                  <a:lnTo>
                    <a:pt x="92" y="212"/>
                  </a:lnTo>
                  <a:lnTo>
                    <a:pt x="96" y="212"/>
                  </a:lnTo>
                  <a:lnTo>
                    <a:pt x="96" y="212"/>
                  </a:lnTo>
                  <a:lnTo>
                    <a:pt x="98" y="212"/>
                  </a:lnTo>
                  <a:lnTo>
                    <a:pt x="98" y="212"/>
                  </a:lnTo>
                  <a:lnTo>
                    <a:pt x="100" y="210"/>
                  </a:lnTo>
                  <a:lnTo>
                    <a:pt x="100" y="208"/>
                  </a:lnTo>
                  <a:lnTo>
                    <a:pt x="104" y="206"/>
                  </a:lnTo>
                  <a:lnTo>
                    <a:pt x="106" y="206"/>
                  </a:lnTo>
                  <a:lnTo>
                    <a:pt x="110" y="206"/>
                  </a:lnTo>
                  <a:lnTo>
                    <a:pt x="112" y="206"/>
                  </a:lnTo>
                  <a:lnTo>
                    <a:pt x="114" y="206"/>
                  </a:lnTo>
                  <a:lnTo>
                    <a:pt x="114" y="208"/>
                  </a:lnTo>
                  <a:lnTo>
                    <a:pt x="112" y="210"/>
                  </a:lnTo>
                  <a:lnTo>
                    <a:pt x="112" y="214"/>
                  </a:lnTo>
                  <a:lnTo>
                    <a:pt x="112" y="214"/>
                  </a:lnTo>
                  <a:lnTo>
                    <a:pt x="112" y="216"/>
                  </a:lnTo>
                  <a:lnTo>
                    <a:pt x="112" y="218"/>
                  </a:lnTo>
                  <a:lnTo>
                    <a:pt x="112" y="220"/>
                  </a:lnTo>
                  <a:lnTo>
                    <a:pt x="114" y="222"/>
                  </a:lnTo>
                  <a:lnTo>
                    <a:pt x="116" y="222"/>
                  </a:lnTo>
                  <a:lnTo>
                    <a:pt x="120" y="226"/>
                  </a:lnTo>
                  <a:lnTo>
                    <a:pt x="122" y="226"/>
                  </a:lnTo>
                  <a:lnTo>
                    <a:pt x="124" y="226"/>
                  </a:lnTo>
                  <a:lnTo>
                    <a:pt x="126" y="222"/>
                  </a:lnTo>
                  <a:lnTo>
                    <a:pt x="126" y="220"/>
                  </a:lnTo>
                  <a:lnTo>
                    <a:pt x="128" y="220"/>
                  </a:lnTo>
                  <a:lnTo>
                    <a:pt x="128" y="218"/>
                  </a:lnTo>
                  <a:lnTo>
                    <a:pt x="128" y="216"/>
                  </a:lnTo>
                  <a:lnTo>
                    <a:pt x="128" y="214"/>
                  </a:lnTo>
                  <a:lnTo>
                    <a:pt x="130" y="212"/>
                  </a:lnTo>
                  <a:lnTo>
                    <a:pt x="132" y="212"/>
                  </a:lnTo>
                  <a:lnTo>
                    <a:pt x="134" y="212"/>
                  </a:lnTo>
                  <a:lnTo>
                    <a:pt x="132" y="210"/>
                  </a:lnTo>
                  <a:lnTo>
                    <a:pt x="132" y="208"/>
                  </a:lnTo>
                  <a:lnTo>
                    <a:pt x="128" y="206"/>
                  </a:lnTo>
                  <a:lnTo>
                    <a:pt x="128" y="204"/>
                  </a:lnTo>
                  <a:lnTo>
                    <a:pt x="128" y="202"/>
                  </a:lnTo>
                  <a:lnTo>
                    <a:pt x="130" y="200"/>
                  </a:lnTo>
                  <a:lnTo>
                    <a:pt x="130" y="200"/>
                  </a:lnTo>
                  <a:lnTo>
                    <a:pt x="130" y="200"/>
                  </a:lnTo>
                  <a:lnTo>
                    <a:pt x="130" y="204"/>
                  </a:lnTo>
                  <a:lnTo>
                    <a:pt x="132" y="204"/>
                  </a:lnTo>
                  <a:lnTo>
                    <a:pt x="132" y="204"/>
                  </a:lnTo>
                  <a:lnTo>
                    <a:pt x="132" y="202"/>
                  </a:lnTo>
                  <a:lnTo>
                    <a:pt x="134" y="204"/>
                  </a:lnTo>
                  <a:lnTo>
                    <a:pt x="136" y="204"/>
                  </a:lnTo>
                  <a:lnTo>
                    <a:pt x="138" y="204"/>
                  </a:lnTo>
                  <a:lnTo>
                    <a:pt x="138" y="204"/>
                  </a:lnTo>
                  <a:lnTo>
                    <a:pt x="138" y="206"/>
                  </a:lnTo>
                  <a:lnTo>
                    <a:pt x="136" y="206"/>
                  </a:lnTo>
                  <a:lnTo>
                    <a:pt x="136" y="206"/>
                  </a:lnTo>
                  <a:lnTo>
                    <a:pt x="136" y="206"/>
                  </a:lnTo>
                  <a:lnTo>
                    <a:pt x="138" y="206"/>
                  </a:lnTo>
                  <a:lnTo>
                    <a:pt x="140" y="204"/>
                  </a:lnTo>
                  <a:lnTo>
                    <a:pt x="148" y="206"/>
                  </a:lnTo>
                  <a:lnTo>
                    <a:pt x="150" y="204"/>
                  </a:lnTo>
                  <a:lnTo>
                    <a:pt x="150" y="204"/>
                  </a:lnTo>
                  <a:lnTo>
                    <a:pt x="148" y="202"/>
                  </a:lnTo>
                  <a:lnTo>
                    <a:pt x="150" y="198"/>
                  </a:lnTo>
                  <a:lnTo>
                    <a:pt x="152" y="198"/>
                  </a:lnTo>
                  <a:lnTo>
                    <a:pt x="154" y="198"/>
                  </a:lnTo>
                  <a:lnTo>
                    <a:pt x="154" y="200"/>
                  </a:lnTo>
                  <a:lnTo>
                    <a:pt x="154" y="202"/>
                  </a:lnTo>
                  <a:lnTo>
                    <a:pt x="156" y="204"/>
                  </a:lnTo>
                  <a:lnTo>
                    <a:pt x="158" y="204"/>
                  </a:lnTo>
                  <a:lnTo>
                    <a:pt x="158" y="202"/>
                  </a:lnTo>
                  <a:lnTo>
                    <a:pt x="158" y="196"/>
                  </a:lnTo>
                  <a:lnTo>
                    <a:pt x="158" y="194"/>
                  </a:lnTo>
                  <a:lnTo>
                    <a:pt x="162" y="192"/>
                  </a:lnTo>
                  <a:lnTo>
                    <a:pt x="162" y="192"/>
                  </a:lnTo>
                  <a:lnTo>
                    <a:pt x="164" y="190"/>
                  </a:lnTo>
                  <a:lnTo>
                    <a:pt x="162" y="190"/>
                  </a:lnTo>
                  <a:lnTo>
                    <a:pt x="162" y="186"/>
                  </a:lnTo>
                  <a:lnTo>
                    <a:pt x="164" y="186"/>
                  </a:lnTo>
                  <a:lnTo>
                    <a:pt x="166" y="186"/>
                  </a:lnTo>
                  <a:lnTo>
                    <a:pt x="168" y="188"/>
                  </a:lnTo>
                  <a:lnTo>
                    <a:pt x="166" y="188"/>
                  </a:lnTo>
                  <a:lnTo>
                    <a:pt x="166" y="192"/>
                  </a:lnTo>
                  <a:lnTo>
                    <a:pt x="166" y="200"/>
                  </a:lnTo>
                  <a:lnTo>
                    <a:pt x="168" y="200"/>
                  </a:lnTo>
                  <a:lnTo>
                    <a:pt x="170" y="198"/>
                  </a:lnTo>
                  <a:lnTo>
                    <a:pt x="170" y="196"/>
                  </a:lnTo>
                  <a:lnTo>
                    <a:pt x="172" y="196"/>
                  </a:lnTo>
                  <a:lnTo>
                    <a:pt x="174" y="194"/>
                  </a:lnTo>
                  <a:lnTo>
                    <a:pt x="176" y="190"/>
                  </a:lnTo>
                  <a:lnTo>
                    <a:pt x="176" y="188"/>
                  </a:lnTo>
                  <a:lnTo>
                    <a:pt x="178" y="186"/>
                  </a:lnTo>
                  <a:lnTo>
                    <a:pt x="178" y="184"/>
                  </a:lnTo>
                  <a:lnTo>
                    <a:pt x="176" y="182"/>
                  </a:lnTo>
                  <a:lnTo>
                    <a:pt x="174" y="178"/>
                  </a:lnTo>
                  <a:lnTo>
                    <a:pt x="172" y="176"/>
                  </a:lnTo>
                  <a:lnTo>
                    <a:pt x="172" y="170"/>
                  </a:lnTo>
                  <a:lnTo>
                    <a:pt x="172" y="162"/>
                  </a:lnTo>
                  <a:lnTo>
                    <a:pt x="172" y="158"/>
                  </a:lnTo>
                  <a:lnTo>
                    <a:pt x="170" y="150"/>
                  </a:lnTo>
                  <a:lnTo>
                    <a:pt x="168" y="146"/>
                  </a:lnTo>
                  <a:lnTo>
                    <a:pt x="166" y="142"/>
                  </a:lnTo>
                  <a:lnTo>
                    <a:pt x="168" y="138"/>
                  </a:lnTo>
                  <a:lnTo>
                    <a:pt x="172" y="136"/>
                  </a:lnTo>
                  <a:lnTo>
                    <a:pt x="174" y="136"/>
                  </a:lnTo>
                  <a:lnTo>
                    <a:pt x="174" y="138"/>
                  </a:lnTo>
                  <a:lnTo>
                    <a:pt x="176" y="136"/>
                  </a:lnTo>
                  <a:lnTo>
                    <a:pt x="174" y="134"/>
                  </a:lnTo>
                  <a:lnTo>
                    <a:pt x="174" y="132"/>
                  </a:lnTo>
                  <a:lnTo>
                    <a:pt x="174" y="132"/>
                  </a:lnTo>
                  <a:lnTo>
                    <a:pt x="172" y="128"/>
                  </a:lnTo>
                  <a:lnTo>
                    <a:pt x="172" y="128"/>
                  </a:lnTo>
                  <a:lnTo>
                    <a:pt x="172" y="126"/>
                  </a:lnTo>
                  <a:lnTo>
                    <a:pt x="174" y="124"/>
                  </a:lnTo>
                  <a:lnTo>
                    <a:pt x="174" y="124"/>
                  </a:lnTo>
                  <a:lnTo>
                    <a:pt x="174" y="122"/>
                  </a:lnTo>
                  <a:lnTo>
                    <a:pt x="174" y="120"/>
                  </a:lnTo>
                  <a:lnTo>
                    <a:pt x="172" y="116"/>
                  </a:lnTo>
                  <a:lnTo>
                    <a:pt x="174" y="116"/>
                  </a:lnTo>
                  <a:lnTo>
                    <a:pt x="172" y="114"/>
                  </a:lnTo>
                  <a:lnTo>
                    <a:pt x="172" y="108"/>
                  </a:lnTo>
                  <a:lnTo>
                    <a:pt x="170" y="104"/>
                  </a:lnTo>
                  <a:lnTo>
                    <a:pt x="168" y="104"/>
                  </a:lnTo>
                  <a:lnTo>
                    <a:pt x="166" y="104"/>
                  </a:lnTo>
                  <a:lnTo>
                    <a:pt x="166" y="98"/>
                  </a:lnTo>
                  <a:lnTo>
                    <a:pt x="164" y="96"/>
                  </a:lnTo>
                  <a:lnTo>
                    <a:pt x="160" y="90"/>
                  </a:lnTo>
                  <a:lnTo>
                    <a:pt x="158" y="88"/>
                  </a:lnTo>
                  <a:lnTo>
                    <a:pt x="156" y="84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2" y="78"/>
                  </a:lnTo>
                  <a:lnTo>
                    <a:pt x="150" y="78"/>
                  </a:lnTo>
                  <a:lnTo>
                    <a:pt x="150" y="80"/>
                  </a:lnTo>
                  <a:lnTo>
                    <a:pt x="150" y="82"/>
                  </a:lnTo>
                  <a:lnTo>
                    <a:pt x="150" y="84"/>
                  </a:lnTo>
                  <a:lnTo>
                    <a:pt x="150" y="86"/>
                  </a:lnTo>
                  <a:lnTo>
                    <a:pt x="152" y="84"/>
                  </a:lnTo>
                  <a:lnTo>
                    <a:pt x="154" y="82"/>
                  </a:lnTo>
                  <a:lnTo>
                    <a:pt x="156" y="86"/>
                  </a:lnTo>
                  <a:lnTo>
                    <a:pt x="154" y="88"/>
                  </a:lnTo>
                  <a:lnTo>
                    <a:pt x="152" y="88"/>
                  </a:lnTo>
                  <a:lnTo>
                    <a:pt x="152" y="88"/>
                  </a:lnTo>
                  <a:lnTo>
                    <a:pt x="150" y="88"/>
                  </a:lnTo>
                  <a:lnTo>
                    <a:pt x="152" y="90"/>
                  </a:lnTo>
                  <a:lnTo>
                    <a:pt x="150" y="92"/>
                  </a:lnTo>
                  <a:lnTo>
                    <a:pt x="148" y="90"/>
                  </a:lnTo>
                  <a:lnTo>
                    <a:pt x="148" y="88"/>
                  </a:lnTo>
                  <a:lnTo>
                    <a:pt x="148" y="86"/>
                  </a:lnTo>
                  <a:lnTo>
                    <a:pt x="148" y="84"/>
                  </a:lnTo>
                  <a:lnTo>
                    <a:pt x="146" y="86"/>
                  </a:lnTo>
                  <a:lnTo>
                    <a:pt x="144" y="84"/>
                  </a:lnTo>
                  <a:lnTo>
                    <a:pt x="144" y="86"/>
                  </a:lnTo>
                  <a:lnTo>
                    <a:pt x="144" y="90"/>
                  </a:lnTo>
                  <a:lnTo>
                    <a:pt x="144" y="92"/>
                  </a:lnTo>
                  <a:lnTo>
                    <a:pt x="144" y="94"/>
                  </a:lnTo>
                  <a:lnTo>
                    <a:pt x="142" y="96"/>
                  </a:lnTo>
                  <a:lnTo>
                    <a:pt x="142" y="98"/>
                  </a:lnTo>
                  <a:lnTo>
                    <a:pt x="144" y="100"/>
                  </a:lnTo>
                  <a:lnTo>
                    <a:pt x="146" y="102"/>
                  </a:lnTo>
                  <a:lnTo>
                    <a:pt x="144" y="106"/>
                  </a:lnTo>
                  <a:lnTo>
                    <a:pt x="144" y="106"/>
                  </a:lnTo>
                  <a:lnTo>
                    <a:pt x="142" y="106"/>
                  </a:lnTo>
                  <a:lnTo>
                    <a:pt x="140" y="108"/>
                  </a:lnTo>
                  <a:lnTo>
                    <a:pt x="142" y="110"/>
                  </a:lnTo>
                  <a:lnTo>
                    <a:pt x="144" y="110"/>
                  </a:lnTo>
                  <a:lnTo>
                    <a:pt x="146" y="108"/>
                  </a:lnTo>
                  <a:lnTo>
                    <a:pt x="148" y="114"/>
                  </a:lnTo>
                  <a:lnTo>
                    <a:pt x="150" y="120"/>
                  </a:lnTo>
                  <a:lnTo>
                    <a:pt x="148" y="122"/>
                  </a:lnTo>
                  <a:lnTo>
                    <a:pt x="150" y="128"/>
                  </a:lnTo>
                  <a:lnTo>
                    <a:pt x="146" y="138"/>
                  </a:lnTo>
                  <a:lnTo>
                    <a:pt x="148" y="140"/>
                  </a:lnTo>
                  <a:lnTo>
                    <a:pt x="146" y="144"/>
                  </a:lnTo>
                  <a:lnTo>
                    <a:pt x="144" y="146"/>
                  </a:lnTo>
                  <a:lnTo>
                    <a:pt x="142" y="150"/>
                  </a:lnTo>
                  <a:lnTo>
                    <a:pt x="142" y="154"/>
                  </a:lnTo>
                  <a:lnTo>
                    <a:pt x="140" y="156"/>
                  </a:lnTo>
                  <a:lnTo>
                    <a:pt x="140" y="158"/>
                  </a:lnTo>
                  <a:lnTo>
                    <a:pt x="138" y="162"/>
                  </a:lnTo>
                  <a:lnTo>
                    <a:pt x="132" y="166"/>
                  </a:lnTo>
                  <a:lnTo>
                    <a:pt x="130" y="166"/>
                  </a:lnTo>
                  <a:lnTo>
                    <a:pt x="128" y="168"/>
                  </a:lnTo>
                  <a:lnTo>
                    <a:pt x="124" y="166"/>
                  </a:lnTo>
                  <a:lnTo>
                    <a:pt x="122" y="164"/>
                  </a:lnTo>
                  <a:lnTo>
                    <a:pt x="122" y="162"/>
                  </a:lnTo>
                  <a:lnTo>
                    <a:pt x="124" y="160"/>
                  </a:lnTo>
                  <a:lnTo>
                    <a:pt x="124" y="158"/>
                  </a:lnTo>
                  <a:lnTo>
                    <a:pt x="124" y="158"/>
                  </a:lnTo>
                  <a:lnTo>
                    <a:pt x="126" y="156"/>
                  </a:lnTo>
                  <a:lnTo>
                    <a:pt x="126" y="156"/>
                  </a:lnTo>
                  <a:lnTo>
                    <a:pt x="122" y="156"/>
                  </a:lnTo>
                  <a:lnTo>
                    <a:pt x="120" y="158"/>
                  </a:lnTo>
                  <a:lnTo>
                    <a:pt x="118" y="158"/>
                  </a:lnTo>
                  <a:lnTo>
                    <a:pt x="118" y="162"/>
                  </a:lnTo>
                  <a:lnTo>
                    <a:pt x="120" y="164"/>
                  </a:lnTo>
                  <a:lnTo>
                    <a:pt x="120" y="170"/>
                  </a:lnTo>
                  <a:lnTo>
                    <a:pt x="120" y="174"/>
                  </a:lnTo>
                  <a:lnTo>
                    <a:pt x="116" y="176"/>
                  </a:lnTo>
                  <a:lnTo>
                    <a:pt x="116" y="178"/>
                  </a:lnTo>
                  <a:lnTo>
                    <a:pt x="116" y="178"/>
                  </a:lnTo>
                  <a:lnTo>
                    <a:pt x="114" y="184"/>
                  </a:lnTo>
                  <a:lnTo>
                    <a:pt x="116" y="184"/>
                  </a:lnTo>
                  <a:lnTo>
                    <a:pt x="116" y="186"/>
                  </a:lnTo>
                  <a:lnTo>
                    <a:pt x="116" y="188"/>
                  </a:lnTo>
                  <a:lnTo>
                    <a:pt x="116" y="188"/>
                  </a:lnTo>
                  <a:lnTo>
                    <a:pt x="116" y="190"/>
                  </a:lnTo>
                  <a:lnTo>
                    <a:pt x="114" y="190"/>
                  </a:lnTo>
                  <a:lnTo>
                    <a:pt x="114" y="190"/>
                  </a:lnTo>
                  <a:lnTo>
                    <a:pt x="114" y="192"/>
                  </a:lnTo>
                  <a:lnTo>
                    <a:pt x="112" y="190"/>
                  </a:lnTo>
                  <a:lnTo>
                    <a:pt x="110" y="192"/>
                  </a:lnTo>
                  <a:lnTo>
                    <a:pt x="108" y="192"/>
                  </a:lnTo>
                  <a:lnTo>
                    <a:pt x="108" y="188"/>
                  </a:lnTo>
                  <a:lnTo>
                    <a:pt x="108" y="188"/>
                  </a:lnTo>
                  <a:lnTo>
                    <a:pt x="106" y="190"/>
                  </a:lnTo>
                  <a:lnTo>
                    <a:pt x="104" y="190"/>
                  </a:lnTo>
                  <a:lnTo>
                    <a:pt x="104" y="190"/>
                  </a:lnTo>
                  <a:lnTo>
                    <a:pt x="98" y="190"/>
                  </a:lnTo>
                  <a:lnTo>
                    <a:pt x="96" y="192"/>
                  </a:lnTo>
                  <a:lnTo>
                    <a:pt x="92" y="194"/>
                  </a:lnTo>
                  <a:lnTo>
                    <a:pt x="90" y="194"/>
                  </a:lnTo>
                  <a:lnTo>
                    <a:pt x="86" y="194"/>
                  </a:lnTo>
                  <a:lnTo>
                    <a:pt x="86" y="194"/>
                  </a:lnTo>
                  <a:lnTo>
                    <a:pt x="82" y="194"/>
                  </a:lnTo>
                  <a:lnTo>
                    <a:pt x="78" y="198"/>
                  </a:lnTo>
                  <a:lnTo>
                    <a:pt x="76" y="200"/>
                  </a:lnTo>
                  <a:lnTo>
                    <a:pt x="76" y="202"/>
                  </a:lnTo>
                  <a:lnTo>
                    <a:pt x="74" y="204"/>
                  </a:lnTo>
                  <a:lnTo>
                    <a:pt x="72" y="206"/>
                  </a:lnTo>
                  <a:lnTo>
                    <a:pt x="70" y="208"/>
                  </a:lnTo>
                  <a:lnTo>
                    <a:pt x="68" y="210"/>
                  </a:lnTo>
                  <a:lnTo>
                    <a:pt x="66" y="212"/>
                  </a:lnTo>
                  <a:lnTo>
                    <a:pt x="66" y="214"/>
                  </a:lnTo>
                  <a:lnTo>
                    <a:pt x="62" y="214"/>
                  </a:lnTo>
                  <a:lnTo>
                    <a:pt x="60" y="216"/>
                  </a:lnTo>
                  <a:lnTo>
                    <a:pt x="62" y="220"/>
                  </a:lnTo>
                  <a:lnTo>
                    <a:pt x="62" y="220"/>
                  </a:lnTo>
                  <a:lnTo>
                    <a:pt x="62" y="222"/>
                  </a:lnTo>
                  <a:lnTo>
                    <a:pt x="62" y="224"/>
                  </a:lnTo>
                  <a:lnTo>
                    <a:pt x="60" y="224"/>
                  </a:lnTo>
                  <a:lnTo>
                    <a:pt x="58" y="226"/>
                  </a:lnTo>
                  <a:lnTo>
                    <a:pt x="56" y="228"/>
                  </a:lnTo>
                  <a:lnTo>
                    <a:pt x="56" y="228"/>
                  </a:lnTo>
                  <a:lnTo>
                    <a:pt x="52" y="232"/>
                  </a:lnTo>
                  <a:lnTo>
                    <a:pt x="52" y="232"/>
                  </a:lnTo>
                  <a:lnTo>
                    <a:pt x="50" y="234"/>
                  </a:lnTo>
                  <a:lnTo>
                    <a:pt x="48" y="234"/>
                  </a:lnTo>
                  <a:lnTo>
                    <a:pt x="48" y="234"/>
                  </a:lnTo>
                  <a:lnTo>
                    <a:pt x="50" y="234"/>
                  </a:lnTo>
                  <a:lnTo>
                    <a:pt x="50" y="236"/>
                  </a:lnTo>
                  <a:lnTo>
                    <a:pt x="52" y="240"/>
                  </a:lnTo>
                  <a:lnTo>
                    <a:pt x="52" y="240"/>
                  </a:lnTo>
                  <a:lnTo>
                    <a:pt x="50" y="238"/>
                  </a:lnTo>
                  <a:lnTo>
                    <a:pt x="50" y="236"/>
                  </a:lnTo>
                  <a:lnTo>
                    <a:pt x="48" y="238"/>
                  </a:lnTo>
                  <a:lnTo>
                    <a:pt x="50" y="242"/>
                  </a:lnTo>
                  <a:lnTo>
                    <a:pt x="52" y="242"/>
                  </a:lnTo>
                  <a:lnTo>
                    <a:pt x="52" y="244"/>
                  </a:lnTo>
                  <a:lnTo>
                    <a:pt x="50" y="244"/>
                  </a:lnTo>
                  <a:lnTo>
                    <a:pt x="52" y="244"/>
                  </a:lnTo>
                  <a:lnTo>
                    <a:pt x="52" y="242"/>
                  </a:lnTo>
                  <a:lnTo>
                    <a:pt x="54" y="242"/>
                  </a:lnTo>
                  <a:lnTo>
                    <a:pt x="56" y="242"/>
                  </a:lnTo>
                  <a:lnTo>
                    <a:pt x="54" y="244"/>
                  </a:lnTo>
                  <a:lnTo>
                    <a:pt x="56" y="244"/>
                  </a:lnTo>
                  <a:lnTo>
                    <a:pt x="58" y="244"/>
                  </a:lnTo>
                  <a:lnTo>
                    <a:pt x="58" y="242"/>
                  </a:lnTo>
                  <a:lnTo>
                    <a:pt x="56" y="240"/>
                  </a:lnTo>
                  <a:lnTo>
                    <a:pt x="54" y="240"/>
                  </a:lnTo>
                  <a:lnTo>
                    <a:pt x="54" y="240"/>
                  </a:lnTo>
                  <a:lnTo>
                    <a:pt x="54" y="238"/>
                  </a:lnTo>
                  <a:lnTo>
                    <a:pt x="54" y="236"/>
                  </a:lnTo>
                  <a:lnTo>
                    <a:pt x="56" y="236"/>
                  </a:lnTo>
                  <a:lnTo>
                    <a:pt x="58" y="236"/>
                  </a:lnTo>
                  <a:lnTo>
                    <a:pt x="60" y="240"/>
                  </a:lnTo>
                  <a:lnTo>
                    <a:pt x="60" y="242"/>
                  </a:lnTo>
                  <a:lnTo>
                    <a:pt x="60" y="244"/>
                  </a:lnTo>
                  <a:lnTo>
                    <a:pt x="60" y="248"/>
                  </a:lnTo>
                  <a:lnTo>
                    <a:pt x="60" y="252"/>
                  </a:lnTo>
                  <a:lnTo>
                    <a:pt x="56" y="252"/>
                  </a:lnTo>
                  <a:lnTo>
                    <a:pt x="58" y="254"/>
                  </a:lnTo>
                  <a:lnTo>
                    <a:pt x="60" y="256"/>
                  </a:lnTo>
                  <a:lnTo>
                    <a:pt x="60" y="262"/>
                  </a:lnTo>
                  <a:lnTo>
                    <a:pt x="62" y="264"/>
                  </a:lnTo>
                  <a:lnTo>
                    <a:pt x="62" y="266"/>
                  </a:lnTo>
                  <a:lnTo>
                    <a:pt x="62" y="268"/>
                  </a:lnTo>
                  <a:lnTo>
                    <a:pt x="62" y="270"/>
                  </a:lnTo>
                  <a:lnTo>
                    <a:pt x="64" y="268"/>
                  </a:lnTo>
                  <a:lnTo>
                    <a:pt x="66" y="270"/>
                  </a:lnTo>
                  <a:lnTo>
                    <a:pt x="68" y="268"/>
                  </a:lnTo>
                  <a:lnTo>
                    <a:pt x="68" y="268"/>
                  </a:lnTo>
                  <a:lnTo>
                    <a:pt x="66" y="264"/>
                  </a:lnTo>
                  <a:lnTo>
                    <a:pt x="66" y="260"/>
                  </a:lnTo>
                  <a:lnTo>
                    <a:pt x="66" y="260"/>
                  </a:lnTo>
                  <a:lnTo>
                    <a:pt x="68" y="260"/>
                  </a:lnTo>
                  <a:lnTo>
                    <a:pt x="68" y="262"/>
                  </a:lnTo>
                  <a:lnTo>
                    <a:pt x="68" y="262"/>
                  </a:lnTo>
                  <a:lnTo>
                    <a:pt x="70" y="264"/>
                  </a:lnTo>
                  <a:lnTo>
                    <a:pt x="70" y="268"/>
                  </a:lnTo>
                  <a:lnTo>
                    <a:pt x="70" y="270"/>
                  </a:lnTo>
                  <a:lnTo>
                    <a:pt x="70" y="272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3" name="Country : South Korea"/>
            <p:cNvSpPr>
              <a:spLocks noEditPoints="1"/>
            </p:cNvSpPr>
            <p:nvPr/>
          </p:nvSpPr>
          <p:spPr bwMode="auto">
            <a:xfrm>
              <a:off x="7498248" y="2986510"/>
              <a:ext cx="118770" cy="188394"/>
            </a:xfrm>
            <a:custGeom>
              <a:avLst/>
              <a:gdLst>
                <a:gd name="T0" fmla="*/ 36 w 58"/>
                <a:gd name="T1" fmla="*/ 66 h 92"/>
                <a:gd name="T2" fmla="*/ 36 w 58"/>
                <a:gd name="T3" fmla="*/ 68 h 92"/>
                <a:gd name="T4" fmla="*/ 36 w 58"/>
                <a:gd name="T5" fmla="*/ 66 h 92"/>
                <a:gd name="T6" fmla="*/ 16 w 58"/>
                <a:gd name="T7" fmla="*/ 74 h 92"/>
                <a:gd name="T8" fmla="*/ 18 w 58"/>
                <a:gd name="T9" fmla="*/ 72 h 92"/>
                <a:gd name="T10" fmla="*/ 20 w 58"/>
                <a:gd name="T11" fmla="*/ 72 h 92"/>
                <a:gd name="T12" fmla="*/ 18 w 58"/>
                <a:gd name="T13" fmla="*/ 74 h 92"/>
                <a:gd name="T14" fmla="*/ 18 w 58"/>
                <a:gd name="T15" fmla="*/ 76 h 92"/>
                <a:gd name="T16" fmla="*/ 44 w 58"/>
                <a:gd name="T17" fmla="*/ 64 h 92"/>
                <a:gd name="T18" fmla="*/ 46 w 58"/>
                <a:gd name="T19" fmla="*/ 66 h 92"/>
                <a:gd name="T20" fmla="*/ 48 w 58"/>
                <a:gd name="T21" fmla="*/ 64 h 92"/>
                <a:gd name="T22" fmla="*/ 46 w 58"/>
                <a:gd name="T23" fmla="*/ 62 h 92"/>
                <a:gd name="T24" fmla="*/ 54 w 58"/>
                <a:gd name="T25" fmla="*/ 78 h 92"/>
                <a:gd name="T26" fmla="*/ 56 w 58"/>
                <a:gd name="T27" fmla="*/ 76 h 92"/>
                <a:gd name="T28" fmla="*/ 56 w 58"/>
                <a:gd name="T29" fmla="*/ 76 h 92"/>
                <a:gd name="T30" fmla="*/ 54 w 58"/>
                <a:gd name="T31" fmla="*/ 78 h 92"/>
                <a:gd name="T32" fmla="*/ 56 w 58"/>
                <a:gd name="T33" fmla="*/ 72 h 92"/>
                <a:gd name="T34" fmla="*/ 56 w 58"/>
                <a:gd name="T35" fmla="*/ 72 h 92"/>
                <a:gd name="T36" fmla="*/ 56 w 58"/>
                <a:gd name="T37" fmla="*/ 68 h 92"/>
                <a:gd name="T38" fmla="*/ 58 w 58"/>
                <a:gd name="T39" fmla="*/ 68 h 92"/>
                <a:gd name="T40" fmla="*/ 56 w 58"/>
                <a:gd name="T41" fmla="*/ 72 h 92"/>
                <a:gd name="T42" fmla="*/ 22 w 58"/>
                <a:gd name="T43" fmla="*/ 92 h 92"/>
                <a:gd name="T44" fmla="*/ 22 w 58"/>
                <a:gd name="T45" fmla="*/ 88 h 92"/>
                <a:gd name="T46" fmla="*/ 30 w 58"/>
                <a:gd name="T47" fmla="*/ 86 h 92"/>
                <a:gd name="T48" fmla="*/ 28 w 58"/>
                <a:gd name="T49" fmla="*/ 92 h 92"/>
                <a:gd name="T50" fmla="*/ 22 w 58"/>
                <a:gd name="T51" fmla="*/ 92 h 92"/>
                <a:gd name="T52" fmla="*/ 0 w 58"/>
                <a:gd name="T53" fmla="*/ 16 h 92"/>
                <a:gd name="T54" fmla="*/ 4 w 58"/>
                <a:gd name="T55" fmla="*/ 16 h 92"/>
                <a:gd name="T56" fmla="*/ 6 w 58"/>
                <a:gd name="T57" fmla="*/ 16 h 92"/>
                <a:gd name="T58" fmla="*/ 14 w 58"/>
                <a:gd name="T59" fmla="*/ 26 h 92"/>
                <a:gd name="T60" fmla="*/ 14 w 58"/>
                <a:gd name="T61" fmla="*/ 26 h 92"/>
                <a:gd name="T62" fmla="*/ 18 w 58"/>
                <a:gd name="T63" fmla="*/ 32 h 92"/>
                <a:gd name="T64" fmla="*/ 12 w 58"/>
                <a:gd name="T65" fmla="*/ 28 h 92"/>
                <a:gd name="T66" fmla="*/ 10 w 58"/>
                <a:gd name="T67" fmla="*/ 30 h 92"/>
                <a:gd name="T68" fmla="*/ 12 w 58"/>
                <a:gd name="T69" fmla="*/ 36 h 92"/>
                <a:gd name="T70" fmla="*/ 16 w 58"/>
                <a:gd name="T71" fmla="*/ 40 h 92"/>
                <a:gd name="T72" fmla="*/ 16 w 58"/>
                <a:gd name="T73" fmla="*/ 46 h 92"/>
                <a:gd name="T74" fmla="*/ 20 w 58"/>
                <a:gd name="T75" fmla="*/ 48 h 92"/>
                <a:gd name="T76" fmla="*/ 16 w 58"/>
                <a:gd name="T77" fmla="*/ 52 h 92"/>
                <a:gd name="T78" fmla="*/ 18 w 58"/>
                <a:gd name="T79" fmla="*/ 56 h 92"/>
                <a:gd name="T80" fmla="*/ 16 w 58"/>
                <a:gd name="T81" fmla="*/ 60 h 92"/>
                <a:gd name="T82" fmla="*/ 16 w 58"/>
                <a:gd name="T83" fmla="*/ 62 h 92"/>
                <a:gd name="T84" fmla="*/ 20 w 58"/>
                <a:gd name="T85" fmla="*/ 68 h 92"/>
                <a:gd name="T86" fmla="*/ 22 w 58"/>
                <a:gd name="T87" fmla="*/ 72 h 92"/>
                <a:gd name="T88" fmla="*/ 24 w 58"/>
                <a:gd name="T89" fmla="*/ 72 h 92"/>
                <a:gd name="T90" fmla="*/ 26 w 58"/>
                <a:gd name="T91" fmla="*/ 70 h 92"/>
                <a:gd name="T92" fmla="*/ 32 w 58"/>
                <a:gd name="T93" fmla="*/ 64 h 92"/>
                <a:gd name="T94" fmla="*/ 36 w 58"/>
                <a:gd name="T95" fmla="*/ 64 h 92"/>
                <a:gd name="T96" fmla="*/ 38 w 58"/>
                <a:gd name="T97" fmla="*/ 62 h 92"/>
                <a:gd name="T98" fmla="*/ 42 w 58"/>
                <a:gd name="T99" fmla="*/ 64 h 92"/>
                <a:gd name="T100" fmla="*/ 44 w 58"/>
                <a:gd name="T101" fmla="*/ 64 h 92"/>
                <a:gd name="T102" fmla="*/ 46 w 58"/>
                <a:gd name="T103" fmla="*/ 60 h 92"/>
                <a:gd name="T104" fmla="*/ 52 w 58"/>
                <a:gd name="T105" fmla="*/ 56 h 92"/>
                <a:gd name="T106" fmla="*/ 54 w 58"/>
                <a:gd name="T107" fmla="*/ 54 h 92"/>
                <a:gd name="T108" fmla="*/ 52 w 58"/>
                <a:gd name="T109" fmla="*/ 44 h 92"/>
                <a:gd name="T110" fmla="*/ 50 w 58"/>
                <a:gd name="T111" fmla="*/ 42 h 92"/>
                <a:gd name="T112" fmla="*/ 48 w 58"/>
                <a:gd name="T113" fmla="*/ 32 h 92"/>
                <a:gd name="T114" fmla="*/ 40 w 58"/>
                <a:gd name="T115" fmla="*/ 16 h 92"/>
                <a:gd name="T116" fmla="*/ 28 w 58"/>
                <a:gd name="T117" fmla="*/ 0 h 92"/>
                <a:gd name="T118" fmla="*/ 14 w 58"/>
                <a:gd name="T119" fmla="*/ 4 h 92"/>
                <a:gd name="T120" fmla="*/ 6 w 58"/>
                <a:gd name="T121" fmla="*/ 10 h 92"/>
                <a:gd name="T122" fmla="*/ 0 w 58"/>
                <a:gd name="T123" fmla="*/ 1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" h="92">
                  <a:moveTo>
                    <a:pt x="36" y="66"/>
                  </a:moveTo>
                  <a:lnTo>
                    <a:pt x="36" y="66"/>
                  </a:lnTo>
                  <a:lnTo>
                    <a:pt x="38" y="66"/>
                  </a:lnTo>
                  <a:lnTo>
                    <a:pt x="36" y="68"/>
                  </a:lnTo>
                  <a:lnTo>
                    <a:pt x="36" y="66"/>
                  </a:lnTo>
                  <a:lnTo>
                    <a:pt x="36" y="66"/>
                  </a:lnTo>
                  <a:close/>
                  <a:moveTo>
                    <a:pt x="18" y="76"/>
                  </a:moveTo>
                  <a:lnTo>
                    <a:pt x="16" y="74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8" y="70"/>
                  </a:lnTo>
                  <a:lnTo>
                    <a:pt x="20" y="72"/>
                  </a:lnTo>
                  <a:lnTo>
                    <a:pt x="20" y="74"/>
                  </a:lnTo>
                  <a:lnTo>
                    <a:pt x="18" y="74"/>
                  </a:lnTo>
                  <a:lnTo>
                    <a:pt x="18" y="76"/>
                  </a:lnTo>
                  <a:lnTo>
                    <a:pt x="18" y="76"/>
                  </a:lnTo>
                  <a:close/>
                  <a:moveTo>
                    <a:pt x="46" y="62"/>
                  </a:moveTo>
                  <a:lnTo>
                    <a:pt x="44" y="64"/>
                  </a:lnTo>
                  <a:lnTo>
                    <a:pt x="44" y="64"/>
                  </a:lnTo>
                  <a:lnTo>
                    <a:pt x="46" y="66"/>
                  </a:lnTo>
                  <a:lnTo>
                    <a:pt x="46" y="66"/>
                  </a:lnTo>
                  <a:lnTo>
                    <a:pt x="48" y="64"/>
                  </a:lnTo>
                  <a:lnTo>
                    <a:pt x="48" y="62"/>
                  </a:lnTo>
                  <a:lnTo>
                    <a:pt x="46" y="62"/>
                  </a:lnTo>
                  <a:lnTo>
                    <a:pt x="46" y="62"/>
                  </a:lnTo>
                  <a:close/>
                  <a:moveTo>
                    <a:pt x="54" y="78"/>
                  </a:moveTo>
                  <a:lnTo>
                    <a:pt x="54" y="76"/>
                  </a:lnTo>
                  <a:lnTo>
                    <a:pt x="56" y="76"/>
                  </a:lnTo>
                  <a:lnTo>
                    <a:pt x="58" y="76"/>
                  </a:lnTo>
                  <a:lnTo>
                    <a:pt x="56" y="76"/>
                  </a:lnTo>
                  <a:lnTo>
                    <a:pt x="56" y="78"/>
                  </a:lnTo>
                  <a:lnTo>
                    <a:pt x="54" y="78"/>
                  </a:lnTo>
                  <a:lnTo>
                    <a:pt x="54" y="78"/>
                  </a:lnTo>
                  <a:close/>
                  <a:moveTo>
                    <a:pt x="56" y="72"/>
                  </a:moveTo>
                  <a:lnTo>
                    <a:pt x="56" y="74"/>
                  </a:lnTo>
                  <a:lnTo>
                    <a:pt x="56" y="72"/>
                  </a:lnTo>
                  <a:lnTo>
                    <a:pt x="56" y="70"/>
                  </a:lnTo>
                  <a:lnTo>
                    <a:pt x="56" y="68"/>
                  </a:lnTo>
                  <a:lnTo>
                    <a:pt x="58" y="68"/>
                  </a:lnTo>
                  <a:lnTo>
                    <a:pt x="58" y="68"/>
                  </a:lnTo>
                  <a:lnTo>
                    <a:pt x="58" y="70"/>
                  </a:ln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2" y="92"/>
                  </a:moveTo>
                  <a:lnTo>
                    <a:pt x="20" y="90"/>
                  </a:lnTo>
                  <a:lnTo>
                    <a:pt x="22" y="88"/>
                  </a:lnTo>
                  <a:lnTo>
                    <a:pt x="28" y="86"/>
                  </a:lnTo>
                  <a:lnTo>
                    <a:pt x="30" y="86"/>
                  </a:lnTo>
                  <a:lnTo>
                    <a:pt x="30" y="88"/>
                  </a:lnTo>
                  <a:lnTo>
                    <a:pt x="28" y="92"/>
                  </a:lnTo>
                  <a:lnTo>
                    <a:pt x="24" y="92"/>
                  </a:lnTo>
                  <a:lnTo>
                    <a:pt x="22" y="92"/>
                  </a:lnTo>
                  <a:lnTo>
                    <a:pt x="22" y="92"/>
                  </a:lnTo>
                  <a:close/>
                  <a:moveTo>
                    <a:pt x="0" y="16"/>
                  </a:moveTo>
                  <a:lnTo>
                    <a:pt x="2" y="16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10" y="20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6" y="30"/>
                  </a:lnTo>
                  <a:lnTo>
                    <a:pt x="18" y="32"/>
                  </a:lnTo>
                  <a:lnTo>
                    <a:pt x="14" y="30"/>
                  </a:lnTo>
                  <a:lnTo>
                    <a:pt x="12" y="28"/>
                  </a:lnTo>
                  <a:lnTo>
                    <a:pt x="12" y="32"/>
                  </a:lnTo>
                  <a:lnTo>
                    <a:pt x="10" y="30"/>
                  </a:lnTo>
                  <a:lnTo>
                    <a:pt x="8" y="34"/>
                  </a:lnTo>
                  <a:lnTo>
                    <a:pt x="12" y="36"/>
                  </a:lnTo>
                  <a:lnTo>
                    <a:pt x="14" y="36"/>
                  </a:lnTo>
                  <a:lnTo>
                    <a:pt x="16" y="40"/>
                  </a:lnTo>
                  <a:lnTo>
                    <a:pt x="16" y="44"/>
                  </a:lnTo>
                  <a:lnTo>
                    <a:pt x="16" y="46"/>
                  </a:lnTo>
                  <a:lnTo>
                    <a:pt x="18" y="44"/>
                  </a:lnTo>
                  <a:lnTo>
                    <a:pt x="20" y="48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8" y="54"/>
                  </a:lnTo>
                  <a:lnTo>
                    <a:pt x="18" y="56"/>
                  </a:lnTo>
                  <a:lnTo>
                    <a:pt x="16" y="58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6" y="62"/>
                  </a:lnTo>
                  <a:lnTo>
                    <a:pt x="18" y="68"/>
                  </a:lnTo>
                  <a:lnTo>
                    <a:pt x="20" y="68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2" y="74"/>
                  </a:lnTo>
                  <a:lnTo>
                    <a:pt x="24" y="72"/>
                  </a:lnTo>
                  <a:lnTo>
                    <a:pt x="24" y="70"/>
                  </a:lnTo>
                  <a:lnTo>
                    <a:pt x="26" y="70"/>
                  </a:lnTo>
                  <a:lnTo>
                    <a:pt x="26" y="68"/>
                  </a:lnTo>
                  <a:lnTo>
                    <a:pt x="32" y="64"/>
                  </a:lnTo>
                  <a:lnTo>
                    <a:pt x="34" y="64"/>
                  </a:lnTo>
                  <a:lnTo>
                    <a:pt x="36" y="64"/>
                  </a:lnTo>
                  <a:lnTo>
                    <a:pt x="36" y="62"/>
                  </a:lnTo>
                  <a:lnTo>
                    <a:pt x="38" y="62"/>
                  </a:lnTo>
                  <a:lnTo>
                    <a:pt x="40" y="64"/>
                  </a:lnTo>
                  <a:lnTo>
                    <a:pt x="42" y="64"/>
                  </a:lnTo>
                  <a:lnTo>
                    <a:pt x="42" y="66"/>
                  </a:lnTo>
                  <a:lnTo>
                    <a:pt x="44" y="64"/>
                  </a:lnTo>
                  <a:lnTo>
                    <a:pt x="42" y="62"/>
                  </a:lnTo>
                  <a:lnTo>
                    <a:pt x="46" y="60"/>
                  </a:lnTo>
                  <a:lnTo>
                    <a:pt x="48" y="60"/>
                  </a:lnTo>
                  <a:lnTo>
                    <a:pt x="52" y="56"/>
                  </a:lnTo>
                  <a:lnTo>
                    <a:pt x="52" y="54"/>
                  </a:lnTo>
                  <a:lnTo>
                    <a:pt x="54" y="5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0" y="44"/>
                  </a:lnTo>
                  <a:lnTo>
                    <a:pt x="50" y="42"/>
                  </a:lnTo>
                  <a:lnTo>
                    <a:pt x="50" y="34"/>
                  </a:lnTo>
                  <a:lnTo>
                    <a:pt x="48" y="32"/>
                  </a:lnTo>
                  <a:lnTo>
                    <a:pt x="46" y="26"/>
                  </a:lnTo>
                  <a:lnTo>
                    <a:pt x="40" y="16"/>
                  </a:lnTo>
                  <a:lnTo>
                    <a:pt x="32" y="10"/>
                  </a:lnTo>
                  <a:lnTo>
                    <a:pt x="28" y="0"/>
                  </a:lnTo>
                  <a:lnTo>
                    <a:pt x="24" y="4"/>
                  </a:lnTo>
                  <a:lnTo>
                    <a:pt x="14" y="4"/>
                  </a:lnTo>
                  <a:lnTo>
                    <a:pt x="10" y="8"/>
                  </a:lnTo>
                  <a:lnTo>
                    <a:pt x="6" y="10"/>
                  </a:lnTo>
                  <a:lnTo>
                    <a:pt x="2" y="1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4" name="Country : North Korea"/>
            <p:cNvSpPr>
              <a:spLocks/>
            </p:cNvSpPr>
            <p:nvPr/>
          </p:nvSpPr>
          <p:spPr bwMode="auto">
            <a:xfrm>
              <a:off x="7449101" y="2818593"/>
              <a:ext cx="122866" cy="208871"/>
            </a:xfrm>
            <a:custGeom>
              <a:avLst/>
              <a:gdLst>
                <a:gd name="T0" fmla="*/ 0 w 60"/>
                <a:gd name="T1" fmla="*/ 56 h 102"/>
                <a:gd name="T2" fmla="*/ 4 w 60"/>
                <a:gd name="T3" fmla="*/ 50 h 102"/>
                <a:gd name="T4" fmla="*/ 8 w 60"/>
                <a:gd name="T5" fmla="*/ 46 h 102"/>
                <a:gd name="T6" fmla="*/ 12 w 60"/>
                <a:gd name="T7" fmla="*/ 40 h 102"/>
                <a:gd name="T8" fmla="*/ 14 w 60"/>
                <a:gd name="T9" fmla="*/ 32 h 102"/>
                <a:gd name="T10" fmla="*/ 14 w 60"/>
                <a:gd name="T11" fmla="*/ 26 h 102"/>
                <a:gd name="T12" fmla="*/ 20 w 60"/>
                <a:gd name="T13" fmla="*/ 28 h 102"/>
                <a:gd name="T14" fmla="*/ 24 w 60"/>
                <a:gd name="T15" fmla="*/ 30 h 102"/>
                <a:gd name="T16" fmla="*/ 28 w 60"/>
                <a:gd name="T17" fmla="*/ 30 h 102"/>
                <a:gd name="T18" fmla="*/ 36 w 60"/>
                <a:gd name="T19" fmla="*/ 30 h 102"/>
                <a:gd name="T20" fmla="*/ 38 w 60"/>
                <a:gd name="T21" fmla="*/ 26 h 102"/>
                <a:gd name="T22" fmla="*/ 32 w 60"/>
                <a:gd name="T23" fmla="*/ 20 h 102"/>
                <a:gd name="T24" fmla="*/ 38 w 60"/>
                <a:gd name="T25" fmla="*/ 18 h 102"/>
                <a:gd name="T26" fmla="*/ 42 w 60"/>
                <a:gd name="T27" fmla="*/ 12 h 102"/>
                <a:gd name="T28" fmla="*/ 48 w 60"/>
                <a:gd name="T29" fmla="*/ 10 h 102"/>
                <a:gd name="T30" fmla="*/ 48 w 60"/>
                <a:gd name="T31" fmla="*/ 4 h 102"/>
                <a:gd name="T32" fmla="*/ 48 w 60"/>
                <a:gd name="T33" fmla="*/ 0 h 102"/>
                <a:gd name="T34" fmla="*/ 52 w 60"/>
                <a:gd name="T35" fmla="*/ 0 h 102"/>
                <a:gd name="T36" fmla="*/ 52 w 60"/>
                <a:gd name="T37" fmla="*/ 4 h 102"/>
                <a:gd name="T38" fmla="*/ 60 w 60"/>
                <a:gd name="T39" fmla="*/ 10 h 102"/>
                <a:gd name="T40" fmla="*/ 54 w 60"/>
                <a:gd name="T41" fmla="*/ 14 h 102"/>
                <a:gd name="T42" fmla="*/ 52 w 60"/>
                <a:gd name="T43" fmla="*/ 16 h 102"/>
                <a:gd name="T44" fmla="*/ 52 w 60"/>
                <a:gd name="T45" fmla="*/ 26 h 102"/>
                <a:gd name="T46" fmla="*/ 54 w 60"/>
                <a:gd name="T47" fmla="*/ 36 h 102"/>
                <a:gd name="T48" fmla="*/ 56 w 60"/>
                <a:gd name="T49" fmla="*/ 40 h 102"/>
                <a:gd name="T50" fmla="*/ 52 w 60"/>
                <a:gd name="T51" fmla="*/ 44 h 102"/>
                <a:gd name="T52" fmla="*/ 46 w 60"/>
                <a:gd name="T53" fmla="*/ 52 h 102"/>
                <a:gd name="T54" fmla="*/ 44 w 60"/>
                <a:gd name="T55" fmla="*/ 54 h 102"/>
                <a:gd name="T56" fmla="*/ 40 w 60"/>
                <a:gd name="T57" fmla="*/ 56 h 102"/>
                <a:gd name="T58" fmla="*/ 36 w 60"/>
                <a:gd name="T59" fmla="*/ 62 h 102"/>
                <a:gd name="T60" fmla="*/ 36 w 60"/>
                <a:gd name="T61" fmla="*/ 68 h 102"/>
                <a:gd name="T62" fmla="*/ 36 w 60"/>
                <a:gd name="T63" fmla="*/ 72 h 102"/>
                <a:gd name="T64" fmla="*/ 42 w 60"/>
                <a:gd name="T65" fmla="*/ 74 h 102"/>
                <a:gd name="T66" fmla="*/ 52 w 60"/>
                <a:gd name="T67" fmla="*/ 82 h 102"/>
                <a:gd name="T68" fmla="*/ 38 w 60"/>
                <a:gd name="T69" fmla="*/ 86 h 102"/>
                <a:gd name="T70" fmla="*/ 30 w 60"/>
                <a:gd name="T71" fmla="*/ 92 h 102"/>
                <a:gd name="T72" fmla="*/ 24 w 60"/>
                <a:gd name="T73" fmla="*/ 98 h 102"/>
                <a:gd name="T74" fmla="*/ 20 w 60"/>
                <a:gd name="T75" fmla="*/ 96 h 102"/>
                <a:gd name="T76" fmla="*/ 20 w 60"/>
                <a:gd name="T77" fmla="*/ 100 h 102"/>
                <a:gd name="T78" fmla="*/ 16 w 60"/>
                <a:gd name="T79" fmla="*/ 102 h 102"/>
                <a:gd name="T80" fmla="*/ 16 w 60"/>
                <a:gd name="T81" fmla="*/ 96 h 102"/>
                <a:gd name="T82" fmla="*/ 12 w 60"/>
                <a:gd name="T83" fmla="*/ 96 h 102"/>
                <a:gd name="T84" fmla="*/ 10 w 60"/>
                <a:gd name="T85" fmla="*/ 94 h 102"/>
                <a:gd name="T86" fmla="*/ 12 w 60"/>
                <a:gd name="T87" fmla="*/ 86 h 102"/>
                <a:gd name="T88" fmla="*/ 18 w 60"/>
                <a:gd name="T89" fmla="*/ 82 h 102"/>
                <a:gd name="T90" fmla="*/ 12 w 60"/>
                <a:gd name="T91" fmla="*/ 84 h 102"/>
                <a:gd name="T92" fmla="*/ 10 w 60"/>
                <a:gd name="T93" fmla="*/ 76 h 102"/>
                <a:gd name="T94" fmla="*/ 12 w 60"/>
                <a:gd name="T95" fmla="*/ 70 h 102"/>
                <a:gd name="T96" fmla="*/ 14 w 60"/>
                <a:gd name="T97" fmla="*/ 66 h 102"/>
                <a:gd name="T98" fmla="*/ 12 w 60"/>
                <a:gd name="T99" fmla="*/ 68 h 102"/>
                <a:gd name="T100" fmla="*/ 6 w 60"/>
                <a:gd name="T101" fmla="*/ 66 h 102"/>
                <a:gd name="T102" fmla="*/ 4 w 60"/>
                <a:gd name="T103" fmla="*/ 68 h 102"/>
                <a:gd name="T104" fmla="*/ 0 w 60"/>
                <a:gd name="T105" fmla="*/ 64 h 102"/>
                <a:gd name="T106" fmla="*/ 0 w 60"/>
                <a:gd name="T107" fmla="*/ 6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" h="102">
                  <a:moveTo>
                    <a:pt x="0" y="64"/>
                  </a:moveTo>
                  <a:lnTo>
                    <a:pt x="0" y="56"/>
                  </a:lnTo>
                  <a:lnTo>
                    <a:pt x="2" y="54"/>
                  </a:lnTo>
                  <a:lnTo>
                    <a:pt x="4" y="50"/>
                  </a:lnTo>
                  <a:lnTo>
                    <a:pt x="4" y="48"/>
                  </a:lnTo>
                  <a:lnTo>
                    <a:pt x="8" y="46"/>
                  </a:lnTo>
                  <a:lnTo>
                    <a:pt x="10" y="42"/>
                  </a:lnTo>
                  <a:lnTo>
                    <a:pt x="12" y="40"/>
                  </a:lnTo>
                  <a:lnTo>
                    <a:pt x="14" y="34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18" y="24"/>
                  </a:lnTo>
                  <a:lnTo>
                    <a:pt x="20" y="28"/>
                  </a:lnTo>
                  <a:lnTo>
                    <a:pt x="22" y="28"/>
                  </a:lnTo>
                  <a:lnTo>
                    <a:pt x="24" y="30"/>
                  </a:lnTo>
                  <a:lnTo>
                    <a:pt x="26" y="30"/>
                  </a:lnTo>
                  <a:lnTo>
                    <a:pt x="28" y="30"/>
                  </a:lnTo>
                  <a:lnTo>
                    <a:pt x="34" y="30"/>
                  </a:lnTo>
                  <a:lnTo>
                    <a:pt x="36" y="30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6" y="22"/>
                  </a:lnTo>
                  <a:lnTo>
                    <a:pt x="32" y="20"/>
                  </a:lnTo>
                  <a:lnTo>
                    <a:pt x="34" y="20"/>
                  </a:lnTo>
                  <a:lnTo>
                    <a:pt x="38" y="18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4" y="10"/>
                  </a:lnTo>
                  <a:lnTo>
                    <a:pt x="48" y="10"/>
                  </a:lnTo>
                  <a:lnTo>
                    <a:pt x="48" y="6"/>
                  </a:lnTo>
                  <a:lnTo>
                    <a:pt x="48" y="4"/>
                  </a:lnTo>
                  <a:lnTo>
                    <a:pt x="48" y="2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6" y="6"/>
                  </a:lnTo>
                  <a:lnTo>
                    <a:pt x="60" y="10"/>
                  </a:lnTo>
                  <a:lnTo>
                    <a:pt x="58" y="10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2" y="16"/>
                  </a:lnTo>
                  <a:lnTo>
                    <a:pt x="52" y="24"/>
                  </a:lnTo>
                  <a:lnTo>
                    <a:pt x="52" y="26"/>
                  </a:lnTo>
                  <a:lnTo>
                    <a:pt x="54" y="28"/>
                  </a:lnTo>
                  <a:lnTo>
                    <a:pt x="54" y="36"/>
                  </a:lnTo>
                  <a:lnTo>
                    <a:pt x="56" y="36"/>
                  </a:lnTo>
                  <a:lnTo>
                    <a:pt x="56" y="40"/>
                  </a:lnTo>
                  <a:lnTo>
                    <a:pt x="52" y="42"/>
                  </a:lnTo>
                  <a:lnTo>
                    <a:pt x="52" y="44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6" y="54"/>
                  </a:lnTo>
                  <a:lnTo>
                    <a:pt x="44" y="54"/>
                  </a:lnTo>
                  <a:lnTo>
                    <a:pt x="42" y="54"/>
                  </a:lnTo>
                  <a:lnTo>
                    <a:pt x="40" y="56"/>
                  </a:lnTo>
                  <a:lnTo>
                    <a:pt x="38" y="60"/>
                  </a:lnTo>
                  <a:lnTo>
                    <a:pt x="36" y="62"/>
                  </a:lnTo>
                  <a:lnTo>
                    <a:pt x="36" y="64"/>
                  </a:lnTo>
                  <a:lnTo>
                    <a:pt x="36" y="68"/>
                  </a:lnTo>
                  <a:lnTo>
                    <a:pt x="34" y="68"/>
                  </a:lnTo>
                  <a:lnTo>
                    <a:pt x="36" y="72"/>
                  </a:lnTo>
                  <a:lnTo>
                    <a:pt x="40" y="72"/>
                  </a:lnTo>
                  <a:lnTo>
                    <a:pt x="42" y="74"/>
                  </a:lnTo>
                  <a:lnTo>
                    <a:pt x="50" y="80"/>
                  </a:lnTo>
                  <a:lnTo>
                    <a:pt x="52" y="82"/>
                  </a:lnTo>
                  <a:lnTo>
                    <a:pt x="48" y="86"/>
                  </a:lnTo>
                  <a:lnTo>
                    <a:pt x="38" y="86"/>
                  </a:lnTo>
                  <a:lnTo>
                    <a:pt x="34" y="90"/>
                  </a:lnTo>
                  <a:lnTo>
                    <a:pt x="30" y="92"/>
                  </a:lnTo>
                  <a:lnTo>
                    <a:pt x="26" y="96"/>
                  </a:lnTo>
                  <a:lnTo>
                    <a:pt x="24" y="98"/>
                  </a:lnTo>
                  <a:lnTo>
                    <a:pt x="22" y="96"/>
                  </a:lnTo>
                  <a:lnTo>
                    <a:pt x="20" y="96"/>
                  </a:lnTo>
                  <a:lnTo>
                    <a:pt x="22" y="98"/>
                  </a:lnTo>
                  <a:lnTo>
                    <a:pt x="20" y="100"/>
                  </a:lnTo>
                  <a:lnTo>
                    <a:pt x="18" y="100"/>
                  </a:lnTo>
                  <a:lnTo>
                    <a:pt x="16" y="102"/>
                  </a:lnTo>
                  <a:lnTo>
                    <a:pt x="14" y="100"/>
                  </a:lnTo>
                  <a:lnTo>
                    <a:pt x="16" y="96"/>
                  </a:lnTo>
                  <a:lnTo>
                    <a:pt x="14" y="96"/>
                  </a:lnTo>
                  <a:lnTo>
                    <a:pt x="12" y="96"/>
                  </a:lnTo>
                  <a:lnTo>
                    <a:pt x="10" y="96"/>
                  </a:lnTo>
                  <a:lnTo>
                    <a:pt x="10" y="94"/>
                  </a:lnTo>
                  <a:lnTo>
                    <a:pt x="12" y="88"/>
                  </a:lnTo>
                  <a:lnTo>
                    <a:pt x="12" y="86"/>
                  </a:lnTo>
                  <a:lnTo>
                    <a:pt x="16" y="86"/>
                  </a:lnTo>
                  <a:lnTo>
                    <a:pt x="18" y="82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10" y="82"/>
                  </a:lnTo>
                  <a:lnTo>
                    <a:pt x="10" y="76"/>
                  </a:lnTo>
                  <a:lnTo>
                    <a:pt x="14" y="72"/>
                  </a:lnTo>
                  <a:lnTo>
                    <a:pt x="12" y="70"/>
                  </a:lnTo>
                  <a:lnTo>
                    <a:pt x="14" y="68"/>
                  </a:lnTo>
                  <a:lnTo>
                    <a:pt x="14" y="66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8" y="68"/>
                  </a:lnTo>
                  <a:lnTo>
                    <a:pt x="6" y="66"/>
                  </a:lnTo>
                  <a:lnTo>
                    <a:pt x="4" y="66"/>
                  </a:lnTo>
                  <a:lnTo>
                    <a:pt x="4" y="68"/>
                  </a:lnTo>
                  <a:lnTo>
                    <a:pt x="2" y="6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0" name="Country : China"/>
            <p:cNvSpPr>
              <a:spLocks noEditPoints="1"/>
            </p:cNvSpPr>
            <p:nvPr/>
          </p:nvSpPr>
          <p:spPr bwMode="auto">
            <a:xfrm>
              <a:off x="5933760" y="2413137"/>
              <a:ext cx="1679162" cy="1236846"/>
            </a:xfrm>
            <a:custGeom>
              <a:avLst/>
              <a:gdLst>
                <a:gd name="T0" fmla="*/ 612 w 820"/>
                <a:gd name="T1" fmla="*/ 80 h 604"/>
                <a:gd name="T2" fmla="*/ 618 w 820"/>
                <a:gd name="T3" fmla="*/ 58 h 604"/>
                <a:gd name="T4" fmla="*/ 620 w 820"/>
                <a:gd name="T5" fmla="*/ 28 h 604"/>
                <a:gd name="T6" fmla="*/ 614 w 820"/>
                <a:gd name="T7" fmla="*/ 10 h 604"/>
                <a:gd name="T8" fmla="*/ 640 w 820"/>
                <a:gd name="T9" fmla="*/ 0 h 604"/>
                <a:gd name="T10" fmla="*/ 664 w 820"/>
                <a:gd name="T11" fmla="*/ 4 h 604"/>
                <a:gd name="T12" fmla="*/ 678 w 820"/>
                <a:gd name="T13" fmla="*/ 12 h 604"/>
                <a:gd name="T14" fmla="*/ 690 w 820"/>
                <a:gd name="T15" fmla="*/ 28 h 604"/>
                <a:gd name="T16" fmla="*/ 710 w 820"/>
                <a:gd name="T17" fmla="*/ 50 h 604"/>
                <a:gd name="T18" fmla="*/ 726 w 820"/>
                <a:gd name="T19" fmla="*/ 72 h 604"/>
                <a:gd name="T20" fmla="*/ 742 w 820"/>
                <a:gd name="T21" fmla="*/ 74 h 604"/>
                <a:gd name="T22" fmla="*/ 760 w 820"/>
                <a:gd name="T23" fmla="*/ 86 h 604"/>
                <a:gd name="T24" fmla="*/ 766 w 820"/>
                <a:gd name="T25" fmla="*/ 100 h 604"/>
                <a:gd name="T26" fmla="*/ 790 w 820"/>
                <a:gd name="T27" fmla="*/ 104 h 604"/>
                <a:gd name="T28" fmla="*/ 806 w 820"/>
                <a:gd name="T29" fmla="*/ 88 h 604"/>
                <a:gd name="T30" fmla="*/ 816 w 820"/>
                <a:gd name="T31" fmla="*/ 108 h 604"/>
                <a:gd name="T32" fmla="*/ 818 w 820"/>
                <a:gd name="T33" fmla="*/ 130 h 604"/>
                <a:gd name="T34" fmla="*/ 816 w 820"/>
                <a:gd name="T35" fmla="*/ 148 h 604"/>
                <a:gd name="T36" fmla="*/ 794 w 820"/>
                <a:gd name="T37" fmla="*/ 160 h 604"/>
                <a:gd name="T38" fmla="*/ 802 w 820"/>
                <a:gd name="T39" fmla="*/ 192 h 604"/>
                <a:gd name="T40" fmla="*/ 740 w 820"/>
                <a:gd name="T41" fmla="*/ 262 h 604"/>
                <a:gd name="T42" fmla="*/ 710 w 820"/>
                <a:gd name="T43" fmla="*/ 280 h 604"/>
                <a:gd name="T44" fmla="*/ 710 w 820"/>
                <a:gd name="T45" fmla="*/ 272 h 604"/>
                <a:gd name="T46" fmla="*/ 710 w 820"/>
                <a:gd name="T47" fmla="*/ 252 h 604"/>
                <a:gd name="T48" fmla="*/ 682 w 820"/>
                <a:gd name="T49" fmla="*/ 262 h 604"/>
                <a:gd name="T50" fmla="*/ 660 w 820"/>
                <a:gd name="T51" fmla="*/ 284 h 604"/>
                <a:gd name="T52" fmla="*/ 678 w 820"/>
                <a:gd name="T53" fmla="*/ 300 h 604"/>
                <a:gd name="T54" fmla="*/ 698 w 820"/>
                <a:gd name="T55" fmla="*/ 302 h 604"/>
                <a:gd name="T56" fmla="*/ 726 w 820"/>
                <a:gd name="T57" fmla="*/ 306 h 604"/>
                <a:gd name="T58" fmla="*/ 710 w 820"/>
                <a:gd name="T59" fmla="*/ 318 h 604"/>
                <a:gd name="T60" fmla="*/ 696 w 820"/>
                <a:gd name="T61" fmla="*/ 338 h 604"/>
                <a:gd name="T62" fmla="*/ 716 w 820"/>
                <a:gd name="T63" fmla="*/ 376 h 604"/>
                <a:gd name="T64" fmla="*/ 722 w 820"/>
                <a:gd name="T65" fmla="*/ 398 h 604"/>
                <a:gd name="T66" fmla="*/ 700 w 820"/>
                <a:gd name="T67" fmla="*/ 394 h 604"/>
                <a:gd name="T68" fmla="*/ 732 w 820"/>
                <a:gd name="T69" fmla="*/ 418 h 604"/>
                <a:gd name="T70" fmla="*/ 732 w 820"/>
                <a:gd name="T71" fmla="*/ 424 h 604"/>
                <a:gd name="T72" fmla="*/ 742 w 820"/>
                <a:gd name="T73" fmla="*/ 434 h 604"/>
                <a:gd name="T74" fmla="*/ 740 w 820"/>
                <a:gd name="T75" fmla="*/ 446 h 604"/>
                <a:gd name="T76" fmla="*/ 734 w 820"/>
                <a:gd name="T77" fmla="*/ 460 h 604"/>
                <a:gd name="T78" fmla="*/ 730 w 820"/>
                <a:gd name="T79" fmla="*/ 476 h 604"/>
                <a:gd name="T80" fmla="*/ 722 w 820"/>
                <a:gd name="T81" fmla="*/ 486 h 604"/>
                <a:gd name="T82" fmla="*/ 722 w 820"/>
                <a:gd name="T83" fmla="*/ 500 h 604"/>
                <a:gd name="T84" fmla="*/ 714 w 820"/>
                <a:gd name="T85" fmla="*/ 504 h 604"/>
                <a:gd name="T86" fmla="*/ 706 w 820"/>
                <a:gd name="T87" fmla="*/ 518 h 604"/>
                <a:gd name="T88" fmla="*/ 696 w 820"/>
                <a:gd name="T89" fmla="*/ 526 h 604"/>
                <a:gd name="T90" fmla="*/ 682 w 820"/>
                <a:gd name="T91" fmla="*/ 540 h 604"/>
                <a:gd name="T92" fmla="*/ 662 w 820"/>
                <a:gd name="T93" fmla="*/ 546 h 604"/>
                <a:gd name="T94" fmla="*/ 650 w 820"/>
                <a:gd name="T95" fmla="*/ 550 h 604"/>
                <a:gd name="T96" fmla="*/ 626 w 820"/>
                <a:gd name="T97" fmla="*/ 560 h 604"/>
                <a:gd name="T98" fmla="*/ 618 w 820"/>
                <a:gd name="T99" fmla="*/ 564 h 604"/>
                <a:gd name="T100" fmla="*/ 612 w 820"/>
                <a:gd name="T101" fmla="*/ 574 h 604"/>
                <a:gd name="T102" fmla="*/ 598 w 820"/>
                <a:gd name="T103" fmla="*/ 558 h 604"/>
                <a:gd name="T104" fmla="*/ 504 w 820"/>
                <a:gd name="T105" fmla="*/ 570 h 604"/>
                <a:gd name="T106" fmla="*/ 698 w 820"/>
                <a:gd name="T107" fmla="*/ 528 h 604"/>
                <a:gd name="T108" fmla="*/ 746 w 820"/>
                <a:gd name="T109" fmla="*/ 424 h 604"/>
                <a:gd name="T110" fmla="*/ 746 w 820"/>
                <a:gd name="T111" fmla="*/ 552 h 604"/>
                <a:gd name="T112" fmla="*/ 756 w 820"/>
                <a:gd name="T113" fmla="*/ 506 h 604"/>
                <a:gd name="T114" fmla="*/ 736 w 820"/>
                <a:gd name="T115" fmla="*/ 518 h 604"/>
                <a:gd name="T116" fmla="*/ 744 w 820"/>
                <a:gd name="T117" fmla="*/ 550 h 604"/>
                <a:gd name="T118" fmla="*/ 610 w 820"/>
                <a:gd name="T119" fmla="*/ 580 h 604"/>
                <a:gd name="T120" fmla="*/ 612 w 820"/>
                <a:gd name="T121" fmla="*/ 604 h 604"/>
                <a:gd name="T122" fmla="*/ 622 w 820"/>
                <a:gd name="T123" fmla="*/ 578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0" h="604">
                  <a:moveTo>
                    <a:pt x="248" y="128"/>
                  </a:moveTo>
                  <a:lnTo>
                    <a:pt x="252" y="128"/>
                  </a:lnTo>
                  <a:lnTo>
                    <a:pt x="254" y="130"/>
                  </a:lnTo>
                  <a:lnTo>
                    <a:pt x="256" y="130"/>
                  </a:lnTo>
                  <a:lnTo>
                    <a:pt x="368" y="132"/>
                  </a:lnTo>
                  <a:lnTo>
                    <a:pt x="564" y="112"/>
                  </a:lnTo>
                  <a:lnTo>
                    <a:pt x="588" y="86"/>
                  </a:lnTo>
                  <a:lnTo>
                    <a:pt x="594" y="84"/>
                  </a:lnTo>
                  <a:lnTo>
                    <a:pt x="596" y="84"/>
                  </a:lnTo>
                  <a:lnTo>
                    <a:pt x="596" y="86"/>
                  </a:lnTo>
                  <a:lnTo>
                    <a:pt x="598" y="84"/>
                  </a:lnTo>
                  <a:lnTo>
                    <a:pt x="602" y="86"/>
                  </a:lnTo>
                  <a:lnTo>
                    <a:pt x="604" y="86"/>
                  </a:lnTo>
                  <a:lnTo>
                    <a:pt x="606" y="86"/>
                  </a:lnTo>
                  <a:lnTo>
                    <a:pt x="612" y="80"/>
                  </a:lnTo>
                  <a:lnTo>
                    <a:pt x="614" y="78"/>
                  </a:lnTo>
                  <a:lnTo>
                    <a:pt x="618" y="78"/>
                  </a:lnTo>
                  <a:lnTo>
                    <a:pt x="620" y="76"/>
                  </a:lnTo>
                  <a:lnTo>
                    <a:pt x="622" y="74"/>
                  </a:lnTo>
                  <a:lnTo>
                    <a:pt x="620" y="72"/>
                  </a:lnTo>
                  <a:lnTo>
                    <a:pt x="620" y="70"/>
                  </a:lnTo>
                  <a:lnTo>
                    <a:pt x="618" y="72"/>
                  </a:lnTo>
                  <a:lnTo>
                    <a:pt x="618" y="70"/>
                  </a:lnTo>
                  <a:lnTo>
                    <a:pt x="616" y="70"/>
                  </a:lnTo>
                  <a:lnTo>
                    <a:pt x="616" y="66"/>
                  </a:lnTo>
                  <a:lnTo>
                    <a:pt x="616" y="66"/>
                  </a:lnTo>
                  <a:lnTo>
                    <a:pt x="616" y="62"/>
                  </a:lnTo>
                  <a:lnTo>
                    <a:pt x="616" y="60"/>
                  </a:lnTo>
                  <a:lnTo>
                    <a:pt x="616" y="58"/>
                  </a:lnTo>
                  <a:lnTo>
                    <a:pt x="618" y="58"/>
                  </a:lnTo>
                  <a:lnTo>
                    <a:pt x="618" y="56"/>
                  </a:lnTo>
                  <a:lnTo>
                    <a:pt x="616" y="54"/>
                  </a:lnTo>
                  <a:lnTo>
                    <a:pt x="616" y="52"/>
                  </a:lnTo>
                  <a:lnTo>
                    <a:pt x="616" y="50"/>
                  </a:lnTo>
                  <a:lnTo>
                    <a:pt x="616" y="48"/>
                  </a:lnTo>
                  <a:lnTo>
                    <a:pt x="616" y="46"/>
                  </a:lnTo>
                  <a:lnTo>
                    <a:pt x="618" y="44"/>
                  </a:lnTo>
                  <a:lnTo>
                    <a:pt x="618" y="42"/>
                  </a:lnTo>
                  <a:lnTo>
                    <a:pt x="620" y="38"/>
                  </a:lnTo>
                  <a:lnTo>
                    <a:pt x="620" y="36"/>
                  </a:lnTo>
                  <a:lnTo>
                    <a:pt x="622" y="36"/>
                  </a:lnTo>
                  <a:lnTo>
                    <a:pt x="622" y="32"/>
                  </a:lnTo>
                  <a:lnTo>
                    <a:pt x="622" y="30"/>
                  </a:lnTo>
                  <a:lnTo>
                    <a:pt x="622" y="28"/>
                  </a:lnTo>
                  <a:lnTo>
                    <a:pt x="620" y="28"/>
                  </a:lnTo>
                  <a:lnTo>
                    <a:pt x="620" y="26"/>
                  </a:lnTo>
                  <a:lnTo>
                    <a:pt x="618" y="22"/>
                  </a:lnTo>
                  <a:lnTo>
                    <a:pt x="616" y="22"/>
                  </a:lnTo>
                  <a:lnTo>
                    <a:pt x="614" y="22"/>
                  </a:lnTo>
                  <a:lnTo>
                    <a:pt x="612" y="24"/>
                  </a:lnTo>
                  <a:lnTo>
                    <a:pt x="610" y="24"/>
                  </a:lnTo>
                  <a:lnTo>
                    <a:pt x="610" y="24"/>
                  </a:lnTo>
                  <a:lnTo>
                    <a:pt x="610" y="20"/>
                  </a:lnTo>
                  <a:lnTo>
                    <a:pt x="610" y="18"/>
                  </a:lnTo>
                  <a:lnTo>
                    <a:pt x="610" y="18"/>
                  </a:lnTo>
                  <a:lnTo>
                    <a:pt x="612" y="16"/>
                  </a:lnTo>
                  <a:lnTo>
                    <a:pt x="612" y="14"/>
                  </a:lnTo>
                  <a:lnTo>
                    <a:pt x="614" y="12"/>
                  </a:lnTo>
                  <a:lnTo>
                    <a:pt x="614" y="10"/>
                  </a:lnTo>
                  <a:lnTo>
                    <a:pt x="614" y="10"/>
                  </a:lnTo>
                  <a:lnTo>
                    <a:pt x="618" y="8"/>
                  </a:lnTo>
                  <a:lnTo>
                    <a:pt x="620" y="8"/>
                  </a:lnTo>
                  <a:lnTo>
                    <a:pt x="622" y="8"/>
                  </a:lnTo>
                  <a:lnTo>
                    <a:pt x="622" y="8"/>
                  </a:lnTo>
                  <a:lnTo>
                    <a:pt x="624" y="8"/>
                  </a:lnTo>
                  <a:lnTo>
                    <a:pt x="626" y="8"/>
                  </a:lnTo>
                  <a:lnTo>
                    <a:pt x="626" y="6"/>
                  </a:lnTo>
                  <a:lnTo>
                    <a:pt x="628" y="6"/>
                  </a:lnTo>
                  <a:lnTo>
                    <a:pt x="630" y="4"/>
                  </a:lnTo>
                  <a:lnTo>
                    <a:pt x="632" y="4"/>
                  </a:lnTo>
                  <a:lnTo>
                    <a:pt x="634" y="4"/>
                  </a:lnTo>
                  <a:lnTo>
                    <a:pt x="636" y="4"/>
                  </a:lnTo>
                  <a:lnTo>
                    <a:pt x="638" y="2"/>
                  </a:lnTo>
                  <a:lnTo>
                    <a:pt x="640" y="2"/>
                  </a:lnTo>
                  <a:lnTo>
                    <a:pt x="640" y="0"/>
                  </a:lnTo>
                  <a:lnTo>
                    <a:pt x="644" y="0"/>
                  </a:lnTo>
                  <a:lnTo>
                    <a:pt x="644" y="0"/>
                  </a:lnTo>
                  <a:lnTo>
                    <a:pt x="646" y="0"/>
                  </a:lnTo>
                  <a:lnTo>
                    <a:pt x="648" y="0"/>
                  </a:lnTo>
                  <a:lnTo>
                    <a:pt x="650" y="2"/>
                  </a:lnTo>
                  <a:lnTo>
                    <a:pt x="654" y="2"/>
                  </a:lnTo>
                  <a:lnTo>
                    <a:pt x="654" y="4"/>
                  </a:lnTo>
                  <a:lnTo>
                    <a:pt x="656" y="4"/>
                  </a:lnTo>
                  <a:lnTo>
                    <a:pt x="658" y="4"/>
                  </a:lnTo>
                  <a:lnTo>
                    <a:pt x="660" y="4"/>
                  </a:lnTo>
                  <a:lnTo>
                    <a:pt x="660" y="4"/>
                  </a:lnTo>
                  <a:lnTo>
                    <a:pt x="662" y="6"/>
                  </a:lnTo>
                  <a:lnTo>
                    <a:pt x="664" y="6"/>
                  </a:lnTo>
                  <a:lnTo>
                    <a:pt x="664" y="4"/>
                  </a:lnTo>
                  <a:lnTo>
                    <a:pt x="664" y="4"/>
                  </a:lnTo>
                  <a:lnTo>
                    <a:pt x="666" y="4"/>
                  </a:lnTo>
                  <a:lnTo>
                    <a:pt x="668" y="4"/>
                  </a:lnTo>
                  <a:lnTo>
                    <a:pt x="668" y="4"/>
                  </a:lnTo>
                  <a:lnTo>
                    <a:pt x="670" y="4"/>
                  </a:lnTo>
                  <a:lnTo>
                    <a:pt x="672" y="4"/>
                  </a:lnTo>
                  <a:lnTo>
                    <a:pt x="672" y="6"/>
                  </a:lnTo>
                  <a:lnTo>
                    <a:pt x="674" y="6"/>
                  </a:lnTo>
                  <a:lnTo>
                    <a:pt x="674" y="8"/>
                  </a:lnTo>
                  <a:lnTo>
                    <a:pt x="674" y="10"/>
                  </a:lnTo>
                  <a:lnTo>
                    <a:pt x="676" y="10"/>
                  </a:lnTo>
                  <a:lnTo>
                    <a:pt x="676" y="10"/>
                  </a:lnTo>
                  <a:lnTo>
                    <a:pt x="676" y="10"/>
                  </a:lnTo>
                  <a:lnTo>
                    <a:pt x="678" y="10"/>
                  </a:lnTo>
                  <a:lnTo>
                    <a:pt x="680" y="10"/>
                  </a:lnTo>
                  <a:lnTo>
                    <a:pt x="678" y="12"/>
                  </a:lnTo>
                  <a:lnTo>
                    <a:pt x="678" y="12"/>
                  </a:lnTo>
                  <a:lnTo>
                    <a:pt x="682" y="14"/>
                  </a:lnTo>
                  <a:lnTo>
                    <a:pt x="682" y="14"/>
                  </a:lnTo>
                  <a:lnTo>
                    <a:pt x="684" y="14"/>
                  </a:lnTo>
                  <a:lnTo>
                    <a:pt x="684" y="16"/>
                  </a:lnTo>
                  <a:lnTo>
                    <a:pt x="684" y="16"/>
                  </a:lnTo>
                  <a:lnTo>
                    <a:pt x="686" y="18"/>
                  </a:lnTo>
                  <a:lnTo>
                    <a:pt x="686" y="20"/>
                  </a:lnTo>
                  <a:lnTo>
                    <a:pt x="686" y="20"/>
                  </a:lnTo>
                  <a:lnTo>
                    <a:pt x="686" y="22"/>
                  </a:lnTo>
                  <a:lnTo>
                    <a:pt x="686" y="22"/>
                  </a:lnTo>
                  <a:lnTo>
                    <a:pt x="690" y="22"/>
                  </a:lnTo>
                  <a:lnTo>
                    <a:pt x="690" y="24"/>
                  </a:lnTo>
                  <a:lnTo>
                    <a:pt x="690" y="26"/>
                  </a:lnTo>
                  <a:lnTo>
                    <a:pt x="690" y="28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6" y="34"/>
                  </a:lnTo>
                  <a:lnTo>
                    <a:pt x="696" y="34"/>
                  </a:lnTo>
                  <a:lnTo>
                    <a:pt x="696" y="36"/>
                  </a:lnTo>
                  <a:lnTo>
                    <a:pt x="698" y="38"/>
                  </a:lnTo>
                  <a:lnTo>
                    <a:pt x="700" y="38"/>
                  </a:lnTo>
                  <a:lnTo>
                    <a:pt x="700" y="40"/>
                  </a:lnTo>
                  <a:lnTo>
                    <a:pt x="698" y="42"/>
                  </a:lnTo>
                  <a:lnTo>
                    <a:pt x="700" y="42"/>
                  </a:lnTo>
                  <a:lnTo>
                    <a:pt x="700" y="42"/>
                  </a:lnTo>
                  <a:lnTo>
                    <a:pt x="702" y="44"/>
                  </a:lnTo>
                  <a:lnTo>
                    <a:pt x="702" y="44"/>
                  </a:lnTo>
                  <a:lnTo>
                    <a:pt x="704" y="48"/>
                  </a:lnTo>
                  <a:lnTo>
                    <a:pt x="710" y="50"/>
                  </a:lnTo>
                  <a:lnTo>
                    <a:pt x="710" y="54"/>
                  </a:lnTo>
                  <a:lnTo>
                    <a:pt x="710" y="56"/>
                  </a:lnTo>
                  <a:lnTo>
                    <a:pt x="712" y="56"/>
                  </a:lnTo>
                  <a:lnTo>
                    <a:pt x="712" y="58"/>
                  </a:lnTo>
                  <a:lnTo>
                    <a:pt x="712" y="60"/>
                  </a:lnTo>
                  <a:lnTo>
                    <a:pt x="714" y="60"/>
                  </a:lnTo>
                  <a:lnTo>
                    <a:pt x="714" y="62"/>
                  </a:lnTo>
                  <a:lnTo>
                    <a:pt x="714" y="64"/>
                  </a:lnTo>
                  <a:lnTo>
                    <a:pt x="716" y="66"/>
                  </a:lnTo>
                  <a:lnTo>
                    <a:pt x="718" y="70"/>
                  </a:lnTo>
                  <a:lnTo>
                    <a:pt x="720" y="70"/>
                  </a:lnTo>
                  <a:lnTo>
                    <a:pt x="722" y="72"/>
                  </a:lnTo>
                  <a:lnTo>
                    <a:pt x="724" y="72"/>
                  </a:lnTo>
                  <a:lnTo>
                    <a:pt x="724" y="72"/>
                  </a:lnTo>
                  <a:lnTo>
                    <a:pt x="726" y="72"/>
                  </a:lnTo>
                  <a:lnTo>
                    <a:pt x="726" y="72"/>
                  </a:lnTo>
                  <a:lnTo>
                    <a:pt x="730" y="72"/>
                  </a:lnTo>
                  <a:lnTo>
                    <a:pt x="730" y="70"/>
                  </a:lnTo>
                  <a:lnTo>
                    <a:pt x="732" y="70"/>
                  </a:lnTo>
                  <a:lnTo>
                    <a:pt x="732" y="72"/>
                  </a:lnTo>
                  <a:lnTo>
                    <a:pt x="732" y="72"/>
                  </a:lnTo>
                  <a:lnTo>
                    <a:pt x="732" y="74"/>
                  </a:lnTo>
                  <a:lnTo>
                    <a:pt x="736" y="74"/>
                  </a:lnTo>
                  <a:lnTo>
                    <a:pt x="736" y="74"/>
                  </a:lnTo>
                  <a:lnTo>
                    <a:pt x="738" y="76"/>
                  </a:lnTo>
                  <a:lnTo>
                    <a:pt x="738" y="76"/>
                  </a:lnTo>
                  <a:lnTo>
                    <a:pt x="740" y="76"/>
                  </a:lnTo>
                  <a:lnTo>
                    <a:pt x="740" y="74"/>
                  </a:lnTo>
                  <a:lnTo>
                    <a:pt x="742" y="76"/>
                  </a:lnTo>
                  <a:lnTo>
                    <a:pt x="742" y="74"/>
                  </a:lnTo>
                  <a:lnTo>
                    <a:pt x="744" y="74"/>
                  </a:lnTo>
                  <a:lnTo>
                    <a:pt x="744" y="74"/>
                  </a:lnTo>
                  <a:lnTo>
                    <a:pt x="746" y="76"/>
                  </a:lnTo>
                  <a:lnTo>
                    <a:pt x="746" y="78"/>
                  </a:lnTo>
                  <a:lnTo>
                    <a:pt x="748" y="78"/>
                  </a:lnTo>
                  <a:lnTo>
                    <a:pt x="748" y="78"/>
                  </a:lnTo>
                  <a:lnTo>
                    <a:pt x="750" y="80"/>
                  </a:lnTo>
                  <a:lnTo>
                    <a:pt x="750" y="80"/>
                  </a:lnTo>
                  <a:lnTo>
                    <a:pt x="752" y="80"/>
                  </a:lnTo>
                  <a:lnTo>
                    <a:pt x="752" y="82"/>
                  </a:lnTo>
                  <a:lnTo>
                    <a:pt x="754" y="84"/>
                  </a:lnTo>
                  <a:lnTo>
                    <a:pt x="754" y="84"/>
                  </a:lnTo>
                  <a:lnTo>
                    <a:pt x="756" y="84"/>
                  </a:lnTo>
                  <a:lnTo>
                    <a:pt x="758" y="86"/>
                  </a:lnTo>
                  <a:lnTo>
                    <a:pt x="760" y="86"/>
                  </a:lnTo>
                  <a:lnTo>
                    <a:pt x="760" y="84"/>
                  </a:lnTo>
                  <a:lnTo>
                    <a:pt x="762" y="84"/>
                  </a:lnTo>
                  <a:lnTo>
                    <a:pt x="764" y="84"/>
                  </a:lnTo>
                  <a:lnTo>
                    <a:pt x="764" y="84"/>
                  </a:lnTo>
                  <a:lnTo>
                    <a:pt x="766" y="84"/>
                  </a:lnTo>
                  <a:lnTo>
                    <a:pt x="764" y="86"/>
                  </a:lnTo>
                  <a:lnTo>
                    <a:pt x="764" y="88"/>
                  </a:lnTo>
                  <a:lnTo>
                    <a:pt x="764" y="88"/>
                  </a:lnTo>
                  <a:lnTo>
                    <a:pt x="764" y="90"/>
                  </a:lnTo>
                  <a:lnTo>
                    <a:pt x="766" y="90"/>
                  </a:lnTo>
                  <a:lnTo>
                    <a:pt x="766" y="92"/>
                  </a:lnTo>
                  <a:lnTo>
                    <a:pt x="768" y="94"/>
                  </a:lnTo>
                  <a:lnTo>
                    <a:pt x="768" y="96"/>
                  </a:lnTo>
                  <a:lnTo>
                    <a:pt x="766" y="98"/>
                  </a:lnTo>
                  <a:lnTo>
                    <a:pt x="766" y="100"/>
                  </a:lnTo>
                  <a:lnTo>
                    <a:pt x="768" y="102"/>
                  </a:lnTo>
                  <a:lnTo>
                    <a:pt x="770" y="104"/>
                  </a:lnTo>
                  <a:lnTo>
                    <a:pt x="772" y="106"/>
                  </a:lnTo>
                  <a:lnTo>
                    <a:pt x="772" y="106"/>
                  </a:lnTo>
                  <a:lnTo>
                    <a:pt x="774" y="106"/>
                  </a:lnTo>
                  <a:lnTo>
                    <a:pt x="776" y="106"/>
                  </a:lnTo>
                  <a:lnTo>
                    <a:pt x="778" y="106"/>
                  </a:lnTo>
                  <a:lnTo>
                    <a:pt x="780" y="106"/>
                  </a:lnTo>
                  <a:lnTo>
                    <a:pt x="780" y="108"/>
                  </a:lnTo>
                  <a:lnTo>
                    <a:pt x="782" y="108"/>
                  </a:lnTo>
                  <a:lnTo>
                    <a:pt x="782" y="106"/>
                  </a:lnTo>
                  <a:lnTo>
                    <a:pt x="784" y="108"/>
                  </a:lnTo>
                  <a:lnTo>
                    <a:pt x="786" y="106"/>
                  </a:lnTo>
                  <a:lnTo>
                    <a:pt x="788" y="106"/>
                  </a:lnTo>
                  <a:lnTo>
                    <a:pt x="790" y="104"/>
                  </a:lnTo>
                  <a:lnTo>
                    <a:pt x="792" y="104"/>
                  </a:lnTo>
                  <a:lnTo>
                    <a:pt x="792" y="102"/>
                  </a:lnTo>
                  <a:lnTo>
                    <a:pt x="792" y="100"/>
                  </a:lnTo>
                  <a:lnTo>
                    <a:pt x="794" y="100"/>
                  </a:lnTo>
                  <a:lnTo>
                    <a:pt x="794" y="98"/>
                  </a:lnTo>
                  <a:lnTo>
                    <a:pt x="794" y="96"/>
                  </a:lnTo>
                  <a:lnTo>
                    <a:pt x="796" y="96"/>
                  </a:lnTo>
                  <a:lnTo>
                    <a:pt x="798" y="96"/>
                  </a:lnTo>
                  <a:lnTo>
                    <a:pt x="800" y="94"/>
                  </a:lnTo>
                  <a:lnTo>
                    <a:pt x="800" y="92"/>
                  </a:lnTo>
                  <a:lnTo>
                    <a:pt x="802" y="92"/>
                  </a:lnTo>
                  <a:lnTo>
                    <a:pt x="802" y="90"/>
                  </a:lnTo>
                  <a:lnTo>
                    <a:pt x="804" y="90"/>
                  </a:lnTo>
                  <a:lnTo>
                    <a:pt x="806" y="88"/>
                  </a:lnTo>
                  <a:lnTo>
                    <a:pt x="806" y="88"/>
                  </a:lnTo>
                  <a:lnTo>
                    <a:pt x="810" y="88"/>
                  </a:lnTo>
                  <a:lnTo>
                    <a:pt x="810" y="90"/>
                  </a:lnTo>
                  <a:lnTo>
                    <a:pt x="812" y="90"/>
                  </a:lnTo>
                  <a:lnTo>
                    <a:pt x="814" y="92"/>
                  </a:lnTo>
                  <a:lnTo>
                    <a:pt x="814" y="94"/>
                  </a:lnTo>
                  <a:lnTo>
                    <a:pt x="814" y="94"/>
                  </a:lnTo>
                  <a:lnTo>
                    <a:pt x="814" y="96"/>
                  </a:lnTo>
                  <a:lnTo>
                    <a:pt x="816" y="98"/>
                  </a:lnTo>
                  <a:lnTo>
                    <a:pt x="816" y="100"/>
                  </a:lnTo>
                  <a:lnTo>
                    <a:pt x="818" y="102"/>
                  </a:lnTo>
                  <a:lnTo>
                    <a:pt x="820" y="102"/>
                  </a:lnTo>
                  <a:lnTo>
                    <a:pt x="818" y="104"/>
                  </a:lnTo>
                  <a:lnTo>
                    <a:pt x="818" y="106"/>
                  </a:lnTo>
                  <a:lnTo>
                    <a:pt x="818" y="108"/>
                  </a:lnTo>
                  <a:lnTo>
                    <a:pt x="816" y="108"/>
                  </a:lnTo>
                  <a:lnTo>
                    <a:pt x="814" y="110"/>
                  </a:lnTo>
                  <a:lnTo>
                    <a:pt x="814" y="112"/>
                  </a:lnTo>
                  <a:lnTo>
                    <a:pt x="816" y="112"/>
                  </a:lnTo>
                  <a:lnTo>
                    <a:pt x="816" y="114"/>
                  </a:lnTo>
                  <a:lnTo>
                    <a:pt x="816" y="116"/>
                  </a:lnTo>
                  <a:lnTo>
                    <a:pt x="816" y="118"/>
                  </a:lnTo>
                  <a:lnTo>
                    <a:pt x="816" y="118"/>
                  </a:lnTo>
                  <a:lnTo>
                    <a:pt x="816" y="120"/>
                  </a:lnTo>
                  <a:lnTo>
                    <a:pt x="816" y="120"/>
                  </a:lnTo>
                  <a:lnTo>
                    <a:pt x="818" y="122"/>
                  </a:lnTo>
                  <a:lnTo>
                    <a:pt x="818" y="122"/>
                  </a:lnTo>
                  <a:lnTo>
                    <a:pt x="816" y="124"/>
                  </a:lnTo>
                  <a:lnTo>
                    <a:pt x="816" y="124"/>
                  </a:lnTo>
                  <a:lnTo>
                    <a:pt x="816" y="126"/>
                  </a:lnTo>
                  <a:lnTo>
                    <a:pt x="818" y="130"/>
                  </a:lnTo>
                  <a:lnTo>
                    <a:pt x="818" y="130"/>
                  </a:lnTo>
                  <a:lnTo>
                    <a:pt x="818" y="132"/>
                  </a:lnTo>
                  <a:lnTo>
                    <a:pt x="816" y="132"/>
                  </a:lnTo>
                  <a:lnTo>
                    <a:pt x="816" y="134"/>
                  </a:lnTo>
                  <a:lnTo>
                    <a:pt x="816" y="136"/>
                  </a:lnTo>
                  <a:lnTo>
                    <a:pt x="816" y="136"/>
                  </a:lnTo>
                  <a:lnTo>
                    <a:pt x="818" y="138"/>
                  </a:lnTo>
                  <a:lnTo>
                    <a:pt x="816" y="138"/>
                  </a:lnTo>
                  <a:lnTo>
                    <a:pt x="816" y="140"/>
                  </a:lnTo>
                  <a:lnTo>
                    <a:pt x="816" y="140"/>
                  </a:lnTo>
                  <a:lnTo>
                    <a:pt x="816" y="142"/>
                  </a:lnTo>
                  <a:lnTo>
                    <a:pt x="816" y="144"/>
                  </a:lnTo>
                  <a:lnTo>
                    <a:pt x="814" y="146"/>
                  </a:lnTo>
                  <a:lnTo>
                    <a:pt x="816" y="148"/>
                  </a:lnTo>
                  <a:lnTo>
                    <a:pt x="816" y="148"/>
                  </a:lnTo>
                  <a:lnTo>
                    <a:pt x="816" y="150"/>
                  </a:lnTo>
                  <a:lnTo>
                    <a:pt x="816" y="152"/>
                  </a:lnTo>
                  <a:lnTo>
                    <a:pt x="816" y="152"/>
                  </a:lnTo>
                  <a:lnTo>
                    <a:pt x="816" y="154"/>
                  </a:lnTo>
                  <a:lnTo>
                    <a:pt x="816" y="156"/>
                  </a:lnTo>
                  <a:lnTo>
                    <a:pt x="814" y="156"/>
                  </a:lnTo>
                  <a:lnTo>
                    <a:pt x="812" y="156"/>
                  </a:lnTo>
                  <a:lnTo>
                    <a:pt x="804" y="154"/>
                  </a:lnTo>
                  <a:lnTo>
                    <a:pt x="804" y="154"/>
                  </a:lnTo>
                  <a:lnTo>
                    <a:pt x="802" y="152"/>
                  </a:lnTo>
                  <a:lnTo>
                    <a:pt x="800" y="152"/>
                  </a:lnTo>
                  <a:lnTo>
                    <a:pt x="798" y="156"/>
                  </a:lnTo>
                  <a:lnTo>
                    <a:pt x="798" y="158"/>
                  </a:lnTo>
                  <a:lnTo>
                    <a:pt x="796" y="160"/>
                  </a:lnTo>
                  <a:lnTo>
                    <a:pt x="794" y="160"/>
                  </a:lnTo>
                  <a:lnTo>
                    <a:pt x="794" y="160"/>
                  </a:lnTo>
                  <a:lnTo>
                    <a:pt x="792" y="162"/>
                  </a:lnTo>
                  <a:lnTo>
                    <a:pt x="794" y="164"/>
                  </a:lnTo>
                  <a:lnTo>
                    <a:pt x="796" y="168"/>
                  </a:lnTo>
                  <a:lnTo>
                    <a:pt x="798" y="170"/>
                  </a:lnTo>
                  <a:lnTo>
                    <a:pt x="798" y="172"/>
                  </a:lnTo>
                  <a:lnTo>
                    <a:pt x="800" y="174"/>
                  </a:lnTo>
                  <a:lnTo>
                    <a:pt x="800" y="176"/>
                  </a:lnTo>
                  <a:lnTo>
                    <a:pt x="800" y="180"/>
                  </a:lnTo>
                  <a:lnTo>
                    <a:pt x="800" y="182"/>
                  </a:lnTo>
                  <a:lnTo>
                    <a:pt x="800" y="186"/>
                  </a:lnTo>
                  <a:lnTo>
                    <a:pt x="802" y="186"/>
                  </a:lnTo>
                  <a:lnTo>
                    <a:pt x="802" y="190"/>
                  </a:lnTo>
                  <a:lnTo>
                    <a:pt x="802" y="192"/>
                  </a:lnTo>
                  <a:lnTo>
                    <a:pt x="802" y="192"/>
                  </a:lnTo>
                  <a:lnTo>
                    <a:pt x="800" y="194"/>
                  </a:lnTo>
                  <a:lnTo>
                    <a:pt x="802" y="196"/>
                  </a:lnTo>
                  <a:lnTo>
                    <a:pt x="802" y="198"/>
                  </a:lnTo>
                  <a:lnTo>
                    <a:pt x="800" y="198"/>
                  </a:lnTo>
                  <a:lnTo>
                    <a:pt x="798" y="198"/>
                  </a:lnTo>
                  <a:lnTo>
                    <a:pt x="796" y="198"/>
                  </a:lnTo>
                  <a:lnTo>
                    <a:pt x="796" y="200"/>
                  </a:lnTo>
                  <a:lnTo>
                    <a:pt x="796" y="202"/>
                  </a:lnTo>
                  <a:lnTo>
                    <a:pt x="798" y="202"/>
                  </a:lnTo>
                  <a:lnTo>
                    <a:pt x="798" y="204"/>
                  </a:lnTo>
                  <a:lnTo>
                    <a:pt x="796" y="206"/>
                  </a:lnTo>
                  <a:lnTo>
                    <a:pt x="786" y="214"/>
                  </a:lnTo>
                  <a:lnTo>
                    <a:pt x="782" y="232"/>
                  </a:lnTo>
                  <a:lnTo>
                    <a:pt x="746" y="258"/>
                  </a:lnTo>
                  <a:lnTo>
                    <a:pt x="740" y="262"/>
                  </a:lnTo>
                  <a:lnTo>
                    <a:pt x="740" y="262"/>
                  </a:lnTo>
                  <a:lnTo>
                    <a:pt x="738" y="260"/>
                  </a:lnTo>
                  <a:lnTo>
                    <a:pt x="734" y="264"/>
                  </a:lnTo>
                  <a:lnTo>
                    <a:pt x="732" y="264"/>
                  </a:lnTo>
                  <a:lnTo>
                    <a:pt x="730" y="264"/>
                  </a:lnTo>
                  <a:lnTo>
                    <a:pt x="730" y="262"/>
                  </a:lnTo>
                  <a:lnTo>
                    <a:pt x="726" y="266"/>
                  </a:lnTo>
                  <a:lnTo>
                    <a:pt x="724" y="266"/>
                  </a:lnTo>
                  <a:lnTo>
                    <a:pt x="722" y="268"/>
                  </a:lnTo>
                  <a:lnTo>
                    <a:pt x="722" y="268"/>
                  </a:lnTo>
                  <a:lnTo>
                    <a:pt x="716" y="272"/>
                  </a:lnTo>
                  <a:lnTo>
                    <a:pt x="712" y="274"/>
                  </a:lnTo>
                  <a:lnTo>
                    <a:pt x="714" y="276"/>
                  </a:lnTo>
                  <a:lnTo>
                    <a:pt x="714" y="278"/>
                  </a:lnTo>
                  <a:lnTo>
                    <a:pt x="710" y="280"/>
                  </a:lnTo>
                  <a:lnTo>
                    <a:pt x="708" y="282"/>
                  </a:lnTo>
                  <a:lnTo>
                    <a:pt x="706" y="282"/>
                  </a:lnTo>
                  <a:lnTo>
                    <a:pt x="704" y="284"/>
                  </a:lnTo>
                  <a:lnTo>
                    <a:pt x="704" y="284"/>
                  </a:lnTo>
                  <a:lnTo>
                    <a:pt x="702" y="282"/>
                  </a:lnTo>
                  <a:lnTo>
                    <a:pt x="700" y="282"/>
                  </a:lnTo>
                  <a:lnTo>
                    <a:pt x="702" y="280"/>
                  </a:lnTo>
                  <a:lnTo>
                    <a:pt x="704" y="280"/>
                  </a:lnTo>
                  <a:lnTo>
                    <a:pt x="706" y="278"/>
                  </a:lnTo>
                  <a:lnTo>
                    <a:pt x="708" y="278"/>
                  </a:lnTo>
                  <a:lnTo>
                    <a:pt x="710" y="276"/>
                  </a:lnTo>
                  <a:lnTo>
                    <a:pt x="710" y="276"/>
                  </a:lnTo>
                  <a:lnTo>
                    <a:pt x="708" y="276"/>
                  </a:lnTo>
                  <a:lnTo>
                    <a:pt x="708" y="274"/>
                  </a:lnTo>
                  <a:lnTo>
                    <a:pt x="710" y="272"/>
                  </a:lnTo>
                  <a:lnTo>
                    <a:pt x="712" y="270"/>
                  </a:lnTo>
                  <a:lnTo>
                    <a:pt x="708" y="272"/>
                  </a:lnTo>
                  <a:lnTo>
                    <a:pt x="706" y="274"/>
                  </a:lnTo>
                  <a:lnTo>
                    <a:pt x="704" y="272"/>
                  </a:lnTo>
                  <a:lnTo>
                    <a:pt x="704" y="270"/>
                  </a:lnTo>
                  <a:lnTo>
                    <a:pt x="706" y="270"/>
                  </a:lnTo>
                  <a:lnTo>
                    <a:pt x="706" y="268"/>
                  </a:lnTo>
                  <a:lnTo>
                    <a:pt x="702" y="266"/>
                  </a:lnTo>
                  <a:lnTo>
                    <a:pt x="704" y="262"/>
                  </a:lnTo>
                  <a:lnTo>
                    <a:pt x="704" y="262"/>
                  </a:lnTo>
                  <a:lnTo>
                    <a:pt x="706" y="262"/>
                  </a:lnTo>
                  <a:lnTo>
                    <a:pt x="706" y="258"/>
                  </a:lnTo>
                  <a:lnTo>
                    <a:pt x="708" y="254"/>
                  </a:lnTo>
                  <a:lnTo>
                    <a:pt x="708" y="252"/>
                  </a:lnTo>
                  <a:lnTo>
                    <a:pt x="710" y="252"/>
                  </a:lnTo>
                  <a:lnTo>
                    <a:pt x="710" y="250"/>
                  </a:lnTo>
                  <a:lnTo>
                    <a:pt x="704" y="246"/>
                  </a:lnTo>
                  <a:lnTo>
                    <a:pt x="700" y="242"/>
                  </a:lnTo>
                  <a:lnTo>
                    <a:pt x="700" y="244"/>
                  </a:lnTo>
                  <a:lnTo>
                    <a:pt x="698" y="244"/>
                  </a:lnTo>
                  <a:lnTo>
                    <a:pt x="696" y="244"/>
                  </a:lnTo>
                  <a:lnTo>
                    <a:pt x="694" y="244"/>
                  </a:lnTo>
                  <a:lnTo>
                    <a:pt x="692" y="246"/>
                  </a:lnTo>
                  <a:lnTo>
                    <a:pt x="690" y="248"/>
                  </a:lnTo>
                  <a:lnTo>
                    <a:pt x="690" y="250"/>
                  </a:lnTo>
                  <a:lnTo>
                    <a:pt x="688" y="252"/>
                  </a:lnTo>
                  <a:lnTo>
                    <a:pt x="688" y="258"/>
                  </a:lnTo>
                  <a:lnTo>
                    <a:pt x="686" y="258"/>
                  </a:lnTo>
                  <a:lnTo>
                    <a:pt x="684" y="262"/>
                  </a:lnTo>
                  <a:lnTo>
                    <a:pt x="682" y="262"/>
                  </a:lnTo>
                  <a:lnTo>
                    <a:pt x="678" y="264"/>
                  </a:lnTo>
                  <a:lnTo>
                    <a:pt x="676" y="270"/>
                  </a:lnTo>
                  <a:lnTo>
                    <a:pt x="674" y="272"/>
                  </a:lnTo>
                  <a:lnTo>
                    <a:pt x="676" y="272"/>
                  </a:lnTo>
                  <a:lnTo>
                    <a:pt x="676" y="276"/>
                  </a:lnTo>
                  <a:lnTo>
                    <a:pt x="674" y="276"/>
                  </a:lnTo>
                  <a:lnTo>
                    <a:pt x="676" y="276"/>
                  </a:lnTo>
                  <a:lnTo>
                    <a:pt x="674" y="280"/>
                  </a:lnTo>
                  <a:lnTo>
                    <a:pt x="670" y="280"/>
                  </a:lnTo>
                  <a:lnTo>
                    <a:pt x="666" y="280"/>
                  </a:lnTo>
                  <a:lnTo>
                    <a:pt x="662" y="278"/>
                  </a:lnTo>
                  <a:lnTo>
                    <a:pt x="662" y="280"/>
                  </a:lnTo>
                  <a:lnTo>
                    <a:pt x="660" y="280"/>
                  </a:lnTo>
                  <a:lnTo>
                    <a:pt x="660" y="284"/>
                  </a:lnTo>
                  <a:lnTo>
                    <a:pt x="660" y="284"/>
                  </a:lnTo>
                  <a:lnTo>
                    <a:pt x="660" y="286"/>
                  </a:lnTo>
                  <a:lnTo>
                    <a:pt x="658" y="286"/>
                  </a:lnTo>
                  <a:lnTo>
                    <a:pt x="660" y="290"/>
                  </a:lnTo>
                  <a:lnTo>
                    <a:pt x="660" y="292"/>
                  </a:lnTo>
                  <a:lnTo>
                    <a:pt x="662" y="294"/>
                  </a:lnTo>
                  <a:lnTo>
                    <a:pt x="666" y="296"/>
                  </a:lnTo>
                  <a:lnTo>
                    <a:pt x="668" y="298"/>
                  </a:lnTo>
                  <a:lnTo>
                    <a:pt x="670" y="302"/>
                  </a:lnTo>
                  <a:lnTo>
                    <a:pt x="670" y="300"/>
                  </a:lnTo>
                  <a:lnTo>
                    <a:pt x="670" y="302"/>
                  </a:lnTo>
                  <a:lnTo>
                    <a:pt x="672" y="300"/>
                  </a:lnTo>
                  <a:lnTo>
                    <a:pt x="672" y="300"/>
                  </a:lnTo>
                  <a:lnTo>
                    <a:pt x="672" y="302"/>
                  </a:lnTo>
                  <a:lnTo>
                    <a:pt x="674" y="300"/>
                  </a:lnTo>
                  <a:lnTo>
                    <a:pt x="678" y="300"/>
                  </a:lnTo>
                  <a:lnTo>
                    <a:pt x="678" y="302"/>
                  </a:lnTo>
                  <a:lnTo>
                    <a:pt x="678" y="306"/>
                  </a:lnTo>
                  <a:lnTo>
                    <a:pt x="682" y="314"/>
                  </a:lnTo>
                  <a:lnTo>
                    <a:pt x="684" y="314"/>
                  </a:lnTo>
                  <a:lnTo>
                    <a:pt x="688" y="312"/>
                  </a:lnTo>
                  <a:lnTo>
                    <a:pt x="690" y="312"/>
                  </a:lnTo>
                  <a:lnTo>
                    <a:pt x="690" y="312"/>
                  </a:lnTo>
                  <a:lnTo>
                    <a:pt x="692" y="310"/>
                  </a:lnTo>
                  <a:lnTo>
                    <a:pt x="690" y="308"/>
                  </a:lnTo>
                  <a:lnTo>
                    <a:pt x="690" y="308"/>
                  </a:lnTo>
                  <a:lnTo>
                    <a:pt x="694" y="306"/>
                  </a:lnTo>
                  <a:lnTo>
                    <a:pt x="696" y="304"/>
                  </a:lnTo>
                  <a:lnTo>
                    <a:pt x="696" y="302"/>
                  </a:lnTo>
                  <a:lnTo>
                    <a:pt x="694" y="302"/>
                  </a:lnTo>
                  <a:lnTo>
                    <a:pt x="698" y="302"/>
                  </a:lnTo>
                  <a:lnTo>
                    <a:pt x="704" y="298"/>
                  </a:lnTo>
                  <a:lnTo>
                    <a:pt x="704" y="300"/>
                  </a:lnTo>
                  <a:lnTo>
                    <a:pt x="706" y="300"/>
                  </a:lnTo>
                  <a:lnTo>
                    <a:pt x="706" y="302"/>
                  </a:lnTo>
                  <a:lnTo>
                    <a:pt x="708" y="304"/>
                  </a:lnTo>
                  <a:lnTo>
                    <a:pt x="710" y="304"/>
                  </a:lnTo>
                  <a:lnTo>
                    <a:pt x="718" y="304"/>
                  </a:lnTo>
                  <a:lnTo>
                    <a:pt x="718" y="304"/>
                  </a:lnTo>
                  <a:lnTo>
                    <a:pt x="722" y="304"/>
                  </a:lnTo>
                  <a:lnTo>
                    <a:pt x="722" y="304"/>
                  </a:lnTo>
                  <a:lnTo>
                    <a:pt x="724" y="304"/>
                  </a:lnTo>
                  <a:lnTo>
                    <a:pt x="728" y="304"/>
                  </a:lnTo>
                  <a:lnTo>
                    <a:pt x="730" y="304"/>
                  </a:lnTo>
                  <a:lnTo>
                    <a:pt x="726" y="306"/>
                  </a:lnTo>
                  <a:lnTo>
                    <a:pt x="726" y="306"/>
                  </a:lnTo>
                  <a:lnTo>
                    <a:pt x="728" y="310"/>
                  </a:lnTo>
                  <a:lnTo>
                    <a:pt x="728" y="310"/>
                  </a:lnTo>
                  <a:lnTo>
                    <a:pt x="726" y="310"/>
                  </a:lnTo>
                  <a:lnTo>
                    <a:pt x="726" y="312"/>
                  </a:lnTo>
                  <a:lnTo>
                    <a:pt x="728" y="314"/>
                  </a:lnTo>
                  <a:lnTo>
                    <a:pt x="728" y="314"/>
                  </a:lnTo>
                  <a:lnTo>
                    <a:pt x="724" y="318"/>
                  </a:lnTo>
                  <a:lnTo>
                    <a:pt x="722" y="316"/>
                  </a:lnTo>
                  <a:lnTo>
                    <a:pt x="722" y="314"/>
                  </a:lnTo>
                  <a:lnTo>
                    <a:pt x="720" y="316"/>
                  </a:lnTo>
                  <a:lnTo>
                    <a:pt x="720" y="314"/>
                  </a:lnTo>
                  <a:lnTo>
                    <a:pt x="716" y="318"/>
                  </a:lnTo>
                  <a:lnTo>
                    <a:pt x="716" y="318"/>
                  </a:lnTo>
                  <a:lnTo>
                    <a:pt x="712" y="320"/>
                  </a:lnTo>
                  <a:lnTo>
                    <a:pt x="710" y="318"/>
                  </a:lnTo>
                  <a:lnTo>
                    <a:pt x="710" y="320"/>
                  </a:lnTo>
                  <a:lnTo>
                    <a:pt x="708" y="318"/>
                  </a:lnTo>
                  <a:lnTo>
                    <a:pt x="706" y="320"/>
                  </a:lnTo>
                  <a:lnTo>
                    <a:pt x="708" y="322"/>
                  </a:lnTo>
                  <a:lnTo>
                    <a:pt x="708" y="322"/>
                  </a:lnTo>
                  <a:lnTo>
                    <a:pt x="706" y="324"/>
                  </a:lnTo>
                  <a:lnTo>
                    <a:pt x="706" y="326"/>
                  </a:lnTo>
                  <a:lnTo>
                    <a:pt x="702" y="326"/>
                  </a:lnTo>
                  <a:lnTo>
                    <a:pt x="700" y="328"/>
                  </a:lnTo>
                  <a:lnTo>
                    <a:pt x="700" y="330"/>
                  </a:lnTo>
                  <a:lnTo>
                    <a:pt x="702" y="332"/>
                  </a:lnTo>
                  <a:lnTo>
                    <a:pt x="700" y="334"/>
                  </a:lnTo>
                  <a:lnTo>
                    <a:pt x="700" y="334"/>
                  </a:lnTo>
                  <a:lnTo>
                    <a:pt x="696" y="336"/>
                  </a:lnTo>
                  <a:lnTo>
                    <a:pt x="696" y="338"/>
                  </a:lnTo>
                  <a:lnTo>
                    <a:pt x="694" y="336"/>
                  </a:lnTo>
                  <a:lnTo>
                    <a:pt x="694" y="340"/>
                  </a:lnTo>
                  <a:lnTo>
                    <a:pt x="694" y="344"/>
                  </a:lnTo>
                  <a:lnTo>
                    <a:pt x="694" y="348"/>
                  </a:lnTo>
                  <a:lnTo>
                    <a:pt x="694" y="354"/>
                  </a:lnTo>
                  <a:lnTo>
                    <a:pt x="694" y="354"/>
                  </a:lnTo>
                  <a:lnTo>
                    <a:pt x="702" y="356"/>
                  </a:lnTo>
                  <a:lnTo>
                    <a:pt x="702" y="358"/>
                  </a:lnTo>
                  <a:lnTo>
                    <a:pt x="702" y="358"/>
                  </a:lnTo>
                  <a:lnTo>
                    <a:pt x="710" y="360"/>
                  </a:lnTo>
                  <a:lnTo>
                    <a:pt x="714" y="368"/>
                  </a:lnTo>
                  <a:lnTo>
                    <a:pt x="714" y="370"/>
                  </a:lnTo>
                  <a:lnTo>
                    <a:pt x="714" y="372"/>
                  </a:lnTo>
                  <a:lnTo>
                    <a:pt x="716" y="372"/>
                  </a:lnTo>
                  <a:lnTo>
                    <a:pt x="716" y="376"/>
                  </a:lnTo>
                  <a:lnTo>
                    <a:pt x="720" y="380"/>
                  </a:lnTo>
                  <a:lnTo>
                    <a:pt x="720" y="384"/>
                  </a:lnTo>
                  <a:lnTo>
                    <a:pt x="724" y="388"/>
                  </a:lnTo>
                  <a:lnTo>
                    <a:pt x="726" y="390"/>
                  </a:lnTo>
                  <a:lnTo>
                    <a:pt x="730" y="390"/>
                  </a:lnTo>
                  <a:lnTo>
                    <a:pt x="730" y="390"/>
                  </a:lnTo>
                  <a:lnTo>
                    <a:pt x="730" y="392"/>
                  </a:lnTo>
                  <a:lnTo>
                    <a:pt x="734" y="394"/>
                  </a:lnTo>
                  <a:lnTo>
                    <a:pt x="736" y="396"/>
                  </a:lnTo>
                  <a:lnTo>
                    <a:pt x="736" y="400"/>
                  </a:lnTo>
                  <a:lnTo>
                    <a:pt x="736" y="400"/>
                  </a:lnTo>
                  <a:lnTo>
                    <a:pt x="730" y="398"/>
                  </a:lnTo>
                  <a:lnTo>
                    <a:pt x="726" y="400"/>
                  </a:lnTo>
                  <a:lnTo>
                    <a:pt x="724" y="398"/>
                  </a:lnTo>
                  <a:lnTo>
                    <a:pt x="722" y="398"/>
                  </a:lnTo>
                  <a:lnTo>
                    <a:pt x="720" y="396"/>
                  </a:lnTo>
                  <a:lnTo>
                    <a:pt x="716" y="396"/>
                  </a:lnTo>
                  <a:lnTo>
                    <a:pt x="714" y="398"/>
                  </a:lnTo>
                  <a:lnTo>
                    <a:pt x="712" y="398"/>
                  </a:lnTo>
                  <a:lnTo>
                    <a:pt x="710" y="396"/>
                  </a:lnTo>
                  <a:lnTo>
                    <a:pt x="708" y="392"/>
                  </a:lnTo>
                  <a:lnTo>
                    <a:pt x="706" y="394"/>
                  </a:lnTo>
                  <a:lnTo>
                    <a:pt x="704" y="392"/>
                  </a:lnTo>
                  <a:lnTo>
                    <a:pt x="702" y="394"/>
                  </a:lnTo>
                  <a:lnTo>
                    <a:pt x="700" y="394"/>
                  </a:lnTo>
                  <a:lnTo>
                    <a:pt x="700" y="392"/>
                  </a:lnTo>
                  <a:lnTo>
                    <a:pt x="698" y="394"/>
                  </a:lnTo>
                  <a:lnTo>
                    <a:pt x="694" y="400"/>
                  </a:lnTo>
                  <a:lnTo>
                    <a:pt x="698" y="396"/>
                  </a:lnTo>
                  <a:lnTo>
                    <a:pt x="700" y="394"/>
                  </a:lnTo>
                  <a:lnTo>
                    <a:pt x="704" y="394"/>
                  </a:lnTo>
                  <a:lnTo>
                    <a:pt x="706" y="394"/>
                  </a:lnTo>
                  <a:lnTo>
                    <a:pt x="708" y="394"/>
                  </a:lnTo>
                  <a:lnTo>
                    <a:pt x="708" y="396"/>
                  </a:lnTo>
                  <a:lnTo>
                    <a:pt x="712" y="398"/>
                  </a:lnTo>
                  <a:lnTo>
                    <a:pt x="714" y="400"/>
                  </a:lnTo>
                  <a:lnTo>
                    <a:pt x="718" y="396"/>
                  </a:lnTo>
                  <a:lnTo>
                    <a:pt x="720" y="396"/>
                  </a:lnTo>
                  <a:lnTo>
                    <a:pt x="724" y="402"/>
                  </a:lnTo>
                  <a:lnTo>
                    <a:pt x="728" y="404"/>
                  </a:lnTo>
                  <a:lnTo>
                    <a:pt x="736" y="408"/>
                  </a:lnTo>
                  <a:lnTo>
                    <a:pt x="738" y="412"/>
                  </a:lnTo>
                  <a:lnTo>
                    <a:pt x="738" y="414"/>
                  </a:lnTo>
                  <a:lnTo>
                    <a:pt x="734" y="414"/>
                  </a:lnTo>
                  <a:lnTo>
                    <a:pt x="732" y="418"/>
                  </a:lnTo>
                  <a:lnTo>
                    <a:pt x="730" y="418"/>
                  </a:lnTo>
                  <a:lnTo>
                    <a:pt x="730" y="420"/>
                  </a:lnTo>
                  <a:lnTo>
                    <a:pt x="728" y="422"/>
                  </a:lnTo>
                  <a:lnTo>
                    <a:pt x="726" y="422"/>
                  </a:lnTo>
                  <a:lnTo>
                    <a:pt x="724" y="420"/>
                  </a:lnTo>
                  <a:lnTo>
                    <a:pt x="722" y="422"/>
                  </a:lnTo>
                  <a:lnTo>
                    <a:pt x="720" y="422"/>
                  </a:lnTo>
                  <a:lnTo>
                    <a:pt x="718" y="424"/>
                  </a:lnTo>
                  <a:lnTo>
                    <a:pt x="718" y="428"/>
                  </a:lnTo>
                  <a:lnTo>
                    <a:pt x="718" y="426"/>
                  </a:lnTo>
                  <a:lnTo>
                    <a:pt x="720" y="424"/>
                  </a:lnTo>
                  <a:lnTo>
                    <a:pt x="724" y="422"/>
                  </a:lnTo>
                  <a:lnTo>
                    <a:pt x="726" y="426"/>
                  </a:lnTo>
                  <a:lnTo>
                    <a:pt x="728" y="426"/>
                  </a:lnTo>
                  <a:lnTo>
                    <a:pt x="732" y="424"/>
                  </a:lnTo>
                  <a:lnTo>
                    <a:pt x="734" y="424"/>
                  </a:lnTo>
                  <a:lnTo>
                    <a:pt x="738" y="430"/>
                  </a:lnTo>
                  <a:lnTo>
                    <a:pt x="740" y="428"/>
                  </a:lnTo>
                  <a:lnTo>
                    <a:pt x="740" y="430"/>
                  </a:lnTo>
                  <a:lnTo>
                    <a:pt x="742" y="430"/>
                  </a:lnTo>
                  <a:lnTo>
                    <a:pt x="744" y="430"/>
                  </a:lnTo>
                  <a:lnTo>
                    <a:pt x="738" y="436"/>
                  </a:lnTo>
                  <a:lnTo>
                    <a:pt x="734" y="436"/>
                  </a:lnTo>
                  <a:lnTo>
                    <a:pt x="734" y="438"/>
                  </a:lnTo>
                  <a:lnTo>
                    <a:pt x="736" y="438"/>
                  </a:lnTo>
                  <a:lnTo>
                    <a:pt x="740" y="436"/>
                  </a:lnTo>
                  <a:lnTo>
                    <a:pt x="742" y="436"/>
                  </a:lnTo>
                  <a:lnTo>
                    <a:pt x="742" y="436"/>
                  </a:lnTo>
                  <a:lnTo>
                    <a:pt x="742" y="434"/>
                  </a:lnTo>
                  <a:lnTo>
                    <a:pt x="742" y="434"/>
                  </a:lnTo>
                  <a:lnTo>
                    <a:pt x="744" y="434"/>
                  </a:lnTo>
                  <a:lnTo>
                    <a:pt x="744" y="438"/>
                  </a:lnTo>
                  <a:lnTo>
                    <a:pt x="746" y="440"/>
                  </a:lnTo>
                  <a:lnTo>
                    <a:pt x="744" y="440"/>
                  </a:lnTo>
                  <a:lnTo>
                    <a:pt x="744" y="440"/>
                  </a:lnTo>
                  <a:lnTo>
                    <a:pt x="742" y="438"/>
                  </a:lnTo>
                  <a:lnTo>
                    <a:pt x="742" y="440"/>
                  </a:lnTo>
                  <a:lnTo>
                    <a:pt x="740" y="440"/>
                  </a:lnTo>
                  <a:lnTo>
                    <a:pt x="738" y="440"/>
                  </a:lnTo>
                  <a:lnTo>
                    <a:pt x="736" y="442"/>
                  </a:lnTo>
                  <a:lnTo>
                    <a:pt x="736" y="444"/>
                  </a:lnTo>
                  <a:lnTo>
                    <a:pt x="740" y="444"/>
                  </a:lnTo>
                  <a:lnTo>
                    <a:pt x="742" y="444"/>
                  </a:lnTo>
                  <a:lnTo>
                    <a:pt x="740" y="446"/>
                  </a:lnTo>
                  <a:lnTo>
                    <a:pt x="740" y="446"/>
                  </a:lnTo>
                  <a:lnTo>
                    <a:pt x="738" y="446"/>
                  </a:lnTo>
                  <a:lnTo>
                    <a:pt x="740" y="448"/>
                  </a:lnTo>
                  <a:lnTo>
                    <a:pt x="740" y="450"/>
                  </a:lnTo>
                  <a:lnTo>
                    <a:pt x="740" y="450"/>
                  </a:lnTo>
                  <a:lnTo>
                    <a:pt x="738" y="450"/>
                  </a:lnTo>
                  <a:lnTo>
                    <a:pt x="736" y="450"/>
                  </a:lnTo>
                  <a:lnTo>
                    <a:pt x="738" y="452"/>
                  </a:lnTo>
                  <a:lnTo>
                    <a:pt x="740" y="452"/>
                  </a:lnTo>
                  <a:lnTo>
                    <a:pt x="742" y="454"/>
                  </a:lnTo>
                  <a:lnTo>
                    <a:pt x="740" y="456"/>
                  </a:lnTo>
                  <a:lnTo>
                    <a:pt x="740" y="458"/>
                  </a:lnTo>
                  <a:lnTo>
                    <a:pt x="738" y="458"/>
                  </a:lnTo>
                  <a:lnTo>
                    <a:pt x="738" y="456"/>
                  </a:lnTo>
                  <a:lnTo>
                    <a:pt x="736" y="456"/>
                  </a:lnTo>
                  <a:lnTo>
                    <a:pt x="734" y="460"/>
                  </a:lnTo>
                  <a:lnTo>
                    <a:pt x="732" y="462"/>
                  </a:lnTo>
                  <a:lnTo>
                    <a:pt x="730" y="460"/>
                  </a:lnTo>
                  <a:lnTo>
                    <a:pt x="732" y="462"/>
                  </a:lnTo>
                  <a:lnTo>
                    <a:pt x="732" y="462"/>
                  </a:lnTo>
                  <a:lnTo>
                    <a:pt x="732" y="464"/>
                  </a:lnTo>
                  <a:lnTo>
                    <a:pt x="732" y="466"/>
                  </a:lnTo>
                  <a:lnTo>
                    <a:pt x="732" y="466"/>
                  </a:lnTo>
                  <a:lnTo>
                    <a:pt x="732" y="468"/>
                  </a:lnTo>
                  <a:lnTo>
                    <a:pt x="732" y="470"/>
                  </a:lnTo>
                  <a:lnTo>
                    <a:pt x="732" y="472"/>
                  </a:lnTo>
                  <a:lnTo>
                    <a:pt x="730" y="472"/>
                  </a:lnTo>
                  <a:lnTo>
                    <a:pt x="728" y="470"/>
                  </a:lnTo>
                  <a:lnTo>
                    <a:pt x="728" y="472"/>
                  </a:lnTo>
                  <a:lnTo>
                    <a:pt x="730" y="472"/>
                  </a:lnTo>
                  <a:lnTo>
                    <a:pt x="730" y="476"/>
                  </a:lnTo>
                  <a:lnTo>
                    <a:pt x="728" y="474"/>
                  </a:lnTo>
                  <a:lnTo>
                    <a:pt x="728" y="476"/>
                  </a:lnTo>
                  <a:lnTo>
                    <a:pt x="724" y="480"/>
                  </a:lnTo>
                  <a:lnTo>
                    <a:pt x="722" y="480"/>
                  </a:lnTo>
                  <a:lnTo>
                    <a:pt x="724" y="478"/>
                  </a:lnTo>
                  <a:lnTo>
                    <a:pt x="722" y="478"/>
                  </a:lnTo>
                  <a:lnTo>
                    <a:pt x="722" y="478"/>
                  </a:lnTo>
                  <a:lnTo>
                    <a:pt x="720" y="480"/>
                  </a:lnTo>
                  <a:lnTo>
                    <a:pt x="720" y="478"/>
                  </a:lnTo>
                  <a:lnTo>
                    <a:pt x="720" y="480"/>
                  </a:lnTo>
                  <a:lnTo>
                    <a:pt x="718" y="482"/>
                  </a:lnTo>
                  <a:lnTo>
                    <a:pt x="720" y="482"/>
                  </a:lnTo>
                  <a:lnTo>
                    <a:pt x="722" y="484"/>
                  </a:lnTo>
                  <a:lnTo>
                    <a:pt x="720" y="484"/>
                  </a:lnTo>
                  <a:lnTo>
                    <a:pt x="722" y="486"/>
                  </a:lnTo>
                  <a:lnTo>
                    <a:pt x="724" y="486"/>
                  </a:lnTo>
                  <a:lnTo>
                    <a:pt x="726" y="486"/>
                  </a:lnTo>
                  <a:lnTo>
                    <a:pt x="722" y="488"/>
                  </a:lnTo>
                  <a:lnTo>
                    <a:pt x="718" y="490"/>
                  </a:lnTo>
                  <a:lnTo>
                    <a:pt x="718" y="492"/>
                  </a:lnTo>
                  <a:lnTo>
                    <a:pt x="720" y="492"/>
                  </a:lnTo>
                  <a:lnTo>
                    <a:pt x="722" y="492"/>
                  </a:lnTo>
                  <a:lnTo>
                    <a:pt x="722" y="492"/>
                  </a:lnTo>
                  <a:lnTo>
                    <a:pt x="720" y="494"/>
                  </a:lnTo>
                  <a:lnTo>
                    <a:pt x="722" y="496"/>
                  </a:lnTo>
                  <a:lnTo>
                    <a:pt x="722" y="498"/>
                  </a:lnTo>
                  <a:lnTo>
                    <a:pt x="720" y="498"/>
                  </a:lnTo>
                  <a:lnTo>
                    <a:pt x="720" y="500"/>
                  </a:lnTo>
                  <a:lnTo>
                    <a:pt x="722" y="500"/>
                  </a:lnTo>
                  <a:lnTo>
                    <a:pt x="722" y="500"/>
                  </a:lnTo>
                  <a:lnTo>
                    <a:pt x="722" y="504"/>
                  </a:lnTo>
                  <a:lnTo>
                    <a:pt x="722" y="502"/>
                  </a:lnTo>
                  <a:lnTo>
                    <a:pt x="720" y="502"/>
                  </a:lnTo>
                  <a:lnTo>
                    <a:pt x="720" y="500"/>
                  </a:lnTo>
                  <a:lnTo>
                    <a:pt x="718" y="498"/>
                  </a:lnTo>
                  <a:lnTo>
                    <a:pt x="718" y="500"/>
                  </a:lnTo>
                  <a:lnTo>
                    <a:pt x="716" y="500"/>
                  </a:lnTo>
                  <a:lnTo>
                    <a:pt x="716" y="502"/>
                  </a:lnTo>
                  <a:lnTo>
                    <a:pt x="718" y="504"/>
                  </a:lnTo>
                  <a:lnTo>
                    <a:pt x="718" y="506"/>
                  </a:lnTo>
                  <a:lnTo>
                    <a:pt x="716" y="504"/>
                  </a:lnTo>
                  <a:lnTo>
                    <a:pt x="716" y="504"/>
                  </a:lnTo>
                  <a:lnTo>
                    <a:pt x="714" y="504"/>
                  </a:lnTo>
                  <a:lnTo>
                    <a:pt x="712" y="504"/>
                  </a:lnTo>
                  <a:lnTo>
                    <a:pt x="714" y="504"/>
                  </a:lnTo>
                  <a:lnTo>
                    <a:pt x="714" y="506"/>
                  </a:lnTo>
                  <a:lnTo>
                    <a:pt x="716" y="506"/>
                  </a:lnTo>
                  <a:lnTo>
                    <a:pt x="716" y="508"/>
                  </a:lnTo>
                  <a:lnTo>
                    <a:pt x="716" y="510"/>
                  </a:lnTo>
                  <a:lnTo>
                    <a:pt x="712" y="508"/>
                  </a:lnTo>
                  <a:lnTo>
                    <a:pt x="712" y="510"/>
                  </a:lnTo>
                  <a:lnTo>
                    <a:pt x="712" y="510"/>
                  </a:lnTo>
                  <a:lnTo>
                    <a:pt x="716" y="512"/>
                  </a:lnTo>
                  <a:lnTo>
                    <a:pt x="714" y="514"/>
                  </a:lnTo>
                  <a:lnTo>
                    <a:pt x="710" y="512"/>
                  </a:lnTo>
                  <a:lnTo>
                    <a:pt x="710" y="512"/>
                  </a:lnTo>
                  <a:lnTo>
                    <a:pt x="708" y="512"/>
                  </a:lnTo>
                  <a:lnTo>
                    <a:pt x="706" y="514"/>
                  </a:lnTo>
                  <a:lnTo>
                    <a:pt x="702" y="514"/>
                  </a:lnTo>
                  <a:lnTo>
                    <a:pt x="706" y="518"/>
                  </a:lnTo>
                  <a:lnTo>
                    <a:pt x="708" y="516"/>
                  </a:lnTo>
                  <a:lnTo>
                    <a:pt x="710" y="516"/>
                  </a:lnTo>
                  <a:lnTo>
                    <a:pt x="708" y="518"/>
                  </a:lnTo>
                  <a:lnTo>
                    <a:pt x="708" y="520"/>
                  </a:lnTo>
                  <a:lnTo>
                    <a:pt x="706" y="522"/>
                  </a:lnTo>
                  <a:lnTo>
                    <a:pt x="706" y="520"/>
                  </a:lnTo>
                  <a:lnTo>
                    <a:pt x="704" y="522"/>
                  </a:lnTo>
                  <a:lnTo>
                    <a:pt x="702" y="522"/>
                  </a:lnTo>
                  <a:lnTo>
                    <a:pt x="702" y="522"/>
                  </a:lnTo>
                  <a:lnTo>
                    <a:pt x="702" y="522"/>
                  </a:lnTo>
                  <a:lnTo>
                    <a:pt x="702" y="524"/>
                  </a:lnTo>
                  <a:lnTo>
                    <a:pt x="700" y="524"/>
                  </a:lnTo>
                  <a:lnTo>
                    <a:pt x="700" y="526"/>
                  </a:lnTo>
                  <a:lnTo>
                    <a:pt x="698" y="526"/>
                  </a:lnTo>
                  <a:lnTo>
                    <a:pt x="696" y="526"/>
                  </a:lnTo>
                  <a:lnTo>
                    <a:pt x="694" y="526"/>
                  </a:lnTo>
                  <a:lnTo>
                    <a:pt x="692" y="528"/>
                  </a:lnTo>
                  <a:lnTo>
                    <a:pt x="692" y="528"/>
                  </a:lnTo>
                  <a:lnTo>
                    <a:pt x="692" y="530"/>
                  </a:lnTo>
                  <a:lnTo>
                    <a:pt x="692" y="532"/>
                  </a:lnTo>
                  <a:lnTo>
                    <a:pt x="690" y="534"/>
                  </a:lnTo>
                  <a:lnTo>
                    <a:pt x="692" y="536"/>
                  </a:lnTo>
                  <a:lnTo>
                    <a:pt x="690" y="536"/>
                  </a:lnTo>
                  <a:lnTo>
                    <a:pt x="688" y="536"/>
                  </a:lnTo>
                  <a:lnTo>
                    <a:pt x="688" y="538"/>
                  </a:lnTo>
                  <a:lnTo>
                    <a:pt x="688" y="536"/>
                  </a:lnTo>
                  <a:lnTo>
                    <a:pt x="686" y="536"/>
                  </a:lnTo>
                  <a:lnTo>
                    <a:pt x="684" y="538"/>
                  </a:lnTo>
                  <a:lnTo>
                    <a:pt x="682" y="538"/>
                  </a:lnTo>
                  <a:lnTo>
                    <a:pt x="682" y="540"/>
                  </a:lnTo>
                  <a:lnTo>
                    <a:pt x="680" y="540"/>
                  </a:lnTo>
                  <a:lnTo>
                    <a:pt x="680" y="540"/>
                  </a:lnTo>
                  <a:lnTo>
                    <a:pt x="678" y="540"/>
                  </a:lnTo>
                  <a:lnTo>
                    <a:pt x="678" y="542"/>
                  </a:lnTo>
                  <a:lnTo>
                    <a:pt x="676" y="542"/>
                  </a:lnTo>
                  <a:lnTo>
                    <a:pt x="674" y="540"/>
                  </a:lnTo>
                  <a:lnTo>
                    <a:pt x="674" y="538"/>
                  </a:lnTo>
                  <a:lnTo>
                    <a:pt x="672" y="540"/>
                  </a:lnTo>
                  <a:lnTo>
                    <a:pt x="670" y="540"/>
                  </a:lnTo>
                  <a:lnTo>
                    <a:pt x="670" y="542"/>
                  </a:lnTo>
                  <a:lnTo>
                    <a:pt x="668" y="542"/>
                  </a:lnTo>
                  <a:lnTo>
                    <a:pt x="666" y="542"/>
                  </a:lnTo>
                  <a:lnTo>
                    <a:pt x="666" y="542"/>
                  </a:lnTo>
                  <a:lnTo>
                    <a:pt x="664" y="544"/>
                  </a:lnTo>
                  <a:lnTo>
                    <a:pt x="662" y="546"/>
                  </a:lnTo>
                  <a:lnTo>
                    <a:pt x="658" y="548"/>
                  </a:lnTo>
                  <a:lnTo>
                    <a:pt x="658" y="546"/>
                  </a:lnTo>
                  <a:lnTo>
                    <a:pt x="660" y="546"/>
                  </a:lnTo>
                  <a:lnTo>
                    <a:pt x="660" y="544"/>
                  </a:lnTo>
                  <a:lnTo>
                    <a:pt x="660" y="544"/>
                  </a:lnTo>
                  <a:lnTo>
                    <a:pt x="656" y="542"/>
                  </a:lnTo>
                  <a:lnTo>
                    <a:pt x="656" y="540"/>
                  </a:lnTo>
                  <a:lnTo>
                    <a:pt x="654" y="540"/>
                  </a:lnTo>
                  <a:lnTo>
                    <a:pt x="652" y="538"/>
                  </a:lnTo>
                  <a:lnTo>
                    <a:pt x="652" y="540"/>
                  </a:lnTo>
                  <a:lnTo>
                    <a:pt x="652" y="542"/>
                  </a:lnTo>
                  <a:lnTo>
                    <a:pt x="652" y="544"/>
                  </a:lnTo>
                  <a:lnTo>
                    <a:pt x="654" y="546"/>
                  </a:lnTo>
                  <a:lnTo>
                    <a:pt x="652" y="548"/>
                  </a:lnTo>
                  <a:lnTo>
                    <a:pt x="650" y="550"/>
                  </a:lnTo>
                  <a:lnTo>
                    <a:pt x="650" y="550"/>
                  </a:lnTo>
                  <a:lnTo>
                    <a:pt x="648" y="550"/>
                  </a:lnTo>
                  <a:lnTo>
                    <a:pt x="648" y="548"/>
                  </a:lnTo>
                  <a:lnTo>
                    <a:pt x="648" y="550"/>
                  </a:lnTo>
                  <a:lnTo>
                    <a:pt x="646" y="552"/>
                  </a:lnTo>
                  <a:lnTo>
                    <a:pt x="644" y="554"/>
                  </a:lnTo>
                  <a:lnTo>
                    <a:pt x="640" y="556"/>
                  </a:lnTo>
                  <a:lnTo>
                    <a:pt x="638" y="556"/>
                  </a:lnTo>
                  <a:lnTo>
                    <a:pt x="636" y="556"/>
                  </a:lnTo>
                  <a:lnTo>
                    <a:pt x="634" y="556"/>
                  </a:lnTo>
                  <a:lnTo>
                    <a:pt x="632" y="556"/>
                  </a:lnTo>
                  <a:lnTo>
                    <a:pt x="632" y="558"/>
                  </a:lnTo>
                  <a:lnTo>
                    <a:pt x="630" y="560"/>
                  </a:lnTo>
                  <a:lnTo>
                    <a:pt x="628" y="560"/>
                  </a:lnTo>
                  <a:lnTo>
                    <a:pt x="626" y="560"/>
                  </a:lnTo>
                  <a:lnTo>
                    <a:pt x="624" y="560"/>
                  </a:lnTo>
                  <a:lnTo>
                    <a:pt x="622" y="562"/>
                  </a:lnTo>
                  <a:lnTo>
                    <a:pt x="622" y="562"/>
                  </a:lnTo>
                  <a:lnTo>
                    <a:pt x="620" y="562"/>
                  </a:lnTo>
                  <a:lnTo>
                    <a:pt x="622" y="562"/>
                  </a:lnTo>
                  <a:lnTo>
                    <a:pt x="620" y="562"/>
                  </a:lnTo>
                  <a:lnTo>
                    <a:pt x="620" y="562"/>
                  </a:lnTo>
                  <a:lnTo>
                    <a:pt x="620" y="560"/>
                  </a:lnTo>
                  <a:lnTo>
                    <a:pt x="620" y="560"/>
                  </a:lnTo>
                  <a:lnTo>
                    <a:pt x="618" y="560"/>
                  </a:lnTo>
                  <a:lnTo>
                    <a:pt x="618" y="560"/>
                  </a:lnTo>
                  <a:lnTo>
                    <a:pt x="618" y="560"/>
                  </a:lnTo>
                  <a:lnTo>
                    <a:pt x="618" y="560"/>
                  </a:lnTo>
                  <a:lnTo>
                    <a:pt x="618" y="562"/>
                  </a:lnTo>
                  <a:lnTo>
                    <a:pt x="618" y="564"/>
                  </a:lnTo>
                  <a:lnTo>
                    <a:pt x="616" y="564"/>
                  </a:lnTo>
                  <a:lnTo>
                    <a:pt x="614" y="566"/>
                  </a:lnTo>
                  <a:lnTo>
                    <a:pt x="616" y="568"/>
                  </a:lnTo>
                  <a:lnTo>
                    <a:pt x="618" y="568"/>
                  </a:lnTo>
                  <a:lnTo>
                    <a:pt x="618" y="570"/>
                  </a:lnTo>
                  <a:lnTo>
                    <a:pt x="618" y="572"/>
                  </a:lnTo>
                  <a:lnTo>
                    <a:pt x="620" y="572"/>
                  </a:lnTo>
                  <a:lnTo>
                    <a:pt x="620" y="572"/>
                  </a:lnTo>
                  <a:lnTo>
                    <a:pt x="618" y="576"/>
                  </a:lnTo>
                  <a:lnTo>
                    <a:pt x="616" y="576"/>
                  </a:lnTo>
                  <a:lnTo>
                    <a:pt x="616" y="574"/>
                  </a:lnTo>
                  <a:lnTo>
                    <a:pt x="614" y="574"/>
                  </a:lnTo>
                  <a:lnTo>
                    <a:pt x="612" y="576"/>
                  </a:lnTo>
                  <a:lnTo>
                    <a:pt x="612" y="576"/>
                  </a:lnTo>
                  <a:lnTo>
                    <a:pt x="612" y="574"/>
                  </a:lnTo>
                  <a:lnTo>
                    <a:pt x="612" y="572"/>
                  </a:lnTo>
                  <a:lnTo>
                    <a:pt x="610" y="572"/>
                  </a:lnTo>
                  <a:lnTo>
                    <a:pt x="608" y="568"/>
                  </a:lnTo>
                  <a:lnTo>
                    <a:pt x="608" y="566"/>
                  </a:lnTo>
                  <a:lnTo>
                    <a:pt x="608" y="564"/>
                  </a:lnTo>
                  <a:lnTo>
                    <a:pt x="610" y="562"/>
                  </a:lnTo>
                  <a:lnTo>
                    <a:pt x="612" y="560"/>
                  </a:lnTo>
                  <a:lnTo>
                    <a:pt x="612" y="560"/>
                  </a:lnTo>
                  <a:lnTo>
                    <a:pt x="610" y="560"/>
                  </a:lnTo>
                  <a:lnTo>
                    <a:pt x="608" y="560"/>
                  </a:lnTo>
                  <a:lnTo>
                    <a:pt x="606" y="558"/>
                  </a:lnTo>
                  <a:lnTo>
                    <a:pt x="604" y="560"/>
                  </a:lnTo>
                  <a:lnTo>
                    <a:pt x="604" y="560"/>
                  </a:lnTo>
                  <a:lnTo>
                    <a:pt x="602" y="560"/>
                  </a:lnTo>
                  <a:lnTo>
                    <a:pt x="598" y="558"/>
                  </a:lnTo>
                  <a:lnTo>
                    <a:pt x="598" y="558"/>
                  </a:lnTo>
                  <a:lnTo>
                    <a:pt x="596" y="556"/>
                  </a:lnTo>
                  <a:lnTo>
                    <a:pt x="594" y="554"/>
                  </a:lnTo>
                  <a:lnTo>
                    <a:pt x="594" y="556"/>
                  </a:lnTo>
                  <a:lnTo>
                    <a:pt x="594" y="558"/>
                  </a:lnTo>
                  <a:lnTo>
                    <a:pt x="592" y="558"/>
                  </a:lnTo>
                  <a:lnTo>
                    <a:pt x="590" y="558"/>
                  </a:lnTo>
                  <a:lnTo>
                    <a:pt x="590" y="558"/>
                  </a:lnTo>
                  <a:lnTo>
                    <a:pt x="588" y="558"/>
                  </a:lnTo>
                  <a:lnTo>
                    <a:pt x="588" y="558"/>
                  </a:lnTo>
                  <a:lnTo>
                    <a:pt x="588" y="558"/>
                  </a:lnTo>
                  <a:lnTo>
                    <a:pt x="586" y="558"/>
                  </a:lnTo>
                  <a:lnTo>
                    <a:pt x="574" y="560"/>
                  </a:lnTo>
                  <a:lnTo>
                    <a:pt x="548" y="548"/>
                  </a:lnTo>
                  <a:lnTo>
                    <a:pt x="504" y="570"/>
                  </a:lnTo>
                  <a:lnTo>
                    <a:pt x="472" y="560"/>
                  </a:lnTo>
                  <a:lnTo>
                    <a:pt x="398" y="506"/>
                  </a:lnTo>
                  <a:lnTo>
                    <a:pt x="242" y="492"/>
                  </a:lnTo>
                  <a:lnTo>
                    <a:pt x="160" y="414"/>
                  </a:lnTo>
                  <a:lnTo>
                    <a:pt x="0" y="346"/>
                  </a:lnTo>
                  <a:lnTo>
                    <a:pt x="14" y="212"/>
                  </a:lnTo>
                  <a:lnTo>
                    <a:pt x="118" y="156"/>
                  </a:lnTo>
                  <a:lnTo>
                    <a:pt x="238" y="130"/>
                  </a:lnTo>
                  <a:lnTo>
                    <a:pt x="248" y="128"/>
                  </a:lnTo>
                  <a:lnTo>
                    <a:pt x="248" y="128"/>
                  </a:lnTo>
                  <a:close/>
                  <a:moveTo>
                    <a:pt x="696" y="530"/>
                  </a:moveTo>
                  <a:lnTo>
                    <a:pt x="698" y="530"/>
                  </a:lnTo>
                  <a:lnTo>
                    <a:pt x="700" y="530"/>
                  </a:lnTo>
                  <a:lnTo>
                    <a:pt x="700" y="530"/>
                  </a:lnTo>
                  <a:lnTo>
                    <a:pt x="698" y="528"/>
                  </a:lnTo>
                  <a:lnTo>
                    <a:pt x="696" y="530"/>
                  </a:lnTo>
                  <a:lnTo>
                    <a:pt x="696" y="530"/>
                  </a:lnTo>
                  <a:close/>
                  <a:moveTo>
                    <a:pt x="724" y="498"/>
                  </a:moveTo>
                  <a:lnTo>
                    <a:pt x="724" y="500"/>
                  </a:lnTo>
                  <a:lnTo>
                    <a:pt x="726" y="500"/>
                  </a:lnTo>
                  <a:lnTo>
                    <a:pt x="726" y="498"/>
                  </a:lnTo>
                  <a:lnTo>
                    <a:pt x="724" y="496"/>
                  </a:lnTo>
                  <a:lnTo>
                    <a:pt x="724" y="498"/>
                  </a:lnTo>
                  <a:lnTo>
                    <a:pt x="724" y="498"/>
                  </a:lnTo>
                  <a:close/>
                  <a:moveTo>
                    <a:pt x="742" y="424"/>
                  </a:moveTo>
                  <a:lnTo>
                    <a:pt x="744" y="426"/>
                  </a:lnTo>
                  <a:lnTo>
                    <a:pt x="746" y="428"/>
                  </a:lnTo>
                  <a:lnTo>
                    <a:pt x="748" y="428"/>
                  </a:lnTo>
                  <a:lnTo>
                    <a:pt x="748" y="426"/>
                  </a:lnTo>
                  <a:lnTo>
                    <a:pt x="746" y="424"/>
                  </a:lnTo>
                  <a:lnTo>
                    <a:pt x="744" y="426"/>
                  </a:lnTo>
                  <a:lnTo>
                    <a:pt x="742" y="424"/>
                  </a:lnTo>
                  <a:lnTo>
                    <a:pt x="742" y="424"/>
                  </a:lnTo>
                  <a:close/>
                  <a:moveTo>
                    <a:pt x="730" y="400"/>
                  </a:moveTo>
                  <a:lnTo>
                    <a:pt x="730" y="402"/>
                  </a:lnTo>
                  <a:lnTo>
                    <a:pt x="730" y="402"/>
                  </a:lnTo>
                  <a:lnTo>
                    <a:pt x="734" y="402"/>
                  </a:lnTo>
                  <a:lnTo>
                    <a:pt x="736" y="404"/>
                  </a:lnTo>
                  <a:lnTo>
                    <a:pt x="736" y="402"/>
                  </a:lnTo>
                  <a:lnTo>
                    <a:pt x="734" y="402"/>
                  </a:lnTo>
                  <a:lnTo>
                    <a:pt x="732" y="400"/>
                  </a:lnTo>
                  <a:lnTo>
                    <a:pt x="730" y="400"/>
                  </a:lnTo>
                  <a:lnTo>
                    <a:pt x="730" y="400"/>
                  </a:lnTo>
                  <a:close/>
                  <a:moveTo>
                    <a:pt x="744" y="552"/>
                  </a:moveTo>
                  <a:lnTo>
                    <a:pt x="746" y="552"/>
                  </a:lnTo>
                  <a:lnTo>
                    <a:pt x="748" y="552"/>
                  </a:lnTo>
                  <a:lnTo>
                    <a:pt x="748" y="550"/>
                  </a:lnTo>
                  <a:lnTo>
                    <a:pt x="748" y="546"/>
                  </a:lnTo>
                  <a:lnTo>
                    <a:pt x="748" y="542"/>
                  </a:lnTo>
                  <a:lnTo>
                    <a:pt x="750" y="540"/>
                  </a:lnTo>
                  <a:lnTo>
                    <a:pt x="752" y="536"/>
                  </a:lnTo>
                  <a:lnTo>
                    <a:pt x="752" y="532"/>
                  </a:lnTo>
                  <a:lnTo>
                    <a:pt x="754" y="532"/>
                  </a:lnTo>
                  <a:lnTo>
                    <a:pt x="752" y="530"/>
                  </a:lnTo>
                  <a:lnTo>
                    <a:pt x="752" y="526"/>
                  </a:lnTo>
                  <a:lnTo>
                    <a:pt x="754" y="522"/>
                  </a:lnTo>
                  <a:lnTo>
                    <a:pt x="752" y="518"/>
                  </a:lnTo>
                  <a:lnTo>
                    <a:pt x="754" y="516"/>
                  </a:lnTo>
                  <a:lnTo>
                    <a:pt x="754" y="510"/>
                  </a:lnTo>
                  <a:lnTo>
                    <a:pt x="756" y="506"/>
                  </a:lnTo>
                  <a:lnTo>
                    <a:pt x="756" y="506"/>
                  </a:lnTo>
                  <a:lnTo>
                    <a:pt x="756" y="504"/>
                  </a:lnTo>
                  <a:lnTo>
                    <a:pt x="754" y="502"/>
                  </a:lnTo>
                  <a:lnTo>
                    <a:pt x="752" y="502"/>
                  </a:lnTo>
                  <a:lnTo>
                    <a:pt x="752" y="500"/>
                  </a:lnTo>
                  <a:lnTo>
                    <a:pt x="748" y="498"/>
                  </a:lnTo>
                  <a:lnTo>
                    <a:pt x="748" y="500"/>
                  </a:lnTo>
                  <a:lnTo>
                    <a:pt x="748" y="502"/>
                  </a:lnTo>
                  <a:lnTo>
                    <a:pt x="746" y="502"/>
                  </a:lnTo>
                  <a:lnTo>
                    <a:pt x="742" y="506"/>
                  </a:lnTo>
                  <a:lnTo>
                    <a:pt x="740" y="510"/>
                  </a:lnTo>
                  <a:lnTo>
                    <a:pt x="740" y="510"/>
                  </a:lnTo>
                  <a:lnTo>
                    <a:pt x="740" y="512"/>
                  </a:lnTo>
                  <a:lnTo>
                    <a:pt x="738" y="514"/>
                  </a:lnTo>
                  <a:lnTo>
                    <a:pt x="736" y="518"/>
                  </a:lnTo>
                  <a:lnTo>
                    <a:pt x="734" y="524"/>
                  </a:lnTo>
                  <a:lnTo>
                    <a:pt x="734" y="524"/>
                  </a:lnTo>
                  <a:lnTo>
                    <a:pt x="734" y="526"/>
                  </a:lnTo>
                  <a:lnTo>
                    <a:pt x="734" y="530"/>
                  </a:lnTo>
                  <a:lnTo>
                    <a:pt x="736" y="534"/>
                  </a:lnTo>
                  <a:lnTo>
                    <a:pt x="736" y="536"/>
                  </a:lnTo>
                  <a:lnTo>
                    <a:pt x="736" y="538"/>
                  </a:lnTo>
                  <a:lnTo>
                    <a:pt x="736" y="538"/>
                  </a:lnTo>
                  <a:lnTo>
                    <a:pt x="736" y="538"/>
                  </a:lnTo>
                  <a:lnTo>
                    <a:pt x="738" y="542"/>
                  </a:lnTo>
                  <a:lnTo>
                    <a:pt x="738" y="542"/>
                  </a:lnTo>
                  <a:lnTo>
                    <a:pt x="740" y="544"/>
                  </a:lnTo>
                  <a:lnTo>
                    <a:pt x="742" y="544"/>
                  </a:lnTo>
                  <a:lnTo>
                    <a:pt x="744" y="546"/>
                  </a:lnTo>
                  <a:lnTo>
                    <a:pt x="744" y="550"/>
                  </a:lnTo>
                  <a:lnTo>
                    <a:pt x="744" y="552"/>
                  </a:lnTo>
                  <a:lnTo>
                    <a:pt x="744" y="552"/>
                  </a:lnTo>
                  <a:close/>
                  <a:moveTo>
                    <a:pt x="618" y="566"/>
                  </a:moveTo>
                  <a:lnTo>
                    <a:pt x="620" y="566"/>
                  </a:lnTo>
                  <a:lnTo>
                    <a:pt x="620" y="566"/>
                  </a:lnTo>
                  <a:lnTo>
                    <a:pt x="624" y="568"/>
                  </a:lnTo>
                  <a:lnTo>
                    <a:pt x="624" y="566"/>
                  </a:lnTo>
                  <a:lnTo>
                    <a:pt x="622" y="566"/>
                  </a:lnTo>
                  <a:lnTo>
                    <a:pt x="618" y="566"/>
                  </a:lnTo>
                  <a:lnTo>
                    <a:pt x="618" y="566"/>
                  </a:lnTo>
                  <a:close/>
                  <a:moveTo>
                    <a:pt x="618" y="578"/>
                  </a:moveTo>
                  <a:lnTo>
                    <a:pt x="616" y="578"/>
                  </a:lnTo>
                  <a:lnTo>
                    <a:pt x="614" y="578"/>
                  </a:lnTo>
                  <a:lnTo>
                    <a:pt x="612" y="580"/>
                  </a:lnTo>
                  <a:lnTo>
                    <a:pt x="610" y="580"/>
                  </a:lnTo>
                  <a:lnTo>
                    <a:pt x="608" y="580"/>
                  </a:lnTo>
                  <a:lnTo>
                    <a:pt x="606" y="582"/>
                  </a:lnTo>
                  <a:lnTo>
                    <a:pt x="606" y="584"/>
                  </a:lnTo>
                  <a:lnTo>
                    <a:pt x="602" y="586"/>
                  </a:lnTo>
                  <a:lnTo>
                    <a:pt x="598" y="590"/>
                  </a:lnTo>
                  <a:lnTo>
                    <a:pt x="600" y="592"/>
                  </a:lnTo>
                  <a:lnTo>
                    <a:pt x="600" y="596"/>
                  </a:lnTo>
                  <a:lnTo>
                    <a:pt x="600" y="598"/>
                  </a:lnTo>
                  <a:lnTo>
                    <a:pt x="600" y="600"/>
                  </a:lnTo>
                  <a:lnTo>
                    <a:pt x="602" y="602"/>
                  </a:lnTo>
                  <a:lnTo>
                    <a:pt x="606" y="602"/>
                  </a:lnTo>
                  <a:lnTo>
                    <a:pt x="608" y="604"/>
                  </a:lnTo>
                  <a:lnTo>
                    <a:pt x="610" y="604"/>
                  </a:lnTo>
                  <a:lnTo>
                    <a:pt x="612" y="604"/>
                  </a:lnTo>
                  <a:lnTo>
                    <a:pt x="612" y="604"/>
                  </a:lnTo>
                  <a:lnTo>
                    <a:pt x="614" y="602"/>
                  </a:lnTo>
                  <a:lnTo>
                    <a:pt x="616" y="602"/>
                  </a:lnTo>
                  <a:lnTo>
                    <a:pt x="618" y="602"/>
                  </a:lnTo>
                  <a:lnTo>
                    <a:pt x="620" y="600"/>
                  </a:lnTo>
                  <a:lnTo>
                    <a:pt x="620" y="598"/>
                  </a:lnTo>
                  <a:lnTo>
                    <a:pt x="622" y="598"/>
                  </a:lnTo>
                  <a:lnTo>
                    <a:pt x="624" y="596"/>
                  </a:lnTo>
                  <a:lnTo>
                    <a:pt x="624" y="594"/>
                  </a:lnTo>
                  <a:lnTo>
                    <a:pt x="624" y="590"/>
                  </a:lnTo>
                  <a:lnTo>
                    <a:pt x="626" y="590"/>
                  </a:lnTo>
                  <a:lnTo>
                    <a:pt x="626" y="588"/>
                  </a:lnTo>
                  <a:lnTo>
                    <a:pt x="628" y="584"/>
                  </a:lnTo>
                  <a:lnTo>
                    <a:pt x="626" y="580"/>
                  </a:lnTo>
                  <a:lnTo>
                    <a:pt x="624" y="580"/>
                  </a:lnTo>
                  <a:lnTo>
                    <a:pt x="622" y="578"/>
                  </a:lnTo>
                  <a:lnTo>
                    <a:pt x="620" y="580"/>
                  </a:lnTo>
                  <a:lnTo>
                    <a:pt x="620" y="580"/>
                  </a:lnTo>
                  <a:lnTo>
                    <a:pt x="618" y="578"/>
                  </a:lnTo>
                  <a:lnTo>
                    <a:pt x="618" y="578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5" name="Country : Mongolia"/>
            <p:cNvSpPr>
              <a:spLocks/>
            </p:cNvSpPr>
            <p:nvPr/>
          </p:nvSpPr>
          <p:spPr bwMode="auto">
            <a:xfrm>
              <a:off x="6457986" y="2544194"/>
              <a:ext cx="794530" cy="372692"/>
            </a:xfrm>
            <a:custGeom>
              <a:avLst/>
              <a:gdLst>
                <a:gd name="T0" fmla="*/ 12 w 388"/>
                <a:gd name="T1" fmla="*/ 56 h 182"/>
                <a:gd name="T2" fmla="*/ 24 w 388"/>
                <a:gd name="T3" fmla="*/ 44 h 182"/>
                <a:gd name="T4" fmla="*/ 28 w 388"/>
                <a:gd name="T5" fmla="*/ 36 h 182"/>
                <a:gd name="T6" fmla="*/ 44 w 388"/>
                <a:gd name="T7" fmla="*/ 32 h 182"/>
                <a:gd name="T8" fmla="*/ 52 w 388"/>
                <a:gd name="T9" fmla="*/ 34 h 182"/>
                <a:gd name="T10" fmla="*/ 66 w 388"/>
                <a:gd name="T11" fmla="*/ 34 h 182"/>
                <a:gd name="T12" fmla="*/ 82 w 388"/>
                <a:gd name="T13" fmla="*/ 46 h 182"/>
                <a:gd name="T14" fmla="*/ 94 w 388"/>
                <a:gd name="T15" fmla="*/ 44 h 182"/>
                <a:gd name="T16" fmla="*/ 110 w 388"/>
                <a:gd name="T17" fmla="*/ 44 h 182"/>
                <a:gd name="T18" fmla="*/ 114 w 388"/>
                <a:gd name="T19" fmla="*/ 28 h 182"/>
                <a:gd name="T20" fmla="*/ 104 w 388"/>
                <a:gd name="T21" fmla="*/ 14 h 182"/>
                <a:gd name="T22" fmla="*/ 112 w 388"/>
                <a:gd name="T23" fmla="*/ 6 h 182"/>
                <a:gd name="T24" fmla="*/ 122 w 388"/>
                <a:gd name="T25" fmla="*/ 2 h 182"/>
                <a:gd name="T26" fmla="*/ 138 w 388"/>
                <a:gd name="T27" fmla="*/ 6 h 182"/>
                <a:gd name="T28" fmla="*/ 152 w 388"/>
                <a:gd name="T29" fmla="*/ 10 h 182"/>
                <a:gd name="T30" fmla="*/ 158 w 388"/>
                <a:gd name="T31" fmla="*/ 22 h 182"/>
                <a:gd name="T32" fmla="*/ 168 w 388"/>
                <a:gd name="T33" fmla="*/ 30 h 182"/>
                <a:gd name="T34" fmla="*/ 182 w 388"/>
                <a:gd name="T35" fmla="*/ 30 h 182"/>
                <a:gd name="T36" fmla="*/ 198 w 388"/>
                <a:gd name="T37" fmla="*/ 24 h 182"/>
                <a:gd name="T38" fmla="*/ 218 w 388"/>
                <a:gd name="T39" fmla="*/ 30 h 182"/>
                <a:gd name="T40" fmla="*/ 234 w 388"/>
                <a:gd name="T41" fmla="*/ 36 h 182"/>
                <a:gd name="T42" fmla="*/ 252 w 388"/>
                <a:gd name="T43" fmla="*/ 42 h 182"/>
                <a:gd name="T44" fmla="*/ 270 w 388"/>
                <a:gd name="T45" fmla="*/ 42 h 182"/>
                <a:gd name="T46" fmla="*/ 290 w 388"/>
                <a:gd name="T47" fmla="*/ 32 h 182"/>
                <a:gd name="T48" fmla="*/ 300 w 388"/>
                <a:gd name="T49" fmla="*/ 22 h 182"/>
                <a:gd name="T50" fmla="*/ 312 w 388"/>
                <a:gd name="T51" fmla="*/ 16 h 182"/>
                <a:gd name="T52" fmla="*/ 324 w 388"/>
                <a:gd name="T53" fmla="*/ 22 h 182"/>
                <a:gd name="T54" fmla="*/ 334 w 388"/>
                <a:gd name="T55" fmla="*/ 40 h 182"/>
                <a:gd name="T56" fmla="*/ 340 w 388"/>
                <a:gd name="T57" fmla="*/ 62 h 182"/>
                <a:gd name="T58" fmla="*/ 360 w 388"/>
                <a:gd name="T59" fmla="*/ 56 h 182"/>
                <a:gd name="T60" fmla="*/ 378 w 388"/>
                <a:gd name="T61" fmla="*/ 60 h 182"/>
                <a:gd name="T62" fmla="*/ 386 w 388"/>
                <a:gd name="T63" fmla="*/ 76 h 182"/>
                <a:gd name="T64" fmla="*/ 378 w 388"/>
                <a:gd name="T65" fmla="*/ 80 h 182"/>
                <a:gd name="T66" fmla="*/ 362 w 388"/>
                <a:gd name="T67" fmla="*/ 84 h 182"/>
                <a:gd name="T68" fmla="*/ 356 w 388"/>
                <a:gd name="T69" fmla="*/ 90 h 182"/>
                <a:gd name="T70" fmla="*/ 344 w 388"/>
                <a:gd name="T71" fmla="*/ 106 h 182"/>
                <a:gd name="T72" fmla="*/ 330 w 388"/>
                <a:gd name="T73" fmla="*/ 114 h 182"/>
                <a:gd name="T74" fmla="*/ 316 w 388"/>
                <a:gd name="T75" fmla="*/ 116 h 182"/>
                <a:gd name="T76" fmla="*/ 300 w 388"/>
                <a:gd name="T77" fmla="*/ 124 h 182"/>
                <a:gd name="T78" fmla="*/ 310 w 388"/>
                <a:gd name="T79" fmla="*/ 140 h 182"/>
                <a:gd name="T80" fmla="*/ 292 w 388"/>
                <a:gd name="T81" fmla="*/ 158 h 182"/>
                <a:gd name="T82" fmla="*/ 270 w 388"/>
                <a:gd name="T83" fmla="*/ 166 h 182"/>
                <a:gd name="T84" fmla="*/ 238 w 388"/>
                <a:gd name="T85" fmla="*/ 182 h 182"/>
                <a:gd name="T86" fmla="*/ 222 w 388"/>
                <a:gd name="T87" fmla="*/ 180 h 182"/>
                <a:gd name="T88" fmla="*/ 190 w 388"/>
                <a:gd name="T89" fmla="*/ 166 h 182"/>
                <a:gd name="T90" fmla="*/ 164 w 388"/>
                <a:gd name="T91" fmla="*/ 170 h 182"/>
                <a:gd name="T92" fmla="*/ 128 w 388"/>
                <a:gd name="T93" fmla="*/ 170 h 182"/>
                <a:gd name="T94" fmla="*/ 116 w 388"/>
                <a:gd name="T95" fmla="*/ 152 h 182"/>
                <a:gd name="T96" fmla="*/ 110 w 388"/>
                <a:gd name="T97" fmla="*/ 144 h 182"/>
                <a:gd name="T98" fmla="*/ 94 w 388"/>
                <a:gd name="T99" fmla="*/ 138 h 182"/>
                <a:gd name="T100" fmla="*/ 76 w 388"/>
                <a:gd name="T101" fmla="*/ 132 h 182"/>
                <a:gd name="T102" fmla="*/ 50 w 388"/>
                <a:gd name="T103" fmla="*/ 124 h 182"/>
                <a:gd name="T104" fmla="*/ 50 w 388"/>
                <a:gd name="T105" fmla="*/ 114 h 182"/>
                <a:gd name="T106" fmla="*/ 46 w 388"/>
                <a:gd name="T107" fmla="*/ 102 h 182"/>
                <a:gd name="T108" fmla="*/ 40 w 388"/>
                <a:gd name="T109" fmla="*/ 90 h 182"/>
                <a:gd name="T110" fmla="*/ 30 w 388"/>
                <a:gd name="T111" fmla="*/ 86 h 182"/>
                <a:gd name="T112" fmla="*/ 20 w 388"/>
                <a:gd name="T113" fmla="*/ 84 h 182"/>
                <a:gd name="T114" fmla="*/ 14 w 388"/>
                <a:gd name="T115" fmla="*/ 82 h 182"/>
                <a:gd name="T116" fmla="*/ 4 w 388"/>
                <a:gd name="T117" fmla="*/ 74 h 182"/>
                <a:gd name="T118" fmla="*/ 0 w 388"/>
                <a:gd name="T119" fmla="*/ 7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8" h="182">
                  <a:moveTo>
                    <a:pt x="0" y="64"/>
                  </a:moveTo>
                  <a:lnTo>
                    <a:pt x="2" y="60"/>
                  </a:lnTo>
                  <a:lnTo>
                    <a:pt x="4" y="60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12" y="56"/>
                  </a:lnTo>
                  <a:lnTo>
                    <a:pt x="16" y="54"/>
                  </a:lnTo>
                  <a:lnTo>
                    <a:pt x="16" y="52"/>
                  </a:lnTo>
                  <a:lnTo>
                    <a:pt x="18" y="50"/>
                  </a:lnTo>
                  <a:lnTo>
                    <a:pt x="22" y="48"/>
                  </a:lnTo>
                  <a:lnTo>
                    <a:pt x="22" y="46"/>
                  </a:lnTo>
                  <a:lnTo>
                    <a:pt x="24" y="44"/>
                  </a:lnTo>
                  <a:lnTo>
                    <a:pt x="26" y="44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8" y="36"/>
                  </a:lnTo>
                  <a:lnTo>
                    <a:pt x="32" y="38"/>
                  </a:lnTo>
                  <a:lnTo>
                    <a:pt x="34" y="36"/>
                  </a:lnTo>
                  <a:lnTo>
                    <a:pt x="34" y="34"/>
                  </a:lnTo>
                  <a:lnTo>
                    <a:pt x="36" y="32"/>
                  </a:lnTo>
                  <a:lnTo>
                    <a:pt x="42" y="32"/>
                  </a:lnTo>
                  <a:lnTo>
                    <a:pt x="44" y="32"/>
                  </a:lnTo>
                  <a:lnTo>
                    <a:pt x="46" y="32"/>
                  </a:lnTo>
                  <a:lnTo>
                    <a:pt x="48" y="32"/>
                  </a:lnTo>
                  <a:lnTo>
                    <a:pt x="50" y="30"/>
                  </a:lnTo>
                  <a:lnTo>
                    <a:pt x="52" y="30"/>
                  </a:lnTo>
                  <a:lnTo>
                    <a:pt x="52" y="32"/>
                  </a:lnTo>
                  <a:lnTo>
                    <a:pt x="52" y="34"/>
                  </a:lnTo>
                  <a:lnTo>
                    <a:pt x="54" y="36"/>
                  </a:lnTo>
                  <a:lnTo>
                    <a:pt x="56" y="36"/>
                  </a:lnTo>
                  <a:lnTo>
                    <a:pt x="58" y="34"/>
                  </a:lnTo>
                  <a:lnTo>
                    <a:pt x="60" y="34"/>
                  </a:lnTo>
                  <a:lnTo>
                    <a:pt x="62" y="34"/>
                  </a:lnTo>
                  <a:lnTo>
                    <a:pt x="66" y="34"/>
                  </a:lnTo>
                  <a:lnTo>
                    <a:pt x="68" y="36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74" y="42"/>
                  </a:lnTo>
                  <a:lnTo>
                    <a:pt x="76" y="44"/>
                  </a:lnTo>
                  <a:lnTo>
                    <a:pt x="82" y="46"/>
                  </a:lnTo>
                  <a:lnTo>
                    <a:pt x="84" y="46"/>
                  </a:lnTo>
                  <a:lnTo>
                    <a:pt x="86" y="44"/>
                  </a:lnTo>
                  <a:lnTo>
                    <a:pt x="88" y="42"/>
                  </a:lnTo>
                  <a:lnTo>
                    <a:pt x="90" y="42"/>
                  </a:lnTo>
                  <a:lnTo>
                    <a:pt x="92" y="42"/>
                  </a:lnTo>
                  <a:lnTo>
                    <a:pt x="94" y="44"/>
                  </a:lnTo>
                  <a:lnTo>
                    <a:pt x="96" y="44"/>
                  </a:lnTo>
                  <a:lnTo>
                    <a:pt x="102" y="44"/>
                  </a:lnTo>
                  <a:lnTo>
                    <a:pt x="104" y="44"/>
                  </a:lnTo>
                  <a:lnTo>
                    <a:pt x="106" y="44"/>
                  </a:lnTo>
                  <a:lnTo>
                    <a:pt x="108" y="44"/>
                  </a:lnTo>
                  <a:lnTo>
                    <a:pt x="110" y="44"/>
                  </a:lnTo>
                  <a:lnTo>
                    <a:pt x="114" y="44"/>
                  </a:lnTo>
                  <a:lnTo>
                    <a:pt x="116" y="40"/>
                  </a:lnTo>
                  <a:lnTo>
                    <a:pt x="114" y="38"/>
                  </a:lnTo>
                  <a:lnTo>
                    <a:pt x="112" y="36"/>
                  </a:lnTo>
                  <a:lnTo>
                    <a:pt x="112" y="32"/>
                  </a:lnTo>
                  <a:lnTo>
                    <a:pt x="114" y="28"/>
                  </a:lnTo>
                  <a:lnTo>
                    <a:pt x="112" y="28"/>
                  </a:lnTo>
                  <a:lnTo>
                    <a:pt x="110" y="26"/>
                  </a:lnTo>
                  <a:lnTo>
                    <a:pt x="108" y="24"/>
                  </a:lnTo>
                  <a:lnTo>
                    <a:pt x="106" y="24"/>
                  </a:lnTo>
                  <a:lnTo>
                    <a:pt x="104" y="20"/>
                  </a:lnTo>
                  <a:lnTo>
                    <a:pt x="104" y="14"/>
                  </a:lnTo>
                  <a:lnTo>
                    <a:pt x="106" y="12"/>
                  </a:lnTo>
                  <a:lnTo>
                    <a:pt x="106" y="10"/>
                  </a:lnTo>
                  <a:lnTo>
                    <a:pt x="108" y="8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2" y="6"/>
                  </a:lnTo>
                  <a:lnTo>
                    <a:pt x="112" y="4"/>
                  </a:lnTo>
                  <a:lnTo>
                    <a:pt x="112" y="2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8" y="2"/>
                  </a:lnTo>
                  <a:lnTo>
                    <a:pt x="122" y="2"/>
                  </a:lnTo>
                  <a:lnTo>
                    <a:pt x="124" y="4"/>
                  </a:lnTo>
                  <a:lnTo>
                    <a:pt x="124" y="4"/>
                  </a:lnTo>
                  <a:lnTo>
                    <a:pt x="128" y="6"/>
                  </a:lnTo>
                  <a:lnTo>
                    <a:pt x="130" y="6"/>
                  </a:lnTo>
                  <a:lnTo>
                    <a:pt x="136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42" y="8"/>
                  </a:lnTo>
                  <a:lnTo>
                    <a:pt x="144" y="10"/>
                  </a:lnTo>
                  <a:lnTo>
                    <a:pt x="146" y="10"/>
                  </a:lnTo>
                  <a:lnTo>
                    <a:pt x="150" y="10"/>
                  </a:lnTo>
                  <a:lnTo>
                    <a:pt x="152" y="10"/>
                  </a:lnTo>
                  <a:lnTo>
                    <a:pt x="154" y="12"/>
                  </a:lnTo>
                  <a:lnTo>
                    <a:pt x="154" y="14"/>
                  </a:lnTo>
                  <a:lnTo>
                    <a:pt x="156" y="16"/>
                  </a:lnTo>
                  <a:lnTo>
                    <a:pt x="156" y="18"/>
                  </a:lnTo>
                  <a:lnTo>
                    <a:pt x="156" y="18"/>
                  </a:lnTo>
                  <a:lnTo>
                    <a:pt x="158" y="22"/>
                  </a:lnTo>
                  <a:lnTo>
                    <a:pt x="158" y="24"/>
                  </a:lnTo>
                  <a:lnTo>
                    <a:pt x="158" y="24"/>
                  </a:lnTo>
                  <a:lnTo>
                    <a:pt x="160" y="24"/>
                  </a:lnTo>
                  <a:lnTo>
                    <a:pt x="162" y="28"/>
                  </a:lnTo>
                  <a:lnTo>
                    <a:pt x="164" y="28"/>
                  </a:lnTo>
                  <a:lnTo>
                    <a:pt x="168" y="30"/>
                  </a:lnTo>
                  <a:lnTo>
                    <a:pt x="172" y="32"/>
                  </a:lnTo>
                  <a:lnTo>
                    <a:pt x="174" y="32"/>
                  </a:lnTo>
                  <a:lnTo>
                    <a:pt x="174" y="30"/>
                  </a:lnTo>
                  <a:lnTo>
                    <a:pt x="178" y="32"/>
                  </a:lnTo>
                  <a:lnTo>
                    <a:pt x="180" y="30"/>
                  </a:lnTo>
                  <a:lnTo>
                    <a:pt x="182" y="30"/>
                  </a:lnTo>
                  <a:lnTo>
                    <a:pt x="182" y="30"/>
                  </a:lnTo>
                  <a:lnTo>
                    <a:pt x="184" y="30"/>
                  </a:lnTo>
                  <a:lnTo>
                    <a:pt x="186" y="28"/>
                  </a:lnTo>
                  <a:lnTo>
                    <a:pt x="190" y="26"/>
                  </a:lnTo>
                  <a:lnTo>
                    <a:pt x="196" y="26"/>
                  </a:lnTo>
                  <a:lnTo>
                    <a:pt x="198" y="24"/>
                  </a:lnTo>
                  <a:lnTo>
                    <a:pt x="202" y="24"/>
                  </a:lnTo>
                  <a:lnTo>
                    <a:pt x="204" y="24"/>
                  </a:lnTo>
                  <a:lnTo>
                    <a:pt x="208" y="26"/>
                  </a:lnTo>
                  <a:lnTo>
                    <a:pt x="210" y="26"/>
                  </a:lnTo>
                  <a:lnTo>
                    <a:pt x="216" y="26"/>
                  </a:lnTo>
                  <a:lnTo>
                    <a:pt x="218" y="30"/>
                  </a:lnTo>
                  <a:lnTo>
                    <a:pt x="222" y="30"/>
                  </a:lnTo>
                  <a:lnTo>
                    <a:pt x="226" y="30"/>
                  </a:lnTo>
                  <a:lnTo>
                    <a:pt x="228" y="30"/>
                  </a:lnTo>
                  <a:lnTo>
                    <a:pt x="230" y="32"/>
                  </a:lnTo>
                  <a:lnTo>
                    <a:pt x="232" y="36"/>
                  </a:lnTo>
                  <a:lnTo>
                    <a:pt x="234" y="36"/>
                  </a:lnTo>
                  <a:lnTo>
                    <a:pt x="236" y="38"/>
                  </a:lnTo>
                  <a:lnTo>
                    <a:pt x="238" y="38"/>
                  </a:lnTo>
                  <a:lnTo>
                    <a:pt x="240" y="40"/>
                  </a:lnTo>
                  <a:lnTo>
                    <a:pt x="242" y="40"/>
                  </a:lnTo>
                  <a:lnTo>
                    <a:pt x="246" y="40"/>
                  </a:lnTo>
                  <a:lnTo>
                    <a:pt x="252" y="42"/>
                  </a:lnTo>
                  <a:lnTo>
                    <a:pt x="260" y="42"/>
                  </a:lnTo>
                  <a:lnTo>
                    <a:pt x="262" y="40"/>
                  </a:lnTo>
                  <a:lnTo>
                    <a:pt x="264" y="40"/>
                  </a:lnTo>
                  <a:lnTo>
                    <a:pt x="266" y="40"/>
                  </a:lnTo>
                  <a:lnTo>
                    <a:pt x="270" y="42"/>
                  </a:lnTo>
                  <a:lnTo>
                    <a:pt x="270" y="42"/>
                  </a:lnTo>
                  <a:lnTo>
                    <a:pt x="272" y="38"/>
                  </a:lnTo>
                  <a:lnTo>
                    <a:pt x="278" y="36"/>
                  </a:lnTo>
                  <a:lnTo>
                    <a:pt x="280" y="36"/>
                  </a:lnTo>
                  <a:lnTo>
                    <a:pt x="282" y="34"/>
                  </a:lnTo>
                  <a:lnTo>
                    <a:pt x="284" y="32"/>
                  </a:lnTo>
                  <a:lnTo>
                    <a:pt x="290" y="32"/>
                  </a:lnTo>
                  <a:lnTo>
                    <a:pt x="292" y="30"/>
                  </a:lnTo>
                  <a:lnTo>
                    <a:pt x="294" y="28"/>
                  </a:lnTo>
                  <a:lnTo>
                    <a:pt x="294" y="28"/>
                  </a:lnTo>
                  <a:lnTo>
                    <a:pt x="294" y="24"/>
                  </a:lnTo>
                  <a:lnTo>
                    <a:pt x="298" y="24"/>
                  </a:lnTo>
                  <a:lnTo>
                    <a:pt x="300" y="22"/>
                  </a:lnTo>
                  <a:lnTo>
                    <a:pt x="300" y="18"/>
                  </a:lnTo>
                  <a:lnTo>
                    <a:pt x="302" y="16"/>
                  </a:lnTo>
                  <a:lnTo>
                    <a:pt x="304" y="16"/>
                  </a:lnTo>
                  <a:lnTo>
                    <a:pt x="306" y="18"/>
                  </a:lnTo>
                  <a:lnTo>
                    <a:pt x="308" y="16"/>
                  </a:lnTo>
                  <a:lnTo>
                    <a:pt x="312" y="16"/>
                  </a:lnTo>
                  <a:lnTo>
                    <a:pt x="314" y="18"/>
                  </a:lnTo>
                  <a:lnTo>
                    <a:pt x="316" y="22"/>
                  </a:lnTo>
                  <a:lnTo>
                    <a:pt x="318" y="22"/>
                  </a:lnTo>
                  <a:lnTo>
                    <a:pt x="320" y="20"/>
                  </a:lnTo>
                  <a:lnTo>
                    <a:pt x="322" y="22"/>
                  </a:lnTo>
                  <a:lnTo>
                    <a:pt x="324" y="22"/>
                  </a:lnTo>
                  <a:lnTo>
                    <a:pt x="326" y="20"/>
                  </a:lnTo>
                  <a:lnTo>
                    <a:pt x="326" y="18"/>
                  </a:lnTo>
                  <a:lnTo>
                    <a:pt x="330" y="18"/>
                  </a:lnTo>
                  <a:lnTo>
                    <a:pt x="336" y="20"/>
                  </a:lnTo>
                  <a:lnTo>
                    <a:pt x="336" y="20"/>
                  </a:lnTo>
                  <a:lnTo>
                    <a:pt x="334" y="40"/>
                  </a:lnTo>
                  <a:lnTo>
                    <a:pt x="334" y="44"/>
                  </a:lnTo>
                  <a:lnTo>
                    <a:pt x="334" y="48"/>
                  </a:lnTo>
                  <a:lnTo>
                    <a:pt x="334" y="50"/>
                  </a:lnTo>
                  <a:lnTo>
                    <a:pt x="332" y="56"/>
                  </a:lnTo>
                  <a:lnTo>
                    <a:pt x="334" y="60"/>
                  </a:lnTo>
                  <a:lnTo>
                    <a:pt x="340" y="62"/>
                  </a:lnTo>
                  <a:lnTo>
                    <a:pt x="344" y="60"/>
                  </a:lnTo>
                  <a:lnTo>
                    <a:pt x="348" y="60"/>
                  </a:lnTo>
                  <a:lnTo>
                    <a:pt x="354" y="60"/>
                  </a:lnTo>
                  <a:lnTo>
                    <a:pt x="356" y="64"/>
                  </a:lnTo>
                  <a:lnTo>
                    <a:pt x="360" y="58"/>
                  </a:lnTo>
                  <a:lnTo>
                    <a:pt x="360" y="56"/>
                  </a:lnTo>
                  <a:lnTo>
                    <a:pt x="360" y="54"/>
                  </a:lnTo>
                  <a:lnTo>
                    <a:pt x="364" y="52"/>
                  </a:lnTo>
                  <a:lnTo>
                    <a:pt x="364" y="52"/>
                  </a:lnTo>
                  <a:lnTo>
                    <a:pt x="370" y="52"/>
                  </a:lnTo>
                  <a:lnTo>
                    <a:pt x="374" y="56"/>
                  </a:lnTo>
                  <a:lnTo>
                    <a:pt x="378" y="60"/>
                  </a:lnTo>
                  <a:lnTo>
                    <a:pt x="382" y="66"/>
                  </a:lnTo>
                  <a:lnTo>
                    <a:pt x="386" y="68"/>
                  </a:lnTo>
                  <a:lnTo>
                    <a:pt x="386" y="70"/>
                  </a:lnTo>
                  <a:lnTo>
                    <a:pt x="388" y="72"/>
                  </a:lnTo>
                  <a:lnTo>
                    <a:pt x="388" y="74"/>
                  </a:lnTo>
                  <a:lnTo>
                    <a:pt x="386" y="76"/>
                  </a:lnTo>
                  <a:lnTo>
                    <a:pt x="386" y="78"/>
                  </a:lnTo>
                  <a:lnTo>
                    <a:pt x="386" y="80"/>
                  </a:lnTo>
                  <a:lnTo>
                    <a:pt x="384" y="80"/>
                  </a:lnTo>
                  <a:lnTo>
                    <a:pt x="382" y="78"/>
                  </a:lnTo>
                  <a:lnTo>
                    <a:pt x="380" y="78"/>
                  </a:lnTo>
                  <a:lnTo>
                    <a:pt x="378" y="80"/>
                  </a:lnTo>
                  <a:lnTo>
                    <a:pt x="374" y="78"/>
                  </a:lnTo>
                  <a:lnTo>
                    <a:pt x="372" y="78"/>
                  </a:lnTo>
                  <a:lnTo>
                    <a:pt x="370" y="82"/>
                  </a:lnTo>
                  <a:lnTo>
                    <a:pt x="366" y="84"/>
                  </a:lnTo>
                  <a:lnTo>
                    <a:pt x="364" y="86"/>
                  </a:lnTo>
                  <a:lnTo>
                    <a:pt x="362" y="84"/>
                  </a:lnTo>
                  <a:lnTo>
                    <a:pt x="362" y="84"/>
                  </a:lnTo>
                  <a:lnTo>
                    <a:pt x="362" y="86"/>
                  </a:lnTo>
                  <a:lnTo>
                    <a:pt x="360" y="88"/>
                  </a:lnTo>
                  <a:lnTo>
                    <a:pt x="358" y="88"/>
                  </a:lnTo>
                  <a:lnTo>
                    <a:pt x="358" y="88"/>
                  </a:lnTo>
                  <a:lnTo>
                    <a:pt x="356" y="90"/>
                  </a:lnTo>
                  <a:lnTo>
                    <a:pt x="354" y="92"/>
                  </a:lnTo>
                  <a:lnTo>
                    <a:pt x="354" y="96"/>
                  </a:lnTo>
                  <a:lnTo>
                    <a:pt x="354" y="98"/>
                  </a:lnTo>
                  <a:lnTo>
                    <a:pt x="352" y="100"/>
                  </a:lnTo>
                  <a:lnTo>
                    <a:pt x="350" y="102"/>
                  </a:lnTo>
                  <a:lnTo>
                    <a:pt x="344" y="106"/>
                  </a:lnTo>
                  <a:lnTo>
                    <a:pt x="342" y="106"/>
                  </a:lnTo>
                  <a:lnTo>
                    <a:pt x="338" y="104"/>
                  </a:lnTo>
                  <a:lnTo>
                    <a:pt x="336" y="106"/>
                  </a:lnTo>
                  <a:lnTo>
                    <a:pt x="334" y="110"/>
                  </a:lnTo>
                  <a:lnTo>
                    <a:pt x="332" y="112"/>
                  </a:lnTo>
                  <a:lnTo>
                    <a:pt x="330" y="114"/>
                  </a:lnTo>
                  <a:lnTo>
                    <a:pt x="328" y="116"/>
                  </a:lnTo>
                  <a:lnTo>
                    <a:pt x="326" y="118"/>
                  </a:lnTo>
                  <a:lnTo>
                    <a:pt x="326" y="118"/>
                  </a:lnTo>
                  <a:lnTo>
                    <a:pt x="322" y="118"/>
                  </a:lnTo>
                  <a:lnTo>
                    <a:pt x="320" y="116"/>
                  </a:lnTo>
                  <a:lnTo>
                    <a:pt x="316" y="116"/>
                  </a:lnTo>
                  <a:lnTo>
                    <a:pt x="312" y="112"/>
                  </a:lnTo>
                  <a:lnTo>
                    <a:pt x="310" y="112"/>
                  </a:lnTo>
                  <a:lnTo>
                    <a:pt x="304" y="114"/>
                  </a:lnTo>
                  <a:lnTo>
                    <a:pt x="302" y="116"/>
                  </a:lnTo>
                  <a:lnTo>
                    <a:pt x="300" y="118"/>
                  </a:lnTo>
                  <a:lnTo>
                    <a:pt x="300" y="124"/>
                  </a:lnTo>
                  <a:lnTo>
                    <a:pt x="300" y="126"/>
                  </a:lnTo>
                  <a:lnTo>
                    <a:pt x="300" y="128"/>
                  </a:lnTo>
                  <a:lnTo>
                    <a:pt x="306" y="132"/>
                  </a:lnTo>
                  <a:lnTo>
                    <a:pt x="310" y="136"/>
                  </a:lnTo>
                  <a:lnTo>
                    <a:pt x="310" y="136"/>
                  </a:lnTo>
                  <a:lnTo>
                    <a:pt x="310" y="140"/>
                  </a:lnTo>
                  <a:lnTo>
                    <a:pt x="308" y="142"/>
                  </a:lnTo>
                  <a:lnTo>
                    <a:pt x="302" y="148"/>
                  </a:lnTo>
                  <a:lnTo>
                    <a:pt x="300" y="154"/>
                  </a:lnTo>
                  <a:lnTo>
                    <a:pt x="298" y="158"/>
                  </a:lnTo>
                  <a:lnTo>
                    <a:pt x="296" y="158"/>
                  </a:lnTo>
                  <a:lnTo>
                    <a:pt x="292" y="158"/>
                  </a:lnTo>
                  <a:lnTo>
                    <a:pt x="288" y="158"/>
                  </a:lnTo>
                  <a:lnTo>
                    <a:pt x="284" y="162"/>
                  </a:lnTo>
                  <a:lnTo>
                    <a:pt x="282" y="164"/>
                  </a:lnTo>
                  <a:lnTo>
                    <a:pt x="278" y="164"/>
                  </a:lnTo>
                  <a:lnTo>
                    <a:pt x="272" y="164"/>
                  </a:lnTo>
                  <a:lnTo>
                    <a:pt x="270" y="166"/>
                  </a:lnTo>
                  <a:lnTo>
                    <a:pt x="266" y="166"/>
                  </a:lnTo>
                  <a:lnTo>
                    <a:pt x="256" y="170"/>
                  </a:lnTo>
                  <a:lnTo>
                    <a:pt x="250" y="172"/>
                  </a:lnTo>
                  <a:lnTo>
                    <a:pt x="246" y="176"/>
                  </a:lnTo>
                  <a:lnTo>
                    <a:pt x="240" y="180"/>
                  </a:lnTo>
                  <a:lnTo>
                    <a:pt x="238" y="182"/>
                  </a:lnTo>
                  <a:lnTo>
                    <a:pt x="236" y="182"/>
                  </a:lnTo>
                  <a:lnTo>
                    <a:pt x="232" y="182"/>
                  </a:lnTo>
                  <a:lnTo>
                    <a:pt x="232" y="180"/>
                  </a:lnTo>
                  <a:lnTo>
                    <a:pt x="230" y="178"/>
                  </a:lnTo>
                  <a:lnTo>
                    <a:pt x="226" y="180"/>
                  </a:lnTo>
                  <a:lnTo>
                    <a:pt x="222" y="180"/>
                  </a:lnTo>
                  <a:lnTo>
                    <a:pt x="216" y="178"/>
                  </a:lnTo>
                  <a:lnTo>
                    <a:pt x="214" y="178"/>
                  </a:lnTo>
                  <a:lnTo>
                    <a:pt x="206" y="174"/>
                  </a:lnTo>
                  <a:lnTo>
                    <a:pt x="198" y="172"/>
                  </a:lnTo>
                  <a:lnTo>
                    <a:pt x="194" y="168"/>
                  </a:lnTo>
                  <a:lnTo>
                    <a:pt x="190" y="166"/>
                  </a:lnTo>
                  <a:lnTo>
                    <a:pt x="180" y="166"/>
                  </a:lnTo>
                  <a:lnTo>
                    <a:pt x="174" y="166"/>
                  </a:lnTo>
                  <a:lnTo>
                    <a:pt x="172" y="166"/>
                  </a:lnTo>
                  <a:lnTo>
                    <a:pt x="170" y="166"/>
                  </a:lnTo>
                  <a:lnTo>
                    <a:pt x="168" y="168"/>
                  </a:lnTo>
                  <a:lnTo>
                    <a:pt x="164" y="170"/>
                  </a:lnTo>
                  <a:lnTo>
                    <a:pt x="158" y="170"/>
                  </a:lnTo>
                  <a:lnTo>
                    <a:pt x="148" y="170"/>
                  </a:lnTo>
                  <a:lnTo>
                    <a:pt x="140" y="170"/>
                  </a:lnTo>
                  <a:lnTo>
                    <a:pt x="136" y="170"/>
                  </a:lnTo>
                  <a:lnTo>
                    <a:pt x="130" y="170"/>
                  </a:lnTo>
                  <a:lnTo>
                    <a:pt x="128" y="170"/>
                  </a:lnTo>
                  <a:lnTo>
                    <a:pt x="126" y="170"/>
                  </a:lnTo>
                  <a:lnTo>
                    <a:pt x="122" y="164"/>
                  </a:lnTo>
                  <a:lnTo>
                    <a:pt x="122" y="162"/>
                  </a:lnTo>
                  <a:lnTo>
                    <a:pt x="118" y="158"/>
                  </a:lnTo>
                  <a:lnTo>
                    <a:pt x="116" y="154"/>
                  </a:lnTo>
                  <a:lnTo>
                    <a:pt x="116" y="152"/>
                  </a:lnTo>
                  <a:lnTo>
                    <a:pt x="116" y="150"/>
                  </a:lnTo>
                  <a:lnTo>
                    <a:pt x="114" y="148"/>
                  </a:lnTo>
                  <a:lnTo>
                    <a:pt x="112" y="146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10" y="144"/>
                  </a:lnTo>
                  <a:lnTo>
                    <a:pt x="108" y="142"/>
                  </a:lnTo>
                  <a:lnTo>
                    <a:pt x="108" y="144"/>
                  </a:lnTo>
                  <a:lnTo>
                    <a:pt x="104" y="142"/>
                  </a:lnTo>
                  <a:lnTo>
                    <a:pt x="100" y="142"/>
                  </a:lnTo>
                  <a:lnTo>
                    <a:pt x="96" y="138"/>
                  </a:lnTo>
                  <a:lnTo>
                    <a:pt x="94" y="138"/>
                  </a:lnTo>
                  <a:lnTo>
                    <a:pt x="94" y="138"/>
                  </a:lnTo>
                  <a:lnTo>
                    <a:pt x="92" y="138"/>
                  </a:lnTo>
                  <a:lnTo>
                    <a:pt x="90" y="136"/>
                  </a:lnTo>
                  <a:lnTo>
                    <a:pt x="86" y="134"/>
                  </a:lnTo>
                  <a:lnTo>
                    <a:pt x="78" y="132"/>
                  </a:lnTo>
                  <a:lnTo>
                    <a:pt x="76" y="132"/>
                  </a:lnTo>
                  <a:lnTo>
                    <a:pt x="76" y="132"/>
                  </a:lnTo>
                  <a:lnTo>
                    <a:pt x="72" y="132"/>
                  </a:lnTo>
                  <a:lnTo>
                    <a:pt x="66" y="132"/>
                  </a:lnTo>
                  <a:lnTo>
                    <a:pt x="54" y="130"/>
                  </a:lnTo>
                  <a:lnTo>
                    <a:pt x="52" y="128"/>
                  </a:lnTo>
                  <a:lnTo>
                    <a:pt x="50" y="124"/>
                  </a:lnTo>
                  <a:lnTo>
                    <a:pt x="48" y="122"/>
                  </a:lnTo>
                  <a:lnTo>
                    <a:pt x="48" y="120"/>
                  </a:lnTo>
                  <a:lnTo>
                    <a:pt x="50" y="120"/>
                  </a:lnTo>
                  <a:lnTo>
                    <a:pt x="52" y="118"/>
                  </a:lnTo>
                  <a:lnTo>
                    <a:pt x="52" y="116"/>
                  </a:lnTo>
                  <a:lnTo>
                    <a:pt x="50" y="114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48" y="102"/>
                  </a:lnTo>
                  <a:lnTo>
                    <a:pt x="46" y="102"/>
                  </a:lnTo>
                  <a:lnTo>
                    <a:pt x="44" y="100"/>
                  </a:lnTo>
                  <a:lnTo>
                    <a:pt x="44" y="98"/>
                  </a:lnTo>
                  <a:lnTo>
                    <a:pt x="42" y="96"/>
                  </a:lnTo>
                  <a:lnTo>
                    <a:pt x="40" y="94"/>
                  </a:lnTo>
                  <a:lnTo>
                    <a:pt x="40" y="92"/>
                  </a:lnTo>
                  <a:lnTo>
                    <a:pt x="40" y="90"/>
                  </a:lnTo>
                  <a:lnTo>
                    <a:pt x="38" y="88"/>
                  </a:lnTo>
                  <a:lnTo>
                    <a:pt x="36" y="88"/>
                  </a:lnTo>
                  <a:lnTo>
                    <a:pt x="34" y="86"/>
                  </a:lnTo>
                  <a:lnTo>
                    <a:pt x="32" y="86"/>
                  </a:lnTo>
                  <a:lnTo>
                    <a:pt x="30" y="86"/>
                  </a:lnTo>
                  <a:lnTo>
                    <a:pt x="30" y="86"/>
                  </a:lnTo>
                  <a:lnTo>
                    <a:pt x="28" y="86"/>
                  </a:lnTo>
                  <a:lnTo>
                    <a:pt x="26" y="86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2" y="84"/>
                  </a:lnTo>
                  <a:lnTo>
                    <a:pt x="20" y="84"/>
                  </a:lnTo>
                  <a:lnTo>
                    <a:pt x="18" y="86"/>
                  </a:lnTo>
                  <a:lnTo>
                    <a:pt x="18" y="86"/>
                  </a:lnTo>
                  <a:lnTo>
                    <a:pt x="16" y="86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4" y="82"/>
                  </a:lnTo>
                  <a:lnTo>
                    <a:pt x="12" y="80"/>
                  </a:lnTo>
                  <a:lnTo>
                    <a:pt x="10" y="78"/>
                  </a:lnTo>
                  <a:lnTo>
                    <a:pt x="8" y="76"/>
                  </a:lnTo>
                  <a:lnTo>
                    <a:pt x="6" y="76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4" y="72"/>
                  </a:lnTo>
                  <a:lnTo>
                    <a:pt x="4" y="70"/>
                  </a:lnTo>
                  <a:lnTo>
                    <a:pt x="2" y="70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6" name="Country : Kazakhstan"/>
            <p:cNvSpPr>
              <a:spLocks/>
            </p:cNvSpPr>
            <p:nvPr/>
          </p:nvSpPr>
          <p:spPr bwMode="auto">
            <a:xfrm>
              <a:off x="5470967" y="2474570"/>
              <a:ext cx="974733" cy="516035"/>
            </a:xfrm>
            <a:custGeom>
              <a:avLst/>
              <a:gdLst>
                <a:gd name="T0" fmla="*/ 12 w 476"/>
                <a:gd name="T1" fmla="*/ 146 h 252"/>
                <a:gd name="T2" fmla="*/ 0 w 476"/>
                <a:gd name="T3" fmla="*/ 118 h 252"/>
                <a:gd name="T4" fmla="*/ 22 w 476"/>
                <a:gd name="T5" fmla="*/ 112 h 252"/>
                <a:gd name="T6" fmla="*/ 34 w 476"/>
                <a:gd name="T7" fmla="*/ 90 h 252"/>
                <a:gd name="T8" fmla="*/ 46 w 476"/>
                <a:gd name="T9" fmla="*/ 86 h 252"/>
                <a:gd name="T10" fmla="*/ 54 w 476"/>
                <a:gd name="T11" fmla="*/ 84 h 252"/>
                <a:gd name="T12" fmla="*/ 76 w 476"/>
                <a:gd name="T13" fmla="*/ 90 h 252"/>
                <a:gd name="T14" fmla="*/ 90 w 476"/>
                <a:gd name="T15" fmla="*/ 96 h 252"/>
                <a:gd name="T16" fmla="*/ 108 w 476"/>
                <a:gd name="T17" fmla="*/ 90 h 252"/>
                <a:gd name="T18" fmla="*/ 126 w 476"/>
                <a:gd name="T19" fmla="*/ 90 h 252"/>
                <a:gd name="T20" fmla="*/ 138 w 476"/>
                <a:gd name="T21" fmla="*/ 96 h 252"/>
                <a:gd name="T22" fmla="*/ 160 w 476"/>
                <a:gd name="T23" fmla="*/ 96 h 252"/>
                <a:gd name="T24" fmla="*/ 152 w 476"/>
                <a:gd name="T25" fmla="*/ 76 h 252"/>
                <a:gd name="T26" fmla="*/ 152 w 476"/>
                <a:gd name="T27" fmla="*/ 64 h 252"/>
                <a:gd name="T28" fmla="*/ 160 w 476"/>
                <a:gd name="T29" fmla="*/ 48 h 252"/>
                <a:gd name="T30" fmla="*/ 152 w 476"/>
                <a:gd name="T31" fmla="*/ 42 h 252"/>
                <a:gd name="T32" fmla="*/ 160 w 476"/>
                <a:gd name="T33" fmla="*/ 36 h 252"/>
                <a:gd name="T34" fmla="*/ 174 w 476"/>
                <a:gd name="T35" fmla="*/ 32 h 252"/>
                <a:gd name="T36" fmla="*/ 196 w 476"/>
                <a:gd name="T37" fmla="*/ 26 h 252"/>
                <a:gd name="T38" fmla="*/ 210 w 476"/>
                <a:gd name="T39" fmla="*/ 18 h 252"/>
                <a:gd name="T40" fmla="*/ 230 w 476"/>
                <a:gd name="T41" fmla="*/ 8 h 252"/>
                <a:gd name="T42" fmla="*/ 246 w 476"/>
                <a:gd name="T43" fmla="*/ 2 h 252"/>
                <a:gd name="T44" fmla="*/ 264 w 476"/>
                <a:gd name="T45" fmla="*/ 12 h 252"/>
                <a:gd name="T46" fmla="*/ 268 w 476"/>
                <a:gd name="T47" fmla="*/ 22 h 252"/>
                <a:gd name="T48" fmla="*/ 280 w 476"/>
                <a:gd name="T49" fmla="*/ 20 h 252"/>
                <a:gd name="T50" fmla="*/ 292 w 476"/>
                <a:gd name="T51" fmla="*/ 24 h 252"/>
                <a:gd name="T52" fmla="*/ 300 w 476"/>
                <a:gd name="T53" fmla="*/ 30 h 252"/>
                <a:gd name="T54" fmla="*/ 318 w 476"/>
                <a:gd name="T55" fmla="*/ 22 h 252"/>
                <a:gd name="T56" fmla="*/ 330 w 476"/>
                <a:gd name="T57" fmla="*/ 18 h 252"/>
                <a:gd name="T58" fmla="*/ 388 w 476"/>
                <a:gd name="T59" fmla="*/ 70 h 252"/>
                <a:gd name="T60" fmla="*/ 404 w 476"/>
                <a:gd name="T61" fmla="*/ 74 h 252"/>
                <a:gd name="T62" fmla="*/ 424 w 476"/>
                <a:gd name="T63" fmla="*/ 70 h 252"/>
                <a:gd name="T64" fmla="*/ 444 w 476"/>
                <a:gd name="T65" fmla="*/ 84 h 252"/>
                <a:gd name="T66" fmla="*/ 452 w 476"/>
                <a:gd name="T67" fmla="*/ 94 h 252"/>
                <a:gd name="T68" fmla="*/ 468 w 476"/>
                <a:gd name="T69" fmla="*/ 94 h 252"/>
                <a:gd name="T70" fmla="*/ 470 w 476"/>
                <a:gd name="T71" fmla="*/ 108 h 252"/>
                <a:gd name="T72" fmla="*/ 464 w 476"/>
                <a:gd name="T73" fmla="*/ 136 h 252"/>
                <a:gd name="T74" fmla="*/ 440 w 476"/>
                <a:gd name="T75" fmla="*/ 138 h 252"/>
                <a:gd name="T76" fmla="*/ 432 w 476"/>
                <a:gd name="T77" fmla="*/ 166 h 252"/>
                <a:gd name="T78" fmla="*/ 422 w 476"/>
                <a:gd name="T79" fmla="*/ 172 h 252"/>
                <a:gd name="T80" fmla="*/ 412 w 476"/>
                <a:gd name="T81" fmla="*/ 180 h 252"/>
                <a:gd name="T82" fmla="*/ 418 w 476"/>
                <a:gd name="T83" fmla="*/ 200 h 252"/>
                <a:gd name="T84" fmla="*/ 418 w 476"/>
                <a:gd name="T85" fmla="*/ 220 h 252"/>
                <a:gd name="T86" fmla="*/ 374 w 476"/>
                <a:gd name="T87" fmla="*/ 212 h 252"/>
                <a:gd name="T88" fmla="*/ 342 w 476"/>
                <a:gd name="T89" fmla="*/ 212 h 252"/>
                <a:gd name="T90" fmla="*/ 316 w 476"/>
                <a:gd name="T91" fmla="*/ 220 h 252"/>
                <a:gd name="T92" fmla="*/ 300 w 476"/>
                <a:gd name="T93" fmla="*/ 230 h 252"/>
                <a:gd name="T94" fmla="*/ 270 w 476"/>
                <a:gd name="T95" fmla="*/ 246 h 252"/>
                <a:gd name="T96" fmla="*/ 212 w 476"/>
                <a:gd name="T97" fmla="*/ 206 h 252"/>
                <a:gd name="T98" fmla="*/ 116 w 476"/>
                <a:gd name="T99" fmla="*/ 242 h 252"/>
                <a:gd name="T100" fmla="*/ 86 w 476"/>
                <a:gd name="T101" fmla="*/ 230 h 252"/>
                <a:gd name="T102" fmla="*/ 74 w 476"/>
                <a:gd name="T103" fmla="*/ 224 h 252"/>
                <a:gd name="T104" fmla="*/ 64 w 476"/>
                <a:gd name="T105" fmla="*/ 212 h 252"/>
                <a:gd name="T106" fmla="*/ 54 w 476"/>
                <a:gd name="T107" fmla="*/ 200 h 252"/>
                <a:gd name="T108" fmla="*/ 68 w 476"/>
                <a:gd name="T109" fmla="*/ 200 h 252"/>
                <a:gd name="T110" fmla="*/ 64 w 476"/>
                <a:gd name="T111" fmla="*/ 190 h 252"/>
                <a:gd name="T112" fmla="*/ 80 w 476"/>
                <a:gd name="T113" fmla="*/ 186 h 252"/>
                <a:gd name="T114" fmla="*/ 84 w 476"/>
                <a:gd name="T115" fmla="*/ 178 h 252"/>
                <a:gd name="T116" fmla="*/ 82 w 476"/>
                <a:gd name="T117" fmla="*/ 164 h 252"/>
                <a:gd name="T118" fmla="*/ 70 w 476"/>
                <a:gd name="T119" fmla="*/ 162 h 252"/>
                <a:gd name="T120" fmla="*/ 62 w 476"/>
                <a:gd name="T121" fmla="*/ 160 h 252"/>
                <a:gd name="T122" fmla="*/ 50 w 476"/>
                <a:gd name="T123" fmla="*/ 162 h 252"/>
                <a:gd name="T124" fmla="*/ 40 w 476"/>
                <a:gd name="T125" fmla="*/ 16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6" h="252">
                  <a:moveTo>
                    <a:pt x="36" y="168"/>
                  </a:moveTo>
                  <a:lnTo>
                    <a:pt x="32" y="166"/>
                  </a:lnTo>
                  <a:lnTo>
                    <a:pt x="30" y="168"/>
                  </a:lnTo>
                  <a:lnTo>
                    <a:pt x="26" y="164"/>
                  </a:lnTo>
                  <a:lnTo>
                    <a:pt x="26" y="162"/>
                  </a:lnTo>
                  <a:lnTo>
                    <a:pt x="30" y="162"/>
                  </a:lnTo>
                  <a:lnTo>
                    <a:pt x="26" y="154"/>
                  </a:lnTo>
                  <a:lnTo>
                    <a:pt x="20" y="148"/>
                  </a:lnTo>
                  <a:lnTo>
                    <a:pt x="12" y="146"/>
                  </a:lnTo>
                  <a:lnTo>
                    <a:pt x="10" y="148"/>
                  </a:lnTo>
                  <a:lnTo>
                    <a:pt x="6" y="144"/>
                  </a:lnTo>
                  <a:lnTo>
                    <a:pt x="6" y="144"/>
                  </a:lnTo>
                  <a:lnTo>
                    <a:pt x="4" y="140"/>
                  </a:lnTo>
                  <a:lnTo>
                    <a:pt x="0" y="138"/>
                  </a:lnTo>
                  <a:lnTo>
                    <a:pt x="2" y="134"/>
                  </a:lnTo>
                  <a:lnTo>
                    <a:pt x="2" y="126"/>
                  </a:lnTo>
                  <a:lnTo>
                    <a:pt x="0" y="124"/>
                  </a:lnTo>
                  <a:lnTo>
                    <a:pt x="0" y="118"/>
                  </a:lnTo>
                  <a:lnTo>
                    <a:pt x="2" y="116"/>
                  </a:lnTo>
                  <a:lnTo>
                    <a:pt x="6" y="112"/>
                  </a:lnTo>
                  <a:lnTo>
                    <a:pt x="6" y="108"/>
                  </a:lnTo>
                  <a:lnTo>
                    <a:pt x="8" y="106"/>
                  </a:lnTo>
                  <a:lnTo>
                    <a:pt x="14" y="112"/>
                  </a:lnTo>
                  <a:lnTo>
                    <a:pt x="16" y="114"/>
                  </a:lnTo>
                  <a:lnTo>
                    <a:pt x="18" y="118"/>
                  </a:lnTo>
                  <a:lnTo>
                    <a:pt x="22" y="116"/>
                  </a:lnTo>
                  <a:lnTo>
                    <a:pt x="22" y="112"/>
                  </a:lnTo>
                  <a:lnTo>
                    <a:pt x="24" y="112"/>
                  </a:lnTo>
                  <a:lnTo>
                    <a:pt x="22" y="102"/>
                  </a:lnTo>
                  <a:lnTo>
                    <a:pt x="24" y="102"/>
                  </a:lnTo>
                  <a:lnTo>
                    <a:pt x="28" y="102"/>
                  </a:lnTo>
                  <a:lnTo>
                    <a:pt x="28" y="98"/>
                  </a:lnTo>
                  <a:lnTo>
                    <a:pt x="28" y="96"/>
                  </a:lnTo>
                  <a:lnTo>
                    <a:pt x="28" y="94"/>
                  </a:lnTo>
                  <a:lnTo>
                    <a:pt x="32" y="90"/>
                  </a:lnTo>
                  <a:lnTo>
                    <a:pt x="34" y="90"/>
                  </a:lnTo>
                  <a:lnTo>
                    <a:pt x="34" y="88"/>
                  </a:lnTo>
                  <a:lnTo>
                    <a:pt x="36" y="86"/>
                  </a:lnTo>
                  <a:lnTo>
                    <a:pt x="40" y="86"/>
                  </a:lnTo>
                  <a:lnTo>
                    <a:pt x="40" y="84"/>
                  </a:lnTo>
                  <a:lnTo>
                    <a:pt x="38" y="82"/>
                  </a:lnTo>
                  <a:lnTo>
                    <a:pt x="40" y="80"/>
                  </a:lnTo>
                  <a:lnTo>
                    <a:pt x="44" y="82"/>
                  </a:lnTo>
                  <a:lnTo>
                    <a:pt x="46" y="84"/>
                  </a:lnTo>
                  <a:lnTo>
                    <a:pt x="46" y="86"/>
                  </a:lnTo>
                  <a:lnTo>
                    <a:pt x="44" y="88"/>
                  </a:lnTo>
                  <a:lnTo>
                    <a:pt x="46" y="88"/>
                  </a:lnTo>
                  <a:lnTo>
                    <a:pt x="48" y="88"/>
                  </a:lnTo>
                  <a:lnTo>
                    <a:pt x="48" y="86"/>
                  </a:lnTo>
                  <a:lnTo>
                    <a:pt x="50" y="84"/>
                  </a:lnTo>
                  <a:lnTo>
                    <a:pt x="50" y="86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4" y="84"/>
                  </a:lnTo>
                  <a:lnTo>
                    <a:pt x="58" y="82"/>
                  </a:lnTo>
                  <a:lnTo>
                    <a:pt x="60" y="82"/>
                  </a:lnTo>
                  <a:lnTo>
                    <a:pt x="60" y="84"/>
                  </a:lnTo>
                  <a:lnTo>
                    <a:pt x="64" y="86"/>
                  </a:lnTo>
                  <a:lnTo>
                    <a:pt x="68" y="86"/>
                  </a:lnTo>
                  <a:lnTo>
                    <a:pt x="70" y="86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76" y="90"/>
                  </a:lnTo>
                  <a:lnTo>
                    <a:pt x="78" y="90"/>
                  </a:lnTo>
                  <a:lnTo>
                    <a:pt x="80" y="92"/>
                  </a:lnTo>
                  <a:lnTo>
                    <a:pt x="84" y="96"/>
                  </a:lnTo>
                  <a:lnTo>
                    <a:pt x="86" y="96"/>
                  </a:lnTo>
                  <a:lnTo>
                    <a:pt x="86" y="98"/>
                  </a:lnTo>
                  <a:lnTo>
                    <a:pt x="86" y="100"/>
                  </a:lnTo>
                  <a:lnTo>
                    <a:pt x="88" y="100"/>
                  </a:lnTo>
                  <a:lnTo>
                    <a:pt x="90" y="98"/>
                  </a:lnTo>
                  <a:lnTo>
                    <a:pt x="90" y="96"/>
                  </a:lnTo>
                  <a:lnTo>
                    <a:pt x="92" y="94"/>
                  </a:lnTo>
                  <a:lnTo>
                    <a:pt x="94" y="96"/>
                  </a:lnTo>
                  <a:lnTo>
                    <a:pt x="98" y="96"/>
                  </a:lnTo>
                  <a:lnTo>
                    <a:pt x="100" y="100"/>
                  </a:lnTo>
                  <a:lnTo>
                    <a:pt x="102" y="100"/>
                  </a:lnTo>
                  <a:lnTo>
                    <a:pt x="106" y="98"/>
                  </a:lnTo>
                  <a:lnTo>
                    <a:pt x="106" y="94"/>
                  </a:lnTo>
                  <a:lnTo>
                    <a:pt x="108" y="92"/>
                  </a:lnTo>
                  <a:lnTo>
                    <a:pt x="108" y="90"/>
                  </a:lnTo>
                  <a:lnTo>
                    <a:pt x="110" y="90"/>
                  </a:lnTo>
                  <a:lnTo>
                    <a:pt x="112" y="92"/>
                  </a:lnTo>
                  <a:lnTo>
                    <a:pt x="112" y="90"/>
                  </a:lnTo>
                  <a:lnTo>
                    <a:pt x="116" y="90"/>
                  </a:lnTo>
                  <a:lnTo>
                    <a:pt x="120" y="92"/>
                  </a:lnTo>
                  <a:lnTo>
                    <a:pt x="120" y="94"/>
                  </a:lnTo>
                  <a:lnTo>
                    <a:pt x="124" y="94"/>
                  </a:lnTo>
                  <a:lnTo>
                    <a:pt x="124" y="90"/>
                  </a:lnTo>
                  <a:lnTo>
                    <a:pt x="126" y="90"/>
                  </a:lnTo>
                  <a:lnTo>
                    <a:pt x="128" y="90"/>
                  </a:lnTo>
                  <a:lnTo>
                    <a:pt x="130" y="88"/>
                  </a:lnTo>
                  <a:lnTo>
                    <a:pt x="132" y="90"/>
                  </a:lnTo>
                  <a:lnTo>
                    <a:pt x="134" y="90"/>
                  </a:lnTo>
                  <a:lnTo>
                    <a:pt x="134" y="92"/>
                  </a:lnTo>
                  <a:lnTo>
                    <a:pt x="132" y="94"/>
                  </a:lnTo>
                  <a:lnTo>
                    <a:pt x="134" y="96"/>
                  </a:lnTo>
                  <a:lnTo>
                    <a:pt x="136" y="98"/>
                  </a:lnTo>
                  <a:lnTo>
                    <a:pt x="138" y="96"/>
                  </a:lnTo>
                  <a:lnTo>
                    <a:pt x="138" y="98"/>
                  </a:lnTo>
                  <a:lnTo>
                    <a:pt x="142" y="98"/>
                  </a:lnTo>
                  <a:lnTo>
                    <a:pt x="148" y="100"/>
                  </a:lnTo>
                  <a:lnTo>
                    <a:pt x="150" y="100"/>
                  </a:lnTo>
                  <a:lnTo>
                    <a:pt x="152" y="96"/>
                  </a:lnTo>
                  <a:lnTo>
                    <a:pt x="152" y="94"/>
                  </a:lnTo>
                  <a:lnTo>
                    <a:pt x="152" y="92"/>
                  </a:lnTo>
                  <a:lnTo>
                    <a:pt x="156" y="96"/>
                  </a:lnTo>
                  <a:lnTo>
                    <a:pt x="160" y="96"/>
                  </a:lnTo>
                  <a:lnTo>
                    <a:pt x="164" y="94"/>
                  </a:lnTo>
                  <a:lnTo>
                    <a:pt x="166" y="92"/>
                  </a:lnTo>
                  <a:lnTo>
                    <a:pt x="164" y="82"/>
                  </a:lnTo>
                  <a:lnTo>
                    <a:pt x="164" y="82"/>
                  </a:lnTo>
                  <a:lnTo>
                    <a:pt x="160" y="82"/>
                  </a:lnTo>
                  <a:lnTo>
                    <a:pt x="158" y="80"/>
                  </a:lnTo>
                  <a:lnTo>
                    <a:pt x="158" y="78"/>
                  </a:lnTo>
                  <a:lnTo>
                    <a:pt x="154" y="78"/>
                  </a:lnTo>
                  <a:lnTo>
                    <a:pt x="152" y="76"/>
                  </a:lnTo>
                  <a:lnTo>
                    <a:pt x="150" y="76"/>
                  </a:lnTo>
                  <a:lnTo>
                    <a:pt x="150" y="74"/>
                  </a:lnTo>
                  <a:lnTo>
                    <a:pt x="148" y="72"/>
                  </a:lnTo>
                  <a:lnTo>
                    <a:pt x="148" y="72"/>
                  </a:lnTo>
                  <a:lnTo>
                    <a:pt x="152" y="72"/>
                  </a:lnTo>
                  <a:lnTo>
                    <a:pt x="152" y="68"/>
                  </a:lnTo>
                  <a:lnTo>
                    <a:pt x="154" y="66"/>
                  </a:lnTo>
                  <a:lnTo>
                    <a:pt x="152" y="64"/>
                  </a:lnTo>
                  <a:lnTo>
                    <a:pt x="152" y="64"/>
                  </a:lnTo>
                  <a:lnTo>
                    <a:pt x="150" y="60"/>
                  </a:lnTo>
                  <a:lnTo>
                    <a:pt x="154" y="56"/>
                  </a:lnTo>
                  <a:lnTo>
                    <a:pt x="156" y="54"/>
                  </a:lnTo>
                  <a:lnTo>
                    <a:pt x="162" y="54"/>
                  </a:lnTo>
                  <a:lnTo>
                    <a:pt x="164" y="54"/>
                  </a:lnTo>
                  <a:lnTo>
                    <a:pt x="166" y="52"/>
                  </a:lnTo>
                  <a:lnTo>
                    <a:pt x="166" y="50"/>
                  </a:lnTo>
                  <a:lnTo>
                    <a:pt x="162" y="50"/>
                  </a:lnTo>
                  <a:lnTo>
                    <a:pt x="160" y="48"/>
                  </a:lnTo>
                  <a:lnTo>
                    <a:pt x="160" y="48"/>
                  </a:lnTo>
                  <a:lnTo>
                    <a:pt x="158" y="48"/>
                  </a:lnTo>
                  <a:lnTo>
                    <a:pt x="154" y="48"/>
                  </a:lnTo>
                  <a:lnTo>
                    <a:pt x="152" y="48"/>
                  </a:lnTo>
                  <a:lnTo>
                    <a:pt x="152" y="46"/>
                  </a:lnTo>
                  <a:lnTo>
                    <a:pt x="152" y="46"/>
                  </a:lnTo>
                  <a:lnTo>
                    <a:pt x="156" y="44"/>
                  </a:lnTo>
                  <a:lnTo>
                    <a:pt x="154" y="42"/>
                  </a:lnTo>
                  <a:lnTo>
                    <a:pt x="152" y="42"/>
                  </a:lnTo>
                  <a:lnTo>
                    <a:pt x="150" y="42"/>
                  </a:lnTo>
                  <a:lnTo>
                    <a:pt x="150" y="40"/>
                  </a:lnTo>
                  <a:lnTo>
                    <a:pt x="150" y="38"/>
                  </a:lnTo>
                  <a:lnTo>
                    <a:pt x="150" y="36"/>
                  </a:lnTo>
                  <a:lnTo>
                    <a:pt x="152" y="36"/>
                  </a:lnTo>
                  <a:lnTo>
                    <a:pt x="154" y="36"/>
                  </a:lnTo>
                  <a:lnTo>
                    <a:pt x="156" y="36"/>
                  </a:lnTo>
                  <a:lnTo>
                    <a:pt x="156" y="36"/>
                  </a:lnTo>
                  <a:lnTo>
                    <a:pt x="160" y="36"/>
                  </a:lnTo>
                  <a:lnTo>
                    <a:pt x="162" y="38"/>
                  </a:lnTo>
                  <a:lnTo>
                    <a:pt x="162" y="36"/>
                  </a:lnTo>
                  <a:lnTo>
                    <a:pt x="162" y="36"/>
                  </a:lnTo>
                  <a:lnTo>
                    <a:pt x="166" y="34"/>
                  </a:lnTo>
                  <a:lnTo>
                    <a:pt x="168" y="34"/>
                  </a:lnTo>
                  <a:lnTo>
                    <a:pt x="168" y="36"/>
                  </a:lnTo>
                  <a:lnTo>
                    <a:pt x="170" y="34"/>
                  </a:lnTo>
                  <a:lnTo>
                    <a:pt x="170" y="32"/>
                  </a:lnTo>
                  <a:lnTo>
                    <a:pt x="174" y="32"/>
                  </a:lnTo>
                  <a:lnTo>
                    <a:pt x="178" y="32"/>
                  </a:lnTo>
                  <a:lnTo>
                    <a:pt x="180" y="30"/>
                  </a:lnTo>
                  <a:lnTo>
                    <a:pt x="184" y="30"/>
                  </a:lnTo>
                  <a:lnTo>
                    <a:pt x="184" y="28"/>
                  </a:lnTo>
                  <a:lnTo>
                    <a:pt x="188" y="26"/>
                  </a:lnTo>
                  <a:lnTo>
                    <a:pt x="192" y="26"/>
                  </a:lnTo>
                  <a:lnTo>
                    <a:pt x="194" y="24"/>
                  </a:lnTo>
                  <a:lnTo>
                    <a:pt x="194" y="24"/>
                  </a:lnTo>
                  <a:lnTo>
                    <a:pt x="196" y="26"/>
                  </a:lnTo>
                  <a:lnTo>
                    <a:pt x="198" y="24"/>
                  </a:lnTo>
                  <a:lnTo>
                    <a:pt x="198" y="22"/>
                  </a:lnTo>
                  <a:lnTo>
                    <a:pt x="198" y="20"/>
                  </a:lnTo>
                  <a:lnTo>
                    <a:pt x="202" y="20"/>
                  </a:lnTo>
                  <a:lnTo>
                    <a:pt x="202" y="18"/>
                  </a:lnTo>
                  <a:lnTo>
                    <a:pt x="204" y="18"/>
                  </a:lnTo>
                  <a:lnTo>
                    <a:pt x="206" y="18"/>
                  </a:lnTo>
                  <a:lnTo>
                    <a:pt x="206" y="20"/>
                  </a:lnTo>
                  <a:lnTo>
                    <a:pt x="210" y="18"/>
                  </a:lnTo>
                  <a:lnTo>
                    <a:pt x="212" y="16"/>
                  </a:lnTo>
                  <a:lnTo>
                    <a:pt x="218" y="14"/>
                  </a:lnTo>
                  <a:lnTo>
                    <a:pt x="218" y="14"/>
                  </a:lnTo>
                  <a:lnTo>
                    <a:pt x="220" y="12"/>
                  </a:lnTo>
                  <a:lnTo>
                    <a:pt x="222" y="12"/>
                  </a:lnTo>
                  <a:lnTo>
                    <a:pt x="224" y="10"/>
                  </a:lnTo>
                  <a:lnTo>
                    <a:pt x="226" y="10"/>
                  </a:lnTo>
                  <a:lnTo>
                    <a:pt x="230" y="10"/>
                  </a:lnTo>
                  <a:lnTo>
                    <a:pt x="230" y="8"/>
                  </a:lnTo>
                  <a:lnTo>
                    <a:pt x="228" y="6"/>
                  </a:lnTo>
                  <a:lnTo>
                    <a:pt x="230" y="4"/>
                  </a:lnTo>
                  <a:lnTo>
                    <a:pt x="232" y="4"/>
                  </a:lnTo>
                  <a:lnTo>
                    <a:pt x="234" y="2"/>
                  </a:lnTo>
                  <a:lnTo>
                    <a:pt x="236" y="0"/>
                  </a:lnTo>
                  <a:lnTo>
                    <a:pt x="238" y="2"/>
                  </a:lnTo>
                  <a:lnTo>
                    <a:pt x="240" y="0"/>
                  </a:lnTo>
                  <a:lnTo>
                    <a:pt x="242" y="2"/>
                  </a:lnTo>
                  <a:lnTo>
                    <a:pt x="246" y="2"/>
                  </a:lnTo>
                  <a:lnTo>
                    <a:pt x="248" y="4"/>
                  </a:lnTo>
                  <a:lnTo>
                    <a:pt x="252" y="4"/>
                  </a:lnTo>
                  <a:lnTo>
                    <a:pt x="254" y="2"/>
                  </a:lnTo>
                  <a:lnTo>
                    <a:pt x="258" y="2"/>
                  </a:lnTo>
                  <a:lnTo>
                    <a:pt x="258" y="6"/>
                  </a:lnTo>
                  <a:lnTo>
                    <a:pt x="260" y="6"/>
                  </a:lnTo>
                  <a:lnTo>
                    <a:pt x="260" y="8"/>
                  </a:lnTo>
                  <a:lnTo>
                    <a:pt x="262" y="12"/>
                  </a:lnTo>
                  <a:lnTo>
                    <a:pt x="264" y="12"/>
                  </a:lnTo>
                  <a:lnTo>
                    <a:pt x="264" y="14"/>
                  </a:lnTo>
                  <a:lnTo>
                    <a:pt x="264" y="16"/>
                  </a:lnTo>
                  <a:lnTo>
                    <a:pt x="264" y="18"/>
                  </a:lnTo>
                  <a:lnTo>
                    <a:pt x="264" y="18"/>
                  </a:lnTo>
                  <a:lnTo>
                    <a:pt x="262" y="20"/>
                  </a:lnTo>
                  <a:lnTo>
                    <a:pt x="262" y="22"/>
                  </a:lnTo>
                  <a:lnTo>
                    <a:pt x="264" y="22"/>
                  </a:lnTo>
                  <a:lnTo>
                    <a:pt x="266" y="22"/>
                  </a:lnTo>
                  <a:lnTo>
                    <a:pt x="268" y="22"/>
                  </a:lnTo>
                  <a:lnTo>
                    <a:pt x="270" y="22"/>
                  </a:lnTo>
                  <a:lnTo>
                    <a:pt x="270" y="20"/>
                  </a:lnTo>
                  <a:lnTo>
                    <a:pt x="272" y="20"/>
                  </a:lnTo>
                  <a:lnTo>
                    <a:pt x="274" y="22"/>
                  </a:lnTo>
                  <a:lnTo>
                    <a:pt x="274" y="22"/>
                  </a:lnTo>
                  <a:lnTo>
                    <a:pt x="274" y="20"/>
                  </a:lnTo>
                  <a:lnTo>
                    <a:pt x="274" y="18"/>
                  </a:lnTo>
                  <a:lnTo>
                    <a:pt x="274" y="16"/>
                  </a:lnTo>
                  <a:lnTo>
                    <a:pt x="280" y="20"/>
                  </a:lnTo>
                  <a:lnTo>
                    <a:pt x="280" y="24"/>
                  </a:lnTo>
                  <a:lnTo>
                    <a:pt x="282" y="28"/>
                  </a:lnTo>
                  <a:lnTo>
                    <a:pt x="282" y="26"/>
                  </a:lnTo>
                  <a:lnTo>
                    <a:pt x="284" y="26"/>
                  </a:lnTo>
                  <a:lnTo>
                    <a:pt x="284" y="24"/>
                  </a:lnTo>
                  <a:lnTo>
                    <a:pt x="282" y="22"/>
                  </a:lnTo>
                  <a:lnTo>
                    <a:pt x="286" y="22"/>
                  </a:lnTo>
                  <a:lnTo>
                    <a:pt x="290" y="24"/>
                  </a:lnTo>
                  <a:lnTo>
                    <a:pt x="292" y="24"/>
                  </a:lnTo>
                  <a:lnTo>
                    <a:pt x="294" y="24"/>
                  </a:lnTo>
                  <a:lnTo>
                    <a:pt x="294" y="24"/>
                  </a:lnTo>
                  <a:lnTo>
                    <a:pt x="294" y="26"/>
                  </a:lnTo>
                  <a:lnTo>
                    <a:pt x="292" y="28"/>
                  </a:lnTo>
                  <a:lnTo>
                    <a:pt x="292" y="30"/>
                  </a:lnTo>
                  <a:lnTo>
                    <a:pt x="294" y="34"/>
                  </a:lnTo>
                  <a:lnTo>
                    <a:pt x="296" y="34"/>
                  </a:lnTo>
                  <a:lnTo>
                    <a:pt x="298" y="32"/>
                  </a:lnTo>
                  <a:lnTo>
                    <a:pt x="300" y="30"/>
                  </a:lnTo>
                  <a:lnTo>
                    <a:pt x="306" y="32"/>
                  </a:lnTo>
                  <a:lnTo>
                    <a:pt x="306" y="32"/>
                  </a:lnTo>
                  <a:lnTo>
                    <a:pt x="308" y="32"/>
                  </a:lnTo>
                  <a:lnTo>
                    <a:pt x="308" y="28"/>
                  </a:lnTo>
                  <a:lnTo>
                    <a:pt x="310" y="28"/>
                  </a:lnTo>
                  <a:lnTo>
                    <a:pt x="314" y="28"/>
                  </a:lnTo>
                  <a:lnTo>
                    <a:pt x="316" y="26"/>
                  </a:lnTo>
                  <a:lnTo>
                    <a:pt x="316" y="24"/>
                  </a:lnTo>
                  <a:lnTo>
                    <a:pt x="318" y="22"/>
                  </a:lnTo>
                  <a:lnTo>
                    <a:pt x="318" y="20"/>
                  </a:lnTo>
                  <a:lnTo>
                    <a:pt x="322" y="18"/>
                  </a:lnTo>
                  <a:lnTo>
                    <a:pt x="324" y="16"/>
                  </a:lnTo>
                  <a:lnTo>
                    <a:pt x="326" y="14"/>
                  </a:lnTo>
                  <a:lnTo>
                    <a:pt x="328" y="14"/>
                  </a:lnTo>
                  <a:lnTo>
                    <a:pt x="332" y="12"/>
                  </a:lnTo>
                  <a:lnTo>
                    <a:pt x="332" y="14"/>
                  </a:lnTo>
                  <a:lnTo>
                    <a:pt x="332" y="16"/>
                  </a:lnTo>
                  <a:lnTo>
                    <a:pt x="330" y="18"/>
                  </a:lnTo>
                  <a:lnTo>
                    <a:pt x="328" y="18"/>
                  </a:lnTo>
                  <a:lnTo>
                    <a:pt x="330" y="20"/>
                  </a:lnTo>
                  <a:lnTo>
                    <a:pt x="352" y="38"/>
                  </a:lnTo>
                  <a:lnTo>
                    <a:pt x="384" y="76"/>
                  </a:lnTo>
                  <a:lnTo>
                    <a:pt x="386" y="76"/>
                  </a:lnTo>
                  <a:lnTo>
                    <a:pt x="388" y="74"/>
                  </a:lnTo>
                  <a:lnTo>
                    <a:pt x="388" y="72"/>
                  </a:lnTo>
                  <a:lnTo>
                    <a:pt x="388" y="72"/>
                  </a:lnTo>
                  <a:lnTo>
                    <a:pt x="388" y="70"/>
                  </a:lnTo>
                  <a:lnTo>
                    <a:pt x="390" y="68"/>
                  </a:lnTo>
                  <a:lnTo>
                    <a:pt x="394" y="70"/>
                  </a:lnTo>
                  <a:lnTo>
                    <a:pt x="394" y="72"/>
                  </a:lnTo>
                  <a:lnTo>
                    <a:pt x="394" y="74"/>
                  </a:lnTo>
                  <a:lnTo>
                    <a:pt x="396" y="74"/>
                  </a:lnTo>
                  <a:lnTo>
                    <a:pt x="398" y="76"/>
                  </a:lnTo>
                  <a:lnTo>
                    <a:pt x="400" y="76"/>
                  </a:lnTo>
                  <a:lnTo>
                    <a:pt x="402" y="76"/>
                  </a:lnTo>
                  <a:lnTo>
                    <a:pt x="404" y="74"/>
                  </a:lnTo>
                  <a:lnTo>
                    <a:pt x="408" y="76"/>
                  </a:lnTo>
                  <a:lnTo>
                    <a:pt x="410" y="76"/>
                  </a:lnTo>
                  <a:lnTo>
                    <a:pt x="412" y="76"/>
                  </a:lnTo>
                  <a:lnTo>
                    <a:pt x="414" y="74"/>
                  </a:lnTo>
                  <a:lnTo>
                    <a:pt x="416" y="74"/>
                  </a:lnTo>
                  <a:lnTo>
                    <a:pt x="414" y="72"/>
                  </a:lnTo>
                  <a:lnTo>
                    <a:pt x="414" y="72"/>
                  </a:lnTo>
                  <a:lnTo>
                    <a:pt x="420" y="70"/>
                  </a:lnTo>
                  <a:lnTo>
                    <a:pt x="424" y="70"/>
                  </a:lnTo>
                  <a:lnTo>
                    <a:pt x="428" y="72"/>
                  </a:lnTo>
                  <a:lnTo>
                    <a:pt x="432" y="74"/>
                  </a:lnTo>
                  <a:lnTo>
                    <a:pt x="434" y="78"/>
                  </a:lnTo>
                  <a:lnTo>
                    <a:pt x="434" y="80"/>
                  </a:lnTo>
                  <a:lnTo>
                    <a:pt x="436" y="80"/>
                  </a:lnTo>
                  <a:lnTo>
                    <a:pt x="438" y="82"/>
                  </a:lnTo>
                  <a:lnTo>
                    <a:pt x="442" y="84"/>
                  </a:lnTo>
                  <a:lnTo>
                    <a:pt x="442" y="84"/>
                  </a:lnTo>
                  <a:lnTo>
                    <a:pt x="444" y="84"/>
                  </a:lnTo>
                  <a:lnTo>
                    <a:pt x="444" y="86"/>
                  </a:lnTo>
                  <a:lnTo>
                    <a:pt x="444" y="88"/>
                  </a:lnTo>
                  <a:lnTo>
                    <a:pt x="444" y="90"/>
                  </a:lnTo>
                  <a:lnTo>
                    <a:pt x="444" y="90"/>
                  </a:lnTo>
                  <a:lnTo>
                    <a:pt x="446" y="92"/>
                  </a:lnTo>
                  <a:lnTo>
                    <a:pt x="446" y="92"/>
                  </a:lnTo>
                  <a:lnTo>
                    <a:pt x="448" y="92"/>
                  </a:lnTo>
                  <a:lnTo>
                    <a:pt x="450" y="94"/>
                  </a:lnTo>
                  <a:lnTo>
                    <a:pt x="452" y="94"/>
                  </a:lnTo>
                  <a:lnTo>
                    <a:pt x="452" y="94"/>
                  </a:lnTo>
                  <a:lnTo>
                    <a:pt x="454" y="92"/>
                  </a:lnTo>
                  <a:lnTo>
                    <a:pt x="460" y="92"/>
                  </a:lnTo>
                  <a:lnTo>
                    <a:pt x="464" y="92"/>
                  </a:lnTo>
                  <a:lnTo>
                    <a:pt x="464" y="88"/>
                  </a:lnTo>
                  <a:lnTo>
                    <a:pt x="466" y="88"/>
                  </a:lnTo>
                  <a:lnTo>
                    <a:pt x="468" y="88"/>
                  </a:lnTo>
                  <a:lnTo>
                    <a:pt x="468" y="92"/>
                  </a:lnTo>
                  <a:lnTo>
                    <a:pt x="468" y="94"/>
                  </a:lnTo>
                  <a:lnTo>
                    <a:pt x="470" y="94"/>
                  </a:lnTo>
                  <a:lnTo>
                    <a:pt x="472" y="96"/>
                  </a:lnTo>
                  <a:lnTo>
                    <a:pt x="476" y="98"/>
                  </a:lnTo>
                  <a:lnTo>
                    <a:pt x="476" y="98"/>
                  </a:lnTo>
                  <a:lnTo>
                    <a:pt x="474" y="102"/>
                  </a:lnTo>
                  <a:lnTo>
                    <a:pt x="472" y="102"/>
                  </a:lnTo>
                  <a:lnTo>
                    <a:pt x="470" y="106"/>
                  </a:lnTo>
                  <a:lnTo>
                    <a:pt x="470" y="108"/>
                  </a:lnTo>
                  <a:lnTo>
                    <a:pt x="470" y="108"/>
                  </a:lnTo>
                  <a:lnTo>
                    <a:pt x="468" y="112"/>
                  </a:lnTo>
                  <a:lnTo>
                    <a:pt x="464" y="114"/>
                  </a:lnTo>
                  <a:lnTo>
                    <a:pt x="462" y="114"/>
                  </a:lnTo>
                  <a:lnTo>
                    <a:pt x="462" y="118"/>
                  </a:lnTo>
                  <a:lnTo>
                    <a:pt x="462" y="122"/>
                  </a:lnTo>
                  <a:lnTo>
                    <a:pt x="464" y="128"/>
                  </a:lnTo>
                  <a:lnTo>
                    <a:pt x="468" y="132"/>
                  </a:lnTo>
                  <a:lnTo>
                    <a:pt x="466" y="132"/>
                  </a:lnTo>
                  <a:lnTo>
                    <a:pt x="464" y="136"/>
                  </a:lnTo>
                  <a:lnTo>
                    <a:pt x="460" y="138"/>
                  </a:lnTo>
                  <a:lnTo>
                    <a:pt x="458" y="140"/>
                  </a:lnTo>
                  <a:lnTo>
                    <a:pt x="456" y="140"/>
                  </a:lnTo>
                  <a:lnTo>
                    <a:pt x="456" y="140"/>
                  </a:lnTo>
                  <a:lnTo>
                    <a:pt x="454" y="138"/>
                  </a:lnTo>
                  <a:lnTo>
                    <a:pt x="452" y="138"/>
                  </a:lnTo>
                  <a:lnTo>
                    <a:pt x="448" y="140"/>
                  </a:lnTo>
                  <a:lnTo>
                    <a:pt x="444" y="140"/>
                  </a:lnTo>
                  <a:lnTo>
                    <a:pt x="440" y="138"/>
                  </a:lnTo>
                  <a:lnTo>
                    <a:pt x="436" y="138"/>
                  </a:lnTo>
                  <a:lnTo>
                    <a:pt x="436" y="138"/>
                  </a:lnTo>
                  <a:lnTo>
                    <a:pt x="434" y="144"/>
                  </a:lnTo>
                  <a:lnTo>
                    <a:pt x="434" y="146"/>
                  </a:lnTo>
                  <a:lnTo>
                    <a:pt x="432" y="150"/>
                  </a:lnTo>
                  <a:lnTo>
                    <a:pt x="432" y="156"/>
                  </a:lnTo>
                  <a:lnTo>
                    <a:pt x="432" y="162"/>
                  </a:lnTo>
                  <a:lnTo>
                    <a:pt x="432" y="164"/>
                  </a:lnTo>
                  <a:lnTo>
                    <a:pt x="432" y="166"/>
                  </a:lnTo>
                  <a:lnTo>
                    <a:pt x="436" y="166"/>
                  </a:lnTo>
                  <a:lnTo>
                    <a:pt x="434" y="170"/>
                  </a:lnTo>
                  <a:lnTo>
                    <a:pt x="434" y="172"/>
                  </a:lnTo>
                  <a:lnTo>
                    <a:pt x="432" y="172"/>
                  </a:lnTo>
                  <a:lnTo>
                    <a:pt x="432" y="172"/>
                  </a:lnTo>
                  <a:lnTo>
                    <a:pt x="430" y="172"/>
                  </a:lnTo>
                  <a:lnTo>
                    <a:pt x="428" y="170"/>
                  </a:lnTo>
                  <a:lnTo>
                    <a:pt x="426" y="172"/>
                  </a:lnTo>
                  <a:lnTo>
                    <a:pt x="422" y="172"/>
                  </a:lnTo>
                  <a:lnTo>
                    <a:pt x="418" y="174"/>
                  </a:lnTo>
                  <a:lnTo>
                    <a:pt x="414" y="174"/>
                  </a:lnTo>
                  <a:lnTo>
                    <a:pt x="412" y="174"/>
                  </a:lnTo>
                  <a:lnTo>
                    <a:pt x="410" y="174"/>
                  </a:lnTo>
                  <a:lnTo>
                    <a:pt x="408" y="176"/>
                  </a:lnTo>
                  <a:lnTo>
                    <a:pt x="406" y="178"/>
                  </a:lnTo>
                  <a:lnTo>
                    <a:pt x="406" y="178"/>
                  </a:lnTo>
                  <a:lnTo>
                    <a:pt x="408" y="180"/>
                  </a:lnTo>
                  <a:lnTo>
                    <a:pt x="412" y="180"/>
                  </a:lnTo>
                  <a:lnTo>
                    <a:pt x="414" y="180"/>
                  </a:lnTo>
                  <a:lnTo>
                    <a:pt x="414" y="182"/>
                  </a:lnTo>
                  <a:lnTo>
                    <a:pt x="412" y="184"/>
                  </a:lnTo>
                  <a:lnTo>
                    <a:pt x="414" y="188"/>
                  </a:lnTo>
                  <a:lnTo>
                    <a:pt x="414" y="190"/>
                  </a:lnTo>
                  <a:lnTo>
                    <a:pt x="416" y="190"/>
                  </a:lnTo>
                  <a:lnTo>
                    <a:pt x="416" y="194"/>
                  </a:lnTo>
                  <a:lnTo>
                    <a:pt x="418" y="198"/>
                  </a:lnTo>
                  <a:lnTo>
                    <a:pt x="418" y="200"/>
                  </a:lnTo>
                  <a:lnTo>
                    <a:pt x="422" y="202"/>
                  </a:lnTo>
                  <a:lnTo>
                    <a:pt x="422" y="206"/>
                  </a:lnTo>
                  <a:lnTo>
                    <a:pt x="420" y="208"/>
                  </a:lnTo>
                  <a:lnTo>
                    <a:pt x="420" y="210"/>
                  </a:lnTo>
                  <a:lnTo>
                    <a:pt x="422" y="212"/>
                  </a:lnTo>
                  <a:lnTo>
                    <a:pt x="420" y="214"/>
                  </a:lnTo>
                  <a:lnTo>
                    <a:pt x="420" y="214"/>
                  </a:lnTo>
                  <a:lnTo>
                    <a:pt x="418" y="216"/>
                  </a:lnTo>
                  <a:lnTo>
                    <a:pt x="418" y="220"/>
                  </a:lnTo>
                  <a:lnTo>
                    <a:pt x="416" y="220"/>
                  </a:lnTo>
                  <a:lnTo>
                    <a:pt x="410" y="220"/>
                  </a:lnTo>
                  <a:lnTo>
                    <a:pt x="404" y="214"/>
                  </a:lnTo>
                  <a:lnTo>
                    <a:pt x="402" y="214"/>
                  </a:lnTo>
                  <a:lnTo>
                    <a:pt x="398" y="212"/>
                  </a:lnTo>
                  <a:lnTo>
                    <a:pt x="390" y="212"/>
                  </a:lnTo>
                  <a:lnTo>
                    <a:pt x="386" y="212"/>
                  </a:lnTo>
                  <a:lnTo>
                    <a:pt x="380" y="210"/>
                  </a:lnTo>
                  <a:lnTo>
                    <a:pt x="374" y="212"/>
                  </a:lnTo>
                  <a:lnTo>
                    <a:pt x="370" y="212"/>
                  </a:lnTo>
                  <a:lnTo>
                    <a:pt x="368" y="212"/>
                  </a:lnTo>
                  <a:lnTo>
                    <a:pt x="366" y="214"/>
                  </a:lnTo>
                  <a:lnTo>
                    <a:pt x="362" y="214"/>
                  </a:lnTo>
                  <a:lnTo>
                    <a:pt x="356" y="214"/>
                  </a:lnTo>
                  <a:lnTo>
                    <a:pt x="350" y="212"/>
                  </a:lnTo>
                  <a:lnTo>
                    <a:pt x="348" y="212"/>
                  </a:lnTo>
                  <a:lnTo>
                    <a:pt x="344" y="212"/>
                  </a:lnTo>
                  <a:lnTo>
                    <a:pt x="342" y="212"/>
                  </a:lnTo>
                  <a:lnTo>
                    <a:pt x="340" y="212"/>
                  </a:lnTo>
                  <a:lnTo>
                    <a:pt x="338" y="212"/>
                  </a:lnTo>
                  <a:lnTo>
                    <a:pt x="336" y="212"/>
                  </a:lnTo>
                  <a:lnTo>
                    <a:pt x="336" y="214"/>
                  </a:lnTo>
                  <a:lnTo>
                    <a:pt x="338" y="218"/>
                  </a:lnTo>
                  <a:lnTo>
                    <a:pt x="338" y="220"/>
                  </a:lnTo>
                  <a:lnTo>
                    <a:pt x="334" y="222"/>
                  </a:lnTo>
                  <a:lnTo>
                    <a:pt x="326" y="222"/>
                  </a:lnTo>
                  <a:lnTo>
                    <a:pt x="316" y="220"/>
                  </a:lnTo>
                  <a:lnTo>
                    <a:pt x="314" y="220"/>
                  </a:lnTo>
                  <a:lnTo>
                    <a:pt x="310" y="220"/>
                  </a:lnTo>
                  <a:lnTo>
                    <a:pt x="308" y="222"/>
                  </a:lnTo>
                  <a:lnTo>
                    <a:pt x="308" y="224"/>
                  </a:lnTo>
                  <a:lnTo>
                    <a:pt x="306" y="224"/>
                  </a:lnTo>
                  <a:lnTo>
                    <a:pt x="306" y="226"/>
                  </a:lnTo>
                  <a:lnTo>
                    <a:pt x="304" y="226"/>
                  </a:lnTo>
                  <a:lnTo>
                    <a:pt x="302" y="230"/>
                  </a:lnTo>
                  <a:lnTo>
                    <a:pt x="300" y="230"/>
                  </a:lnTo>
                  <a:lnTo>
                    <a:pt x="294" y="236"/>
                  </a:lnTo>
                  <a:lnTo>
                    <a:pt x="294" y="240"/>
                  </a:lnTo>
                  <a:lnTo>
                    <a:pt x="292" y="242"/>
                  </a:lnTo>
                  <a:lnTo>
                    <a:pt x="290" y="246"/>
                  </a:lnTo>
                  <a:lnTo>
                    <a:pt x="284" y="250"/>
                  </a:lnTo>
                  <a:lnTo>
                    <a:pt x="282" y="250"/>
                  </a:lnTo>
                  <a:lnTo>
                    <a:pt x="278" y="246"/>
                  </a:lnTo>
                  <a:lnTo>
                    <a:pt x="272" y="246"/>
                  </a:lnTo>
                  <a:lnTo>
                    <a:pt x="270" y="246"/>
                  </a:lnTo>
                  <a:lnTo>
                    <a:pt x="264" y="250"/>
                  </a:lnTo>
                  <a:lnTo>
                    <a:pt x="260" y="250"/>
                  </a:lnTo>
                  <a:lnTo>
                    <a:pt x="256" y="236"/>
                  </a:lnTo>
                  <a:lnTo>
                    <a:pt x="246" y="234"/>
                  </a:lnTo>
                  <a:lnTo>
                    <a:pt x="246" y="216"/>
                  </a:lnTo>
                  <a:lnTo>
                    <a:pt x="242" y="218"/>
                  </a:lnTo>
                  <a:lnTo>
                    <a:pt x="238" y="210"/>
                  </a:lnTo>
                  <a:lnTo>
                    <a:pt x="232" y="206"/>
                  </a:lnTo>
                  <a:lnTo>
                    <a:pt x="212" y="206"/>
                  </a:lnTo>
                  <a:lnTo>
                    <a:pt x="194" y="208"/>
                  </a:lnTo>
                  <a:lnTo>
                    <a:pt x="182" y="200"/>
                  </a:lnTo>
                  <a:lnTo>
                    <a:pt x="174" y="198"/>
                  </a:lnTo>
                  <a:lnTo>
                    <a:pt x="154" y="184"/>
                  </a:lnTo>
                  <a:lnTo>
                    <a:pt x="122" y="190"/>
                  </a:lnTo>
                  <a:lnTo>
                    <a:pt x="132" y="250"/>
                  </a:lnTo>
                  <a:lnTo>
                    <a:pt x="130" y="250"/>
                  </a:lnTo>
                  <a:lnTo>
                    <a:pt x="126" y="252"/>
                  </a:lnTo>
                  <a:lnTo>
                    <a:pt x="116" y="242"/>
                  </a:lnTo>
                  <a:lnTo>
                    <a:pt x="108" y="236"/>
                  </a:lnTo>
                  <a:lnTo>
                    <a:pt x="100" y="236"/>
                  </a:lnTo>
                  <a:lnTo>
                    <a:pt x="94" y="238"/>
                  </a:lnTo>
                  <a:lnTo>
                    <a:pt x="86" y="244"/>
                  </a:lnTo>
                  <a:lnTo>
                    <a:pt x="86" y="242"/>
                  </a:lnTo>
                  <a:lnTo>
                    <a:pt x="84" y="238"/>
                  </a:lnTo>
                  <a:lnTo>
                    <a:pt x="86" y="234"/>
                  </a:lnTo>
                  <a:lnTo>
                    <a:pt x="86" y="232"/>
                  </a:lnTo>
                  <a:lnTo>
                    <a:pt x="86" y="230"/>
                  </a:lnTo>
                  <a:lnTo>
                    <a:pt x="88" y="230"/>
                  </a:lnTo>
                  <a:lnTo>
                    <a:pt x="86" y="228"/>
                  </a:lnTo>
                  <a:lnTo>
                    <a:pt x="84" y="228"/>
                  </a:lnTo>
                  <a:lnTo>
                    <a:pt x="82" y="228"/>
                  </a:lnTo>
                  <a:lnTo>
                    <a:pt x="80" y="228"/>
                  </a:lnTo>
                  <a:lnTo>
                    <a:pt x="78" y="228"/>
                  </a:lnTo>
                  <a:lnTo>
                    <a:pt x="76" y="228"/>
                  </a:lnTo>
                  <a:lnTo>
                    <a:pt x="76" y="226"/>
                  </a:lnTo>
                  <a:lnTo>
                    <a:pt x="74" y="224"/>
                  </a:lnTo>
                  <a:lnTo>
                    <a:pt x="74" y="222"/>
                  </a:lnTo>
                  <a:lnTo>
                    <a:pt x="72" y="222"/>
                  </a:lnTo>
                  <a:lnTo>
                    <a:pt x="72" y="222"/>
                  </a:lnTo>
                  <a:lnTo>
                    <a:pt x="68" y="224"/>
                  </a:lnTo>
                  <a:lnTo>
                    <a:pt x="68" y="224"/>
                  </a:lnTo>
                  <a:lnTo>
                    <a:pt x="68" y="220"/>
                  </a:lnTo>
                  <a:lnTo>
                    <a:pt x="68" y="218"/>
                  </a:lnTo>
                  <a:lnTo>
                    <a:pt x="64" y="214"/>
                  </a:lnTo>
                  <a:lnTo>
                    <a:pt x="64" y="212"/>
                  </a:lnTo>
                  <a:lnTo>
                    <a:pt x="62" y="212"/>
                  </a:lnTo>
                  <a:lnTo>
                    <a:pt x="62" y="208"/>
                  </a:lnTo>
                  <a:lnTo>
                    <a:pt x="60" y="208"/>
                  </a:lnTo>
                  <a:lnTo>
                    <a:pt x="60" y="206"/>
                  </a:lnTo>
                  <a:lnTo>
                    <a:pt x="58" y="206"/>
                  </a:lnTo>
                  <a:lnTo>
                    <a:pt x="56" y="206"/>
                  </a:lnTo>
                  <a:lnTo>
                    <a:pt x="54" y="204"/>
                  </a:lnTo>
                  <a:lnTo>
                    <a:pt x="54" y="202"/>
                  </a:lnTo>
                  <a:lnTo>
                    <a:pt x="54" y="200"/>
                  </a:lnTo>
                  <a:lnTo>
                    <a:pt x="56" y="202"/>
                  </a:lnTo>
                  <a:lnTo>
                    <a:pt x="60" y="200"/>
                  </a:lnTo>
                  <a:lnTo>
                    <a:pt x="60" y="202"/>
                  </a:lnTo>
                  <a:lnTo>
                    <a:pt x="62" y="202"/>
                  </a:lnTo>
                  <a:lnTo>
                    <a:pt x="64" y="202"/>
                  </a:lnTo>
                  <a:lnTo>
                    <a:pt x="64" y="200"/>
                  </a:lnTo>
                  <a:lnTo>
                    <a:pt x="66" y="200"/>
                  </a:lnTo>
                  <a:lnTo>
                    <a:pt x="68" y="202"/>
                  </a:lnTo>
                  <a:lnTo>
                    <a:pt x="68" y="200"/>
                  </a:lnTo>
                  <a:lnTo>
                    <a:pt x="68" y="200"/>
                  </a:lnTo>
                  <a:lnTo>
                    <a:pt x="66" y="200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62" y="194"/>
                  </a:lnTo>
                  <a:lnTo>
                    <a:pt x="62" y="192"/>
                  </a:lnTo>
                  <a:lnTo>
                    <a:pt x="64" y="192"/>
                  </a:lnTo>
                  <a:lnTo>
                    <a:pt x="64" y="190"/>
                  </a:lnTo>
                  <a:lnTo>
                    <a:pt x="64" y="190"/>
                  </a:lnTo>
                  <a:lnTo>
                    <a:pt x="64" y="188"/>
                  </a:lnTo>
                  <a:lnTo>
                    <a:pt x="68" y="186"/>
                  </a:lnTo>
                  <a:lnTo>
                    <a:pt x="70" y="186"/>
                  </a:lnTo>
                  <a:lnTo>
                    <a:pt x="72" y="186"/>
                  </a:lnTo>
                  <a:lnTo>
                    <a:pt x="74" y="186"/>
                  </a:lnTo>
                  <a:lnTo>
                    <a:pt x="76" y="186"/>
                  </a:lnTo>
                  <a:lnTo>
                    <a:pt x="78" y="186"/>
                  </a:lnTo>
                  <a:lnTo>
                    <a:pt x="78" y="186"/>
                  </a:lnTo>
                  <a:lnTo>
                    <a:pt x="80" y="186"/>
                  </a:lnTo>
                  <a:lnTo>
                    <a:pt x="82" y="188"/>
                  </a:lnTo>
                  <a:lnTo>
                    <a:pt x="84" y="188"/>
                  </a:lnTo>
                  <a:lnTo>
                    <a:pt x="86" y="188"/>
                  </a:lnTo>
                  <a:lnTo>
                    <a:pt x="86" y="186"/>
                  </a:lnTo>
                  <a:lnTo>
                    <a:pt x="86" y="186"/>
                  </a:lnTo>
                  <a:lnTo>
                    <a:pt x="82" y="184"/>
                  </a:lnTo>
                  <a:lnTo>
                    <a:pt x="82" y="182"/>
                  </a:lnTo>
                  <a:lnTo>
                    <a:pt x="82" y="178"/>
                  </a:lnTo>
                  <a:lnTo>
                    <a:pt x="84" y="178"/>
                  </a:lnTo>
                  <a:lnTo>
                    <a:pt x="84" y="176"/>
                  </a:lnTo>
                  <a:lnTo>
                    <a:pt x="84" y="176"/>
                  </a:lnTo>
                  <a:lnTo>
                    <a:pt x="82" y="174"/>
                  </a:lnTo>
                  <a:lnTo>
                    <a:pt x="82" y="174"/>
                  </a:lnTo>
                  <a:lnTo>
                    <a:pt x="84" y="172"/>
                  </a:lnTo>
                  <a:lnTo>
                    <a:pt x="84" y="170"/>
                  </a:lnTo>
                  <a:lnTo>
                    <a:pt x="82" y="168"/>
                  </a:lnTo>
                  <a:lnTo>
                    <a:pt x="82" y="166"/>
                  </a:lnTo>
                  <a:lnTo>
                    <a:pt x="82" y="164"/>
                  </a:lnTo>
                  <a:lnTo>
                    <a:pt x="82" y="164"/>
                  </a:lnTo>
                  <a:lnTo>
                    <a:pt x="80" y="164"/>
                  </a:lnTo>
                  <a:lnTo>
                    <a:pt x="80" y="162"/>
                  </a:lnTo>
                  <a:lnTo>
                    <a:pt x="80" y="160"/>
                  </a:lnTo>
                  <a:lnTo>
                    <a:pt x="74" y="160"/>
                  </a:lnTo>
                  <a:lnTo>
                    <a:pt x="74" y="160"/>
                  </a:lnTo>
                  <a:lnTo>
                    <a:pt x="72" y="160"/>
                  </a:lnTo>
                  <a:lnTo>
                    <a:pt x="72" y="162"/>
                  </a:lnTo>
                  <a:lnTo>
                    <a:pt x="70" y="162"/>
                  </a:lnTo>
                  <a:lnTo>
                    <a:pt x="70" y="164"/>
                  </a:lnTo>
                  <a:lnTo>
                    <a:pt x="68" y="164"/>
                  </a:lnTo>
                  <a:lnTo>
                    <a:pt x="66" y="164"/>
                  </a:lnTo>
                  <a:lnTo>
                    <a:pt x="66" y="162"/>
                  </a:lnTo>
                  <a:lnTo>
                    <a:pt x="66" y="162"/>
                  </a:lnTo>
                  <a:lnTo>
                    <a:pt x="64" y="164"/>
                  </a:lnTo>
                  <a:lnTo>
                    <a:pt x="64" y="162"/>
                  </a:lnTo>
                  <a:lnTo>
                    <a:pt x="64" y="160"/>
                  </a:lnTo>
                  <a:lnTo>
                    <a:pt x="62" y="160"/>
                  </a:lnTo>
                  <a:lnTo>
                    <a:pt x="62" y="160"/>
                  </a:lnTo>
                  <a:lnTo>
                    <a:pt x="60" y="160"/>
                  </a:lnTo>
                  <a:lnTo>
                    <a:pt x="58" y="160"/>
                  </a:lnTo>
                  <a:lnTo>
                    <a:pt x="56" y="160"/>
                  </a:lnTo>
                  <a:lnTo>
                    <a:pt x="54" y="160"/>
                  </a:lnTo>
                  <a:lnTo>
                    <a:pt x="54" y="162"/>
                  </a:lnTo>
                  <a:lnTo>
                    <a:pt x="52" y="164"/>
                  </a:lnTo>
                  <a:lnTo>
                    <a:pt x="52" y="162"/>
                  </a:lnTo>
                  <a:lnTo>
                    <a:pt x="50" y="162"/>
                  </a:lnTo>
                  <a:lnTo>
                    <a:pt x="50" y="164"/>
                  </a:lnTo>
                  <a:lnTo>
                    <a:pt x="48" y="164"/>
                  </a:lnTo>
                  <a:lnTo>
                    <a:pt x="46" y="166"/>
                  </a:lnTo>
                  <a:lnTo>
                    <a:pt x="44" y="168"/>
                  </a:lnTo>
                  <a:lnTo>
                    <a:pt x="44" y="168"/>
                  </a:lnTo>
                  <a:lnTo>
                    <a:pt x="44" y="168"/>
                  </a:lnTo>
                  <a:lnTo>
                    <a:pt x="42" y="170"/>
                  </a:lnTo>
                  <a:lnTo>
                    <a:pt x="42" y="168"/>
                  </a:lnTo>
                  <a:lnTo>
                    <a:pt x="40" y="168"/>
                  </a:lnTo>
                  <a:lnTo>
                    <a:pt x="40" y="170"/>
                  </a:lnTo>
                  <a:lnTo>
                    <a:pt x="38" y="170"/>
                  </a:lnTo>
                  <a:lnTo>
                    <a:pt x="36" y="168"/>
                  </a:lnTo>
                  <a:lnTo>
                    <a:pt x="36" y="16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7" name="Country : Uzbekistan"/>
            <p:cNvSpPr>
              <a:spLocks/>
            </p:cNvSpPr>
            <p:nvPr/>
          </p:nvSpPr>
          <p:spPr bwMode="auto">
            <a:xfrm>
              <a:off x="5720793" y="2851357"/>
              <a:ext cx="413647" cy="258018"/>
            </a:xfrm>
            <a:custGeom>
              <a:avLst/>
              <a:gdLst>
                <a:gd name="T0" fmla="*/ 160 w 202"/>
                <a:gd name="T1" fmla="*/ 118 h 126"/>
                <a:gd name="T2" fmla="*/ 164 w 202"/>
                <a:gd name="T3" fmla="*/ 110 h 126"/>
                <a:gd name="T4" fmla="*/ 162 w 202"/>
                <a:gd name="T5" fmla="*/ 106 h 126"/>
                <a:gd name="T6" fmla="*/ 162 w 202"/>
                <a:gd name="T7" fmla="*/ 100 h 126"/>
                <a:gd name="T8" fmla="*/ 158 w 202"/>
                <a:gd name="T9" fmla="*/ 96 h 126"/>
                <a:gd name="T10" fmla="*/ 152 w 202"/>
                <a:gd name="T11" fmla="*/ 94 h 126"/>
                <a:gd name="T12" fmla="*/ 154 w 202"/>
                <a:gd name="T13" fmla="*/ 88 h 126"/>
                <a:gd name="T14" fmla="*/ 162 w 202"/>
                <a:gd name="T15" fmla="*/ 88 h 126"/>
                <a:gd name="T16" fmla="*/ 168 w 202"/>
                <a:gd name="T17" fmla="*/ 82 h 126"/>
                <a:gd name="T18" fmla="*/ 166 w 202"/>
                <a:gd name="T19" fmla="*/ 80 h 126"/>
                <a:gd name="T20" fmla="*/ 176 w 202"/>
                <a:gd name="T21" fmla="*/ 76 h 126"/>
                <a:gd name="T22" fmla="*/ 172 w 202"/>
                <a:gd name="T23" fmla="*/ 72 h 126"/>
                <a:gd name="T24" fmla="*/ 174 w 202"/>
                <a:gd name="T25" fmla="*/ 68 h 126"/>
                <a:gd name="T26" fmla="*/ 180 w 202"/>
                <a:gd name="T27" fmla="*/ 66 h 126"/>
                <a:gd name="T28" fmla="*/ 188 w 202"/>
                <a:gd name="T29" fmla="*/ 64 h 126"/>
                <a:gd name="T30" fmla="*/ 194 w 202"/>
                <a:gd name="T31" fmla="*/ 66 h 126"/>
                <a:gd name="T32" fmla="*/ 202 w 202"/>
                <a:gd name="T33" fmla="*/ 62 h 126"/>
                <a:gd name="T34" fmla="*/ 196 w 202"/>
                <a:gd name="T35" fmla="*/ 54 h 126"/>
                <a:gd name="T36" fmla="*/ 194 w 202"/>
                <a:gd name="T37" fmla="*/ 58 h 126"/>
                <a:gd name="T38" fmla="*/ 190 w 202"/>
                <a:gd name="T39" fmla="*/ 60 h 126"/>
                <a:gd name="T40" fmla="*/ 182 w 202"/>
                <a:gd name="T41" fmla="*/ 56 h 126"/>
                <a:gd name="T42" fmla="*/ 180 w 202"/>
                <a:gd name="T43" fmla="*/ 50 h 126"/>
                <a:gd name="T44" fmla="*/ 184 w 202"/>
                <a:gd name="T45" fmla="*/ 42 h 126"/>
                <a:gd name="T46" fmla="*/ 180 w 202"/>
                <a:gd name="T47" fmla="*/ 46 h 126"/>
                <a:gd name="T48" fmla="*/ 172 w 202"/>
                <a:gd name="T49" fmla="*/ 52 h 126"/>
                <a:gd name="T50" fmla="*/ 170 w 202"/>
                <a:gd name="T51" fmla="*/ 58 h 126"/>
                <a:gd name="T52" fmla="*/ 162 w 202"/>
                <a:gd name="T53" fmla="*/ 66 h 126"/>
                <a:gd name="T54" fmla="*/ 156 w 202"/>
                <a:gd name="T55" fmla="*/ 62 h 126"/>
                <a:gd name="T56" fmla="*/ 148 w 202"/>
                <a:gd name="T57" fmla="*/ 62 h 126"/>
                <a:gd name="T58" fmla="*/ 138 w 202"/>
                <a:gd name="T59" fmla="*/ 66 h 126"/>
                <a:gd name="T60" fmla="*/ 124 w 202"/>
                <a:gd name="T61" fmla="*/ 50 h 126"/>
                <a:gd name="T62" fmla="*/ 120 w 202"/>
                <a:gd name="T63" fmla="*/ 34 h 126"/>
                <a:gd name="T64" fmla="*/ 110 w 202"/>
                <a:gd name="T65" fmla="*/ 22 h 126"/>
                <a:gd name="T66" fmla="*/ 72 w 202"/>
                <a:gd name="T67" fmla="*/ 24 h 126"/>
                <a:gd name="T68" fmla="*/ 52 w 202"/>
                <a:gd name="T69" fmla="*/ 14 h 126"/>
                <a:gd name="T70" fmla="*/ 0 w 202"/>
                <a:gd name="T71" fmla="*/ 6 h 126"/>
                <a:gd name="T72" fmla="*/ 16 w 202"/>
                <a:gd name="T73" fmla="*/ 66 h 126"/>
                <a:gd name="T74" fmla="*/ 22 w 202"/>
                <a:gd name="T75" fmla="*/ 64 h 126"/>
                <a:gd name="T76" fmla="*/ 20 w 202"/>
                <a:gd name="T77" fmla="*/ 56 h 126"/>
                <a:gd name="T78" fmla="*/ 26 w 202"/>
                <a:gd name="T79" fmla="*/ 50 h 126"/>
                <a:gd name="T80" fmla="*/ 30 w 202"/>
                <a:gd name="T81" fmla="*/ 46 h 126"/>
                <a:gd name="T82" fmla="*/ 36 w 202"/>
                <a:gd name="T83" fmla="*/ 46 h 126"/>
                <a:gd name="T84" fmla="*/ 38 w 202"/>
                <a:gd name="T85" fmla="*/ 44 h 126"/>
                <a:gd name="T86" fmla="*/ 54 w 202"/>
                <a:gd name="T87" fmla="*/ 52 h 126"/>
                <a:gd name="T88" fmla="*/ 64 w 202"/>
                <a:gd name="T89" fmla="*/ 60 h 126"/>
                <a:gd name="T90" fmla="*/ 74 w 202"/>
                <a:gd name="T91" fmla="*/ 64 h 126"/>
                <a:gd name="T92" fmla="*/ 82 w 202"/>
                <a:gd name="T93" fmla="*/ 68 h 126"/>
                <a:gd name="T94" fmla="*/ 86 w 202"/>
                <a:gd name="T95" fmla="*/ 76 h 126"/>
                <a:gd name="T96" fmla="*/ 90 w 202"/>
                <a:gd name="T97" fmla="*/ 86 h 126"/>
                <a:gd name="T98" fmla="*/ 104 w 202"/>
                <a:gd name="T99" fmla="*/ 92 h 126"/>
                <a:gd name="T100" fmla="*/ 122 w 202"/>
                <a:gd name="T101" fmla="*/ 102 h 126"/>
                <a:gd name="T102" fmla="*/ 136 w 202"/>
                <a:gd name="T103" fmla="*/ 110 h 126"/>
                <a:gd name="T104" fmla="*/ 140 w 202"/>
                <a:gd name="T105" fmla="*/ 112 h 126"/>
                <a:gd name="T106" fmla="*/ 144 w 202"/>
                <a:gd name="T107" fmla="*/ 118 h 126"/>
                <a:gd name="T108" fmla="*/ 148 w 202"/>
                <a:gd name="T109" fmla="*/ 122 h 126"/>
                <a:gd name="T110" fmla="*/ 152 w 202"/>
                <a:gd name="T111" fmla="*/ 126 h 126"/>
                <a:gd name="T112" fmla="*/ 156 w 202"/>
                <a:gd name="T113" fmla="*/ 124 h 126"/>
                <a:gd name="T114" fmla="*/ 160 w 202"/>
                <a:gd name="T115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2" h="126">
                  <a:moveTo>
                    <a:pt x="160" y="126"/>
                  </a:moveTo>
                  <a:lnTo>
                    <a:pt x="160" y="118"/>
                  </a:lnTo>
                  <a:lnTo>
                    <a:pt x="164" y="112"/>
                  </a:lnTo>
                  <a:lnTo>
                    <a:pt x="164" y="110"/>
                  </a:lnTo>
                  <a:lnTo>
                    <a:pt x="164" y="106"/>
                  </a:lnTo>
                  <a:lnTo>
                    <a:pt x="162" y="106"/>
                  </a:lnTo>
                  <a:lnTo>
                    <a:pt x="160" y="102"/>
                  </a:lnTo>
                  <a:lnTo>
                    <a:pt x="162" y="100"/>
                  </a:lnTo>
                  <a:lnTo>
                    <a:pt x="160" y="96"/>
                  </a:lnTo>
                  <a:lnTo>
                    <a:pt x="158" y="96"/>
                  </a:lnTo>
                  <a:lnTo>
                    <a:pt x="156" y="98"/>
                  </a:lnTo>
                  <a:lnTo>
                    <a:pt x="152" y="94"/>
                  </a:lnTo>
                  <a:lnTo>
                    <a:pt x="152" y="90"/>
                  </a:lnTo>
                  <a:lnTo>
                    <a:pt x="154" y="88"/>
                  </a:lnTo>
                  <a:lnTo>
                    <a:pt x="160" y="88"/>
                  </a:lnTo>
                  <a:lnTo>
                    <a:pt x="162" y="88"/>
                  </a:lnTo>
                  <a:lnTo>
                    <a:pt x="162" y="84"/>
                  </a:lnTo>
                  <a:lnTo>
                    <a:pt x="168" y="82"/>
                  </a:lnTo>
                  <a:lnTo>
                    <a:pt x="166" y="80"/>
                  </a:lnTo>
                  <a:lnTo>
                    <a:pt x="166" y="80"/>
                  </a:lnTo>
                  <a:lnTo>
                    <a:pt x="170" y="78"/>
                  </a:lnTo>
                  <a:lnTo>
                    <a:pt x="176" y="76"/>
                  </a:lnTo>
                  <a:lnTo>
                    <a:pt x="176" y="74"/>
                  </a:lnTo>
                  <a:lnTo>
                    <a:pt x="172" y="72"/>
                  </a:lnTo>
                  <a:lnTo>
                    <a:pt x="172" y="70"/>
                  </a:lnTo>
                  <a:lnTo>
                    <a:pt x="174" y="68"/>
                  </a:lnTo>
                  <a:lnTo>
                    <a:pt x="178" y="66"/>
                  </a:lnTo>
                  <a:lnTo>
                    <a:pt x="180" y="66"/>
                  </a:lnTo>
                  <a:lnTo>
                    <a:pt x="184" y="62"/>
                  </a:lnTo>
                  <a:lnTo>
                    <a:pt x="188" y="64"/>
                  </a:lnTo>
                  <a:lnTo>
                    <a:pt x="188" y="66"/>
                  </a:lnTo>
                  <a:lnTo>
                    <a:pt x="194" y="66"/>
                  </a:lnTo>
                  <a:lnTo>
                    <a:pt x="198" y="66"/>
                  </a:lnTo>
                  <a:lnTo>
                    <a:pt x="202" y="62"/>
                  </a:lnTo>
                  <a:lnTo>
                    <a:pt x="202" y="60"/>
                  </a:lnTo>
                  <a:lnTo>
                    <a:pt x="196" y="54"/>
                  </a:lnTo>
                  <a:lnTo>
                    <a:pt x="194" y="54"/>
                  </a:lnTo>
                  <a:lnTo>
                    <a:pt x="194" y="58"/>
                  </a:lnTo>
                  <a:lnTo>
                    <a:pt x="192" y="60"/>
                  </a:lnTo>
                  <a:lnTo>
                    <a:pt x="190" y="60"/>
                  </a:lnTo>
                  <a:lnTo>
                    <a:pt x="186" y="58"/>
                  </a:lnTo>
                  <a:lnTo>
                    <a:pt x="182" y="56"/>
                  </a:lnTo>
                  <a:lnTo>
                    <a:pt x="178" y="54"/>
                  </a:lnTo>
                  <a:lnTo>
                    <a:pt x="180" y="50"/>
                  </a:lnTo>
                  <a:lnTo>
                    <a:pt x="184" y="44"/>
                  </a:lnTo>
                  <a:lnTo>
                    <a:pt x="184" y="42"/>
                  </a:lnTo>
                  <a:lnTo>
                    <a:pt x="182" y="42"/>
                  </a:lnTo>
                  <a:lnTo>
                    <a:pt x="180" y="46"/>
                  </a:lnTo>
                  <a:lnTo>
                    <a:pt x="178" y="46"/>
                  </a:lnTo>
                  <a:lnTo>
                    <a:pt x="172" y="52"/>
                  </a:lnTo>
                  <a:lnTo>
                    <a:pt x="172" y="56"/>
                  </a:lnTo>
                  <a:lnTo>
                    <a:pt x="170" y="58"/>
                  </a:lnTo>
                  <a:lnTo>
                    <a:pt x="168" y="62"/>
                  </a:lnTo>
                  <a:lnTo>
                    <a:pt x="162" y="66"/>
                  </a:lnTo>
                  <a:lnTo>
                    <a:pt x="160" y="66"/>
                  </a:lnTo>
                  <a:lnTo>
                    <a:pt x="156" y="62"/>
                  </a:lnTo>
                  <a:lnTo>
                    <a:pt x="150" y="62"/>
                  </a:lnTo>
                  <a:lnTo>
                    <a:pt x="148" y="62"/>
                  </a:lnTo>
                  <a:lnTo>
                    <a:pt x="142" y="66"/>
                  </a:lnTo>
                  <a:lnTo>
                    <a:pt x="138" y="66"/>
                  </a:lnTo>
                  <a:lnTo>
                    <a:pt x="134" y="52"/>
                  </a:lnTo>
                  <a:lnTo>
                    <a:pt x="124" y="50"/>
                  </a:lnTo>
                  <a:lnTo>
                    <a:pt x="124" y="32"/>
                  </a:lnTo>
                  <a:lnTo>
                    <a:pt x="120" y="34"/>
                  </a:lnTo>
                  <a:lnTo>
                    <a:pt x="116" y="26"/>
                  </a:lnTo>
                  <a:lnTo>
                    <a:pt x="110" y="22"/>
                  </a:lnTo>
                  <a:lnTo>
                    <a:pt x="90" y="22"/>
                  </a:lnTo>
                  <a:lnTo>
                    <a:pt x="72" y="24"/>
                  </a:lnTo>
                  <a:lnTo>
                    <a:pt x="60" y="16"/>
                  </a:lnTo>
                  <a:lnTo>
                    <a:pt x="52" y="14"/>
                  </a:lnTo>
                  <a:lnTo>
                    <a:pt x="32" y="0"/>
                  </a:lnTo>
                  <a:lnTo>
                    <a:pt x="0" y="6"/>
                  </a:lnTo>
                  <a:lnTo>
                    <a:pt x="10" y="66"/>
                  </a:lnTo>
                  <a:lnTo>
                    <a:pt x="16" y="66"/>
                  </a:lnTo>
                  <a:lnTo>
                    <a:pt x="20" y="66"/>
                  </a:lnTo>
                  <a:lnTo>
                    <a:pt x="22" y="64"/>
                  </a:lnTo>
                  <a:lnTo>
                    <a:pt x="20" y="62"/>
                  </a:lnTo>
                  <a:lnTo>
                    <a:pt x="20" y="56"/>
                  </a:lnTo>
                  <a:lnTo>
                    <a:pt x="22" y="52"/>
                  </a:lnTo>
                  <a:lnTo>
                    <a:pt x="26" y="50"/>
                  </a:lnTo>
                  <a:lnTo>
                    <a:pt x="28" y="48"/>
                  </a:lnTo>
                  <a:lnTo>
                    <a:pt x="30" y="46"/>
                  </a:lnTo>
                  <a:lnTo>
                    <a:pt x="34" y="48"/>
                  </a:lnTo>
                  <a:lnTo>
                    <a:pt x="36" y="46"/>
                  </a:lnTo>
                  <a:lnTo>
                    <a:pt x="32" y="44"/>
                  </a:lnTo>
                  <a:lnTo>
                    <a:pt x="38" y="44"/>
                  </a:lnTo>
                  <a:lnTo>
                    <a:pt x="48" y="48"/>
                  </a:lnTo>
                  <a:lnTo>
                    <a:pt x="54" y="52"/>
                  </a:lnTo>
                  <a:lnTo>
                    <a:pt x="56" y="56"/>
                  </a:lnTo>
                  <a:lnTo>
                    <a:pt x="64" y="60"/>
                  </a:lnTo>
                  <a:lnTo>
                    <a:pt x="72" y="64"/>
                  </a:lnTo>
                  <a:lnTo>
                    <a:pt x="74" y="64"/>
                  </a:lnTo>
                  <a:lnTo>
                    <a:pt x="76" y="64"/>
                  </a:lnTo>
                  <a:lnTo>
                    <a:pt x="82" y="68"/>
                  </a:lnTo>
                  <a:lnTo>
                    <a:pt x="84" y="76"/>
                  </a:lnTo>
                  <a:lnTo>
                    <a:pt x="86" y="76"/>
                  </a:lnTo>
                  <a:lnTo>
                    <a:pt x="88" y="80"/>
                  </a:lnTo>
                  <a:lnTo>
                    <a:pt x="90" y="86"/>
                  </a:lnTo>
                  <a:lnTo>
                    <a:pt x="94" y="88"/>
                  </a:lnTo>
                  <a:lnTo>
                    <a:pt x="104" y="92"/>
                  </a:lnTo>
                  <a:lnTo>
                    <a:pt x="112" y="98"/>
                  </a:lnTo>
                  <a:lnTo>
                    <a:pt x="122" y="102"/>
                  </a:lnTo>
                  <a:lnTo>
                    <a:pt x="130" y="108"/>
                  </a:lnTo>
                  <a:lnTo>
                    <a:pt x="136" y="110"/>
                  </a:lnTo>
                  <a:lnTo>
                    <a:pt x="138" y="112"/>
                  </a:lnTo>
                  <a:lnTo>
                    <a:pt x="140" y="112"/>
                  </a:lnTo>
                  <a:lnTo>
                    <a:pt x="144" y="114"/>
                  </a:lnTo>
                  <a:lnTo>
                    <a:pt x="144" y="118"/>
                  </a:lnTo>
                  <a:lnTo>
                    <a:pt x="144" y="124"/>
                  </a:lnTo>
                  <a:lnTo>
                    <a:pt x="148" y="122"/>
                  </a:lnTo>
                  <a:lnTo>
                    <a:pt x="152" y="124"/>
                  </a:lnTo>
                  <a:lnTo>
                    <a:pt x="152" y="126"/>
                  </a:lnTo>
                  <a:lnTo>
                    <a:pt x="154" y="126"/>
                  </a:lnTo>
                  <a:lnTo>
                    <a:pt x="156" y="124"/>
                  </a:lnTo>
                  <a:lnTo>
                    <a:pt x="158" y="124"/>
                  </a:lnTo>
                  <a:lnTo>
                    <a:pt x="160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Country : Turkmenistan"/>
            <p:cNvSpPr>
              <a:spLocks/>
            </p:cNvSpPr>
            <p:nvPr/>
          </p:nvSpPr>
          <p:spPr bwMode="auto">
            <a:xfrm>
              <a:off x="5647074" y="2941459"/>
              <a:ext cx="368597" cy="233444"/>
            </a:xfrm>
            <a:custGeom>
              <a:avLst/>
              <a:gdLst>
                <a:gd name="T0" fmla="*/ 180 w 180"/>
                <a:gd name="T1" fmla="*/ 70 h 114"/>
                <a:gd name="T2" fmla="*/ 172 w 180"/>
                <a:gd name="T3" fmla="*/ 66 h 114"/>
                <a:gd name="T4" fmla="*/ 148 w 180"/>
                <a:gd name="T5" fmla="*/ 54 h 114"/>
                <a:gd name="T6" fmla="*/ 126 w 180"/>
                <a:gd name="T7" fmla="*/ 42 h 114"/>
                <a:gd name="T8" fmla="*/ 120 w 180"/>
                <a:gd name="T9" fmla="*/ 32 h 114"/>
                <a:gd name="T10" fmla="*/ 110 w 180"/>
                <a:gd name="T11" fmla="*/ 20 h 114"/>
                <a:gd name="T12" fmla="*/ 92 w 180"/>
                <a:gd name="T13" fmla="*/ 12 h 114"/>
                <a:gd name="T14" fmla="*/ 74 w 180"/>
                <a:gd name="T15" fmla="*/ 0 h 114"/>
                <a:gd name="T16" fmla="*/ 70 w 180"/>
                <a:gd name="T17" fmla="*/ 4 h 114"/>
                <a:gd name="T18" fmla="*/ 62 w 180"/>
                <a:gd name="T19" fmla="*/ 6 h 114"/>
                <a:gd name="T20" fmla="*/ 56 w 180"/>
                <a:gd name="T21" fmla="*/ 18 h 114"/>
                <a:gd name="T22" fmla="*/ 52 w 180"/>
                <a:gd name="T23" fmla="*/ 22 h 114"/>
                <a:gd name="T24" fmla="*/ 30 w 180"/>
                <a:gd name="T25" fmla="*/ 14 h 114"/>
                <a:gd name="T26" fmla="*/ 8 w 180"/>
                <a:gd name="T27" fmla="*/ 10 h 114"/>
                <a:gd name="T28" fmla="*/ 2 w 180"/>
                <a:gd name="T29" fmla="*/ 20 h 114"/>
                <a:gd name="T30" fmla="*/ 6 w 180"/>
                <a:gd name="T31" fmla="*/ 26 h 114"/>
                <a:gd name="T32" fmla="*/ 6 w 180"/>
                <a:gd name="T33" fmla="*/ 36 h 114"/>
                <a:gd name="T34" fmla="*/ 8 w 180"/>
                <a:gd name="T35" fmla="*/ 46 h 114"/>
                <a:gd name="T36" fmla="*/ 12 w 180"/>
                <a:gd name="T37" fmla="*/ 46 h 114"/>
                <a:gd name="T38" fmla="*/ 18 w 180"/>
                <a:gd name="T39" fmla="*/ 46 h 114"/>
                <a:gd name="T40" fmla="*/ 18 w 180"/>
                <a:gd name="T41" fmla="*/ 52 h 114"/>
                <a:gd name="T42" fmla="*/ 22 w 180"/>
                <a:gd name="T43" fmla="*/ 54 h 114"/>
                <a:gd name="T44" fmla="*/ 16 w 180"/>
                <a:gd name="T45" fmla="*/ 52 h 114"/>
                <a:gd name="T46" fmla="*/ 16 w 180"/>
                <a:gd name="T47" fmla="*/ 60 h 114"/>
                <a:gd name="T48" fmla="*/ 18 w 180"/>
                <a:gd name="T49" fmla="*/ 56 h 114"/>
                <a:gd name="T50" fmla="*/ 24 w 180"/>
                <a:gd name="T51" fmla="*/ 60 h 114"/>
                <a:gd name="T52" fmla="*/ 26 w 180"/>
                <a:gd name="T53" fmla="*/ 70 h 114"/>
                <a:gd name="T54" fmla="*/ 30 w 180"/>
                <a:gd name="T55" fmla="*/ 86 h 114"/>
                <a:gd name="T56" fmla="*/ 38 w 180"/>
                <a:gd name="T57" fmla="*/ 80 h 114"/>
                <a:gd name="T58" fmla="*/ 48 w 180"/>
                <a:gd name="T59" fmla="*/ 74 h 114"/>
                <a:gd name="T60" fmla="*/ 58 w 180"/>
                <a:gd name="T61" fmla="*/ 72 h 114"/>
                <a:gd name="T62" fmla="*/ 66 w 180"/>
                <a:gd name="T63" fmla="*/ 72 h 114"/>
                <a:gd name="T64" fmla="*/ 82 w 180"/>
                <a:gd name="T65" fmla="*/ 80 h 114"/>
                <a:gd name="T66" fmla="*/ 92 w 180"/>
                <a:gd name="T67" fmla="*/ 82 h 114"/>
                <a:gd name="T68" fmla="*/ 96 w 180"/>
                <a:gd name="T69" fmla="*/ 86 h 114"/>
                <a:gd name="T70" fmla="*/ 108 w 180"/>
                <a:gd name="T71" fmla="*/ 94 h 114"/>
                <a:gd name="T72" fmla="*/ 118 w 180"/>
                <a:gd name="T73" fmla="*/ 100 h 114"/>
                <a:gd name="T74" fmla="*/ 120 w 180"/>
                <a:gd name="T75" fmla="*/ 106 h 114"/>
                <a:gd name="T76" fmla="*/ 124 w 180"/>
                <a:gd name="T77" fmla="*/ 108 h 114"/>
                <a:gd name="T78" fmla="*/ 130 w 180"/>
                <a:gd name="T79" fmla="*/ 108 h 114"/>
                <a:gd name="T80" fmla="*/ 136 w 180"/>
                <a:gd name="T81" fmla="*/ 112 h 114"/>
                <a:gd name="T82" fmla="*/ 142 w 180"/>
                <a:gd name="T83" fmla="*/ 112 h 114"/>
                <a:gd name="T84" fmla="*/ 146 w 180"/>
                <a:gd name="T85" fmla="*/ 106 h 114"/>
                <a:gd name="T86" fmla="*/ 154 w 180"/>
                <a:gd name="T87" fmla="*/ 102 h 114"/>
                <a:gd name="T88" fmla="*/ 158 w 180"/>
                <a:gd name="T89" fmla="*/ 98 h 114"/>
                <a:gd name="T90" fmla="*/ 162 w 180"/>
                <a:gd name="T91" fmla="*/ 88 h 114"/>
                <a:gd name="T92" fmla="*/ 160 w 180"/>
                <a:gd name="T93" fmla="*/ 84 h 114"/>
                <a:gd name="T94" fmla="*/ 166 w 180"/>
                <a:gd name="T95" fmla="*/ 82 h 114"/>
                <a:gd name="T96" fmla="*/ 174 w 180"/>
                <a:gd name="T97" fmla="*/ 78 h 114"/>
                <a:gd name="T98" fmla="*/ 180 w 180"/>
                <a:gd name="T99" fmla="*/ 8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0" h="114">
                  <a:moveTo>
                    <a:pt x="180" y="80"/>
                  </a:moveTo>
                  <a:lnTo>
                    <a:pt x="180" y="74"/>
                  </a:lnTo>
                  <a:lnTo>
                    <a:pt x="180" y="70"/>
                  </a:lnTo>
                  <a:lnTo>
                    <a:pt x="176" y="68"/>
                  </a:lnTo>
                  <a:lnTo>
                    <a:pt x="174" y="68"/>
                  </a:lnTo>
                  <a:lnTo>
                    <a:pt x="172" y="66"/>
                  </a:lnTo>
                  <a:lnTo>
                    <a:pt x="166" y="64"/>
                  </a:lnTo>
                  <a:lnTo>
                    <a:pt x="158" y="58"/>
                  </a:lnTo>
                  <a:lnTo>
                    <a:pt x="148" y="54"/>
                  </a:lnTo>
                  <a:lnTo>
                    <a:pt x="140" y="48"/>
                  </a:lnTo>
                  <a:lnTo>
                    <a:pt x="130" y="44"/>
                  </a:lnTo>
                  <a:lnTo>
                    <a:pt x="126" y="42"/>
                  </a:lnTo>
                  <a:lnTo>
                    <a:pt x="124" y="36"/>
                  </a:lnTo>
                  <a:lnTo>
                    <a:pt x="122" y="32"/>
                  </a:lnTo>
                  <a:lnTo>
                    <a:pt x="120" y="32"/>
                  </a:lnTo>
                  <a:lnTo>
                    <a:pt x="118" y="24"/>
                  </a:lnTo>
                  <a:lnTo>
                    <a:pt x="112" y="20"/>
                  </a:lnTo>
                  <a:lnTo>
                    <a:pt x="110" y="20"/>
                  </a:lnTo>
                  <a:lnTo>
                    <a:pt x="108" y="20"/>
                  </a:lnTo>
                  <a:lnTo>
                    <a:pt x="100" y="16"/>
                  </a:lnTo>
                  <a:lnTo>
                    <a:pt x="92" y="12"/>
                  </a:lnTo>
                  <a:lnTo>
                    <a:pt x="90" y="8"/>
                  </a:lnTo>
                  <a:lnTo>
                    <a:pt x="84" y="4"/>
                  </a:lnTo>
                  <a:lnTo>
                    <a:pt x="74" y="0"/>
                  </a:lnTo>
                  <a:lnTo>
                    <a:pt x="68" y="0"/>
                  </a:lnTo>
                  <a:lnTo>
                    <a:pt x="72" y="2"/>
                  </a:lnTo>
                  <a:lnTo>
                    <a:pt x="70" y="4"/>
                  </a:lnTo>
                  <a:lnTo>
                    <a:pt x="66" y="2"/>
                  </a:lnTo>
                  <a:lnTo>
                    <a:pt x="64" y="4"/>
                  </a:lnTo>
                  <a:lnTo>
                    <a:pt x="62" y="6"/>
                  </a:lnTo>
                  <a:lnTo>
                    <a:pt x="58" y="8"/>
                  </a:lnTo>
                  <a:lnTo>
                    <a:pt x="56" y="12"/>
                  </a:lnTo>
                  <a:lnTo>
                    <a:pt x="56" y="18"/>
                  </a:lnTo>
                  <a:lnTo>
                    <a:pt x="58" y="20"/>
                  </a:lnTo>
                  <a:lnTo>
                    <a:pt x="56" y="22"/>
                  </a:lnTo>
                  <a:lnTo>
                    <a:pt x="52" y="22"/>
                  </a:lnTo>
                  <a:lnTo>
                    <a:pt x="44" y="22"/>
                  </a:lnTo>
                  <a:lnTo>
                    <a:pt x="40" y="24"/>
                  </a:lnTo>
                  <a:lnTo>
                    <a:pt x="30" y="14"/>
                  </a:lnTo>
                  <a:lnTo>
                    <a:pt x="22" y="8"/>
                  </a:lnTo>
                  <a:lnTo>
                    <a:pt x="14" y="8"/>
                  </a:lnTo>
                  <a:lnTo>
                    <a:pt x="8" y="10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8" y="30"/>
                  </a:lnTo>
                  <a:lnTo>
                    <a:pt x="8" y="3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8" y="44"/>
                  </a:lnTo>
                  <a:lnTo>
                    <a:pt x="8" y="46"/>
                  </a:lnTo>
                  <a:lnTo>
                    <a:pt x="14" y="50"/>
                  </a:lnTo>
                  <a:lnTo>
                    <a:pt x="12" y="48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6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8"/>
                  </a:lnTo>
                  <a:lnTo>
                    <a:pt x="18" y="52"/>
                  </a:lnTo>
                  <a:lnTo>
                    <a:pt x="20" y="50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0" y="54"/>
                  </a:lnTo>
                  <a:lnTo>
                    <a:pt x="18" y="54"/>
                  </a:lnTo>
                  <a:lnTo>
                    <a:pt x="16" y="52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8" y="56"/>
                  </a:lnTo>
                  <a:lnTo>
                    <a:pt x="20" y="56"/>
                  </a:lnTo>
                  <a:lnTo>
                    <a:pt x="22" y="60"/>
                  </a:lnTo>
                  <a:lnTo>
                    <a:pt x="24" y="60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0"/>
                  </a:lnTo>
                  <a:lnTo>
                    <a:pt x="26" y="76"/>
                  </a:lnTo>
                  <a:lnTo>
                    <a:pt x="26" y="80"/>
                  </a:lnTo>
                  <a:lnTo>
                    <a:pt x="30" y="86"/>
                  </a:lnTo>
                  <a:lnTo>
                    <a:pt x="32" y="84"/>
                  </a:lnTo>
                  <a:lnTo>
                    <a:pt x="38" y="84"/>
                  </a:lnTo>
                  <a:lnTo>
                    <a:pt x="38" y="80"/>
                  </a:lnTo>
                  <a:lnTo>
                    <a:pt x="40" y="78"/>
                  </a:lnTo>
                  <a:lnTo>
                    <a:pt x="42" y="78"/>
                  </a:lnTo>
                  <a:lnTo>
                    <a:pt x="48" y="74"/>
                  </a:lnTo>
                  <a:lnTo>
                    <a:pt x="54" y="74"/>
                  </a:lnTo>
                  <a:lnTo>
                    <a:pt x="58" y="74"/>
                  </a:lnTo>
                  <a:lnTo>
                    <a:pt x="58" y="72"/>
                  </a:lnTo>
                  <a:lnTo>
                    <a:pt x="62" y="70"/>
                  </a:lnTo>
                  <a:lnTo>
                    <a:pt x="64" y="72"/>
                  </a:lnTo>
                  <a:lnTo>
                    <a:pt x="66" y="72"/>
                  </a:lnTo>
                  <a:lnTo>
                    <a:pt x="72" y="76"/>
                  </a:lnTo>
                  <a:lnTo>
                    <a:pt x="74" y="76"/>
                  </a:lnTo>
                  <a:lnTo>
                    <a:pt x="82" y="80"/>
                  </a:lnTo>
                  <a:lnTo>
                    <a:pt x="84" y="80"/>
                  </a:lnTo>
                  <a:lnTo>
                    <a:pt x="86" y="80"/>
                  </a:lnTo>
                  <a:lnTo>
                    <a:pt x="92" y="82"/>
                  </a:lnTo>
                  <a:lnTo>
                    <a:pt x="94" y="82"/>
                  </a:lnTo>
                  <a:lnTo>
                    <a:pt x="94" y="86"/>
                  </a:lnTo>
                  <a:lnTo>
                    <a:pt x="96" y="86"/>
                  </a:lnTo>
                  <a:lnTo>
                    <a:pt x="98" y="86"/>
                  </a:lnTo>
                  <a:lnTo>
                    <a:pt x="104" y="88"/>
                  </a:lnTo>
                  <a:lnTo>
                    <a:pt x="108" y="94"/>
                  </a:lnTo>
                  <a:lnTo>
                    <a:pt x="114" y="94"/>
                  </a:lnTo>
                  <a:lnTo>
                    <a:pt x="116" y="96"/>
                  </a:lnTo>
                  <a:lnTo>
                    <a:pt x="118" y="100"/>
                  </a:lnTo>
                  <a:lnTo>
                    <a:pt x="118" y="102"/>
                  </a:lnTo>
                  <a:lnTo>
                    <a:pt x="120" y="104"/>
                  </a:lnTo>
                  <a:lnTo>
                    <a:pt x="120" y="106"/>
                  </a:lnTo>
                  <a:lnTo>
                    <a:pt x="120" y="108"/>
                  </a:lnTo>
                  <a:lnTo>
                    <a:pt x="122" y="108"/>
                  </a:lnTo>
                  <a:lnTo>
                    <a:pt x="124" y="108"/>
                  </a:lnTo>
                  <a:lnTo>
                    <a:pt x="126" y="110"/>
                  </a:lnTo>
                  <a:lnTo>
                    <a:pt x="128" y="110"/>
                  </a:lnTo>
                  <a:lnTo>
                    <a:pt x="130" y="108"/>
                  </a:lnTo>
                  <a:lnTo>
                    <a:pt x="132" y="108"/>
                  </a:lnTo>
                  <a:lnTo>
                    <a:pt x="134" y="110"/>
                  </a:lnTo>
                  <a:lnTo>
                    <a:pt x="136" y="112"/>
                  </a:lnTo>
                  <a:lnTo>
                    <a:pt x="136" y="114"/>
                  </a:lnTo>
                  <a:lnTo>
                    <a:pt x="138" y="112"/>
                  </a:lnTo>
                  <a:lnTo>
                    <a:pt x="142" y="112"/>
                  </a:lnTo>
                  <a:lnTo>
                    <a:pt x="144" y="110"/>
                  </a:lnTo>
                  <a:lnTo>
                    <a:pt x="144" y="108"/>
                  </a:lnTo>
                  <a:lnTo>
                    <a:pt x="146" y="106"/>
                  </a:lnTo>
                  <a:lnTo>
                    <a:pt x="144" y="104"/>
                  </a:lnTo>
                  <a:lnTo>
                    <a:pt x="148" y="102"/>
                  </a:lnTo>
                  <a:lnTo>
                    <a:pt x="154" y="102"/>
                  </a:lnTo>
                  <a:lnTo>
                    <a:pt x="154" y="100"/>
                  </a:lnTo>
                  <a:lnTo>
                    <a:pt x="156" y="98"/>
                  </a:lnTo>
                  <a:lnTo>
                    <a:pt x="158" y="98"/>
                  </a:lnTo>
                  <a:lnTo>
                    <a:pt x="158" y="94"/>
                  </a:lnTo>
                  <a:lnTo>
                    <a:pt x="158" y="92"/>
                  </a:lnTo>
                  <a:lnTo>
                    <a:pt x="162" y="88"/>
                  </a:lnTo>
                  <a:lnTo>
                    <a:pt x="162" y="86"/>
                  </a:lnTo>
                  <a:lnTo>
                    <a:pt x="160" y="86"/>
                  </a:lnTo>
                  <a:lnTo>
                    <a:pt x="160" y="84"/>
                  </a:lnTo>
                  <a:lnTo>
                    <a:pt x="162" y="84"/>
                  </a:lnTo>
                  <a:lnTo>
                    <a:pt x="164" y="82"/>
                  </a:lnTo>
                  <a:lnTo>
                    <a:pt x="166" y="82"/>
                  </a:lnTo>
                  <a:lnTo>
                    <a:pt x="168" y="82"/>
                  </a:lnTo>
                  <a:lnTo>
                    <a:pt x="172" y="78"/>
                  </a:lnTo>
                  <a:lnTo>
                    <a:pt x="174" y="78"/>
                  </a:lnTo>
                  <a:lnTo>
                    <a:pt x="176" y="80"/>
                  </a:lnTo>
                  <a:lnTo>
                    <a:pt x="180" y="78"/>
                  </a:lnTo>
                  <a:lnTo>
                    <a:pt x="180" y="80"/>
                  </a:lnTo>
                  <a:lnTo>
                    <a:pt x="180" y="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3" name="Country : Philippines"/>
            <p:cNvSpPr>
              <a:spLocks noEditPoints="1"/>
            </p:cNvSpPr>
            <p:nvPr/>
          </p:nvSpPr>
          <p:spPr bwMode="auto">
            <a:xfrm>
              <a:off x="7391764" y="3613124"/>
              <a:ext cx="258018" cy="384979"/>
            </a:xfrm>
            <a:custGeom>
              <a:avLst/>
              <a:gdLst>
                <a:gd name="T0" fmla="*/ 48 w 126"/>
                <a:gd name="T1" fmla="*/ 2 h 188"/>
                <a:gd name="T2" fmla="*/ 58 w 126"/>
                <a:gd name="T3" fmla="*/ 72 h 188"/>
                <a:gd name="T4" fmla="*/ 78 w 126"/>
                <a:gd name="T5" fmla="*/ 76 h 188"/>
                <a:gd name="T6" fmla="*/ 86 w 126"/>
                <a:gd name="T7" fmla="*/ 88 h 188"/>
                <a:gd name="T8" fmla="*/ 86 w 126"/>
                <a:gd name="T9" fmla="*/ 92 h 188"/>
                <a:gd name="T10" fmla="*/ 70 w 126"/>
                <a:gd name="T11" fmla="*/ 82 h 188"/>
                <a:gd name="T12" fmla="*/ 48 w 126"/>
                <a:gd name="T13" fmla="*/ 80 h 188"/>
                <a:gd name="T14" fmla="*/ 42 w 126"/>
                <a:gd name="T15" fmla="*/ 64 h 188"/>
                <a:gd name="T16" fmla="*/ 32 w 126"/>
                <a:gd name="T17" fmla="*/ 52 h 188"/>
                <a:gd name="T18" fmla="*/ 36 w 126"/>
                <a:gd name="T19" fmla="*/ 30 h 188"/>
                <a:gd name="T20" fmla="*/ 58 w 126"/>
                <a:gd name="T21" fmla="*/ 12 h 188"/>
                <a:gd name="T22" fmla="*/ 62 w 126"/>
                <a:gd name="T23" fmla="*/ 44 h 188"/>
                <a:gd name="T24" fmla="*/ 56 w 126"/>
                <a:gd name="T25" fmla="*/ 66 h 188"/>
                <a:gd name="T26" fmla="*/ 58 w 126"/>
                <a:gd name="T27" fmla="*/ 66 h 188"/>
                <a:gd name="T28" fmla="*/ 38 w 126"/>
                <a:gd name="T29" fmla="*/ 78 h 188"/>
                <a:gd name="T30" fmla="*/ 50 w 126"/>
                <a:gd name="T31" fmla="*/ 100 h 188"/>
                <a:gd name="T32" fmla="*/ 42 w 126"/>
                <a:gd name="T33" fmla="*/ 82 h 188"/>
                <a:gd name="T34" fmla="*/ 90 w 126"/>
                <a:gd name="T35" fmla="*/ 74 h 188"/>
                <a:gd name="T36" fmla="*/ 64 w 126"/>
                <a:gd name="T37" fmla="*/ 96 h 188"/>
                <a:gd name="T38" fmla="*/ 72 w 126"/>
                <a:gd name="T39" fmla="*/ 98 h 188"/>
                <a:gd name="T40" fmla="*/ 82 w 126"/>
                <a:gd name="T41" fmla="*/ 94 h 188"/>
                <a:gd name="T42" fmla="*/ 90 w 126"/>
                <a:gd name="T43" fmla="*/ 104 h 188"/>
                <a:gd name="T44" fmla="*/ 78 w 126"/>
                <a:gd name="T45" fmla="*/ 102 h 188"/>
                <a:gd name="T46" fmla="*/ 60 w 126"/>
                <a:gd name="T47" fmla="*/ 106 h 188"/>
                <a:gd name="T48" fmla="*/ 80 w 126"/>
                <a:gd name="T49" fmla="*/ 110 h 188"/>
                <a:gd name="T50" fmla="*/ 70 w 126"/>
                <a:gd name="T51" fmla="*/ 120 h 188"/>
                <a:gd name="T52" fmla="*/ 82 w 126"/>
                <a:gd name="T53" fmla="*/ 136 h 188"/>
                <a:gd name="T54" fmla="*/ 84 w 126"/>
                <a:gd name="T55" fmla="*/ 128 h 188"/>
                <a:gd name="T56" fmla="*/ 80 w 126"/>
                <a:gd name="T57" fmla="*/ 116 h 188"/>
                <a:gd name="T58" fmla="*/ 78 w 126"/>
                <a:gd name="T59" fmla="*/ 140 h 188"/>
                <a:gd name="T60" fmla="*/ 86 w 126"/>
                <a:gd name="T61" fmla="*/ 138 h 188"/>
                <a:gd name="T62" fmla="*/ 94 w 126"/>
                <a:gd name="T63" fmla="*/ 128 h 188"/>
                <a:gd name="T64" fmla="*/ 98 w 126"/>
                <a:gd name="T65" fmla="*/ 138 h 188"/>
                <a:gd name="T66" fmla="*/ 104 w 126"/>
                <a:gd name="T67" fmla="*/ 114 h 188"/>
                <a:gd name="T68" fmla="*/ 104 w 126"/>
                <a:gd name="T69" fmla="*/ 96 h 188"/>
                <a:gd name="T70" fmla="*/ 98 w 126"/>
                <a:gd name="T71" fmla="*/ 102 h 188"/>
                <a:gd name="T72" fmla="*/ 96 w 126"/>
                <a:gd name="T73" fmla="*/ 112 h 188"/>
                <a:gd name="T74" fmla="*/ 104 w 126"/>
                <a:gd name="T75" fmla="*/ 128 h 188"/>
                <a:gd name="T76" fmla="*/ 112 w 126"/>
                <a:gd name="T77" fmla="*/ 116 h 188"/>
                <a:gd name="T78" fmla="*/ 112 w 126"/>
                <a:gd name="T79" fmla="*/ 126 h 188"/>
                <a:gd name="T80" fmla="*/ 116 w 126"/>
                <a:gd name="T81" fmla="*/ 136 h 188"/>
                <a:gd name="T82" fmla="*/ 68 w 126"/>
                <a:gd name="T83" fmla="*/ 172 h 188"/>
                <a:gd name="T84" fmla="*/ 82 w 126"/>
                <a:gd name="T85" fmla="*/ 148 h 188"/>
                <a:gd name="T86" fmla="*/ 100 w 126"/>
                <a:gd name="T87" fmla="*/ 150 h 188"/>
                <a:gd name="T88" fmla="*/ 108 w 126"/>
                <a:gd name="T89" fmla="*/ 132 h 188"/>
                <a:gd name="T90" fmla="*/ 120 w 126"/>
                <a:gd name="T91" fmla="*/ 150 h 188"/>
                <a:gd name="T92" fmla="*/ 124 w 126"/>
                <a:gd name="T93" fmla="*/ 172 h 188"/>
                <a:gd name="T94" fmla="*/ 116 w 126"/>
                <a:gd name="T95" fmla="*/ 166 h 188"/>
                <a:gd name="T96" fmla="*/ 110 w 126"/>
                <a:gd name="T97" fmla="*/ 184 h 188"/>
                <a:gd name="T98" fmla="*/ 92 w 126"/>
                <a:gd name="T99" fmla="*/ 172 h 188"/>
                <a:gd name="T100" fmla="*/ 84 w 126"/>
                <a:gd name="T101" fmla="*/ 160 h 188"/>
                <a:gd name="T102" fmla="*/ 76 w 126"/>
                <a:gd name="T103" fmla="*/ 164 h 188"/>
                <a:gd name="T104" fmla="*/ 66 w 126"/>
                <a:gd name="T105" fmla="*/ 178 h 188"/>
                <a:gd name="T106" fmla="*/ 34 w 126"/>
                <a:gd name="T107" fmla="*/ 98 h 188"/>
                <a:gd name="T108" fmla="*/ 36 w 126"/>
                <a:gd name="T109" fmla="*/ 106 h 188"/>
                <a:gd name="T110" fmla="*/ 36 w 126"/>
                <a:gd name="T111" fmla="*/ 124 h 188"/>
                <a:gd name="T112" fmla="*/ 22 w 126"/>
                <a:gd name="T113" fmla="*/ 138 h 188"/>
                <a:gd name="T114" fmla="*/ 30 w 126"/>
                <a:gd name="T115" fmla="*/ 112 h 188"/>
                <a:gd name="T116" fmla="*/ 18 w 126"/>
                <a:gd name="T117" fmla="*/ 136 h 188"/>
                <a:gd name="T118" fmla="*/ 6 w 126"/>
                <a:gd name="T119" fmla="*/ 152 h 188"/>
                <a:gd name="T120" fmla="*/ 4 w 126"/>
                <a:gd name="T121" fmla="*/ 156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6" h="188">
                  <a:moveTo>
                    <a:pt x="46" y="8"/>
                  </a:moveTo>
                  <a:lnTo>
                    <a:pt x="48" y="8"/>
                  </a:lnTo>
                  <a:lnTo>
                    <a:pt x="46" y="10"/>
                  </a:lnTo>
                  <a:lnTo>
                    <a:pt x="46" y="8"/>
                  </a:lnTo>
                  <a:lnTo>
                    <a:pt x="46" y="8"/>
                  </a:lnTo>
                  <a:close/>
                  <a:moveTo>
                    <a:pt x="44" y="4"/>
                  </a:moveTo>
                  <a:lnTo>
                    <a:pt x="46" y="4"/>
                  </a:lnTo>
                  <a:lnTo>
                    <a:pt x="44" y="6"/>
                  </a:lnTo>
                  <a:lnTo>
                    <a:pt x="44" y="4"/>
                  </a:lnTo>
                  <a:lnTo>
                    <a:pt x="44" y="4"/>
                  </a:lnTo>
                  <a:close/>
                  <a:moveTo>
                    <a:pt x="48" y="0"/>
                  </a:moveTo>
                  <a:lnTo>
                    <a:pt x="48" y="2"/>
                  </a:lnTo>
                  <a:lnTo>
                    <a:pt x="48" y="2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54" y="6"/>
                  </a:moveTo>
                  <a:lnTo>
                    <a:pt x="52" y="8"/>
                  </a:lnTo>
                  <a:lnTo>
                    <a:pt x="54" y="10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4" y="6"/>
                  </a:lnTo>
                  <a:lnTo>
                    <a:pt x="54" y="6"/>
                  </a:lnTo>
                  <a:close/>
                  <a:moveTo>
                    <a:pt x="56" y="70"/>
                  </a:moveTo>
                  <a:lnTo>
                    <a:pt x="58" y="72"/>
                  </a:lnTo>
                  <a:lnTo>
                    <a:pt x="58" y="74"/>
                  </a:lnTo>
                  <a:lnTo>
                    <a:pt x="62" y="74"/>
                  </a:lnTo>
                  <a:lnTo>
                    <a:pt x="64" y="74"/>
                  </a:lnTo>
                  <a:lnTo>
                    <a:pt x="64" y="72"/>
                  </a:lnTo>
                  <a:lnTo>
                    <a:pt x="68" y="70"/>
                  </a:lnTo>
                  <a:lnTo>
                    <a:pt x="70" y="70"/>
                  </a:lnTo>
                  <a:lnTo>
                    <a:pt x="74" y="72"/>
                  </a:lnTo>
                  <a:lnTo>
                    <a:pt x="76" y="74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78" y="78"/>
                  </a:lnTo>
                  <a:lnTo>
                    <a:pt x="78" y="76"/>
                  </a:lnTo>
                  <a:lnTo>
                    <a:pt x="78" y="74"/>
                  </a:lnTo>
                  <a:lnTo>
                    <a:pt x="80" y="76"/>
                  </a:lnTo>
                  <a:lnTo>
                    <a:pt x="82" y="76"/>
                  </a:lnTo>
                  <a:lnTo>
                    <a:pt x="86" y="78"/>
                  </a:lnTo>
                  <a:lnTo>
                    <a:pt x="86" y="80"/>
                  </a:lnTo>
                  <a:lnTo>
                    <a:pt x="84" y="80"/>
                  </a:lnTo>
                  <a:lnTo>
                    <a:pt x="82" y="78"/>
                  </a:lnTo>
                  <a:lnTo>
                    <a:pt x="82" y="80"/>
                  </a:lnTo>
                  <a:lnTo>
                    <a:pt x="82" y="82"/>
                  </a:lnTo>
                  <a:lnTo>
                    <a:pt x="84" y="86"/>
                  </a:lnTo>
                  <a:lnTo>
                    <a:pt x="84" y="88"/>
                  </a:lnTo>
                  <a:lnTo>
                    <a:pt x="86" y="88"/>
                  </a:lnTo>
                  <a:lnTo>
                    <a:pt x="88" y="88"/>
                  </a:lnTo>
                  <a:lnTo>
                    <a:pt x="90" y="88"/>
                  </a:lnTo>
                  <a:lnTo>
                    <a:pt x="92" y="90"/>
                  </a:lnTo>
                  <a:lnTo>
                    <a:pt x="90" y="92"/>
                  </a:lnTo>
                  <a:lnTo>
                    <a:pt x="90" y="92"/>
                  </a:lnTo>
                  <a:lnTo>
                    <a:pt x="90" y="96"/>
                  </a:lnTo>
                  <a:lnTo>
                    <a:pt x="88" y="96"/>
                  </a:lnTo>
                  <a:lnTo>
                    <a:pt x="86" y="94"/>
                  </a:lnTo>
                  <a:lnTo>
                    <a:pt x="88" y="92"/>
                  </a:lnTo>
                  <a:lnTo>
                    <a:pt x="88" y="90"/>
                  </a:lnTo>
                  <a:lnTo>
                    <a:pt x="86" y="90"/>
                  </a:lnTo>
                  <a:lnTo>
                    <a:pt x="86" y="92"/>
                  </a:lnTo>
                  <a:lnTo>
                    <a:pt x="84" y="92"/>
                  </a:lnTo>
                  <a:lnTo>
                    <a:pt x="80" y="88"/>
                  </a:lnTo>
                  <a:lnTo>
                    <a:pt x="78" y="88"/>
                  </a:lnTo>
                  <a:lnTo>
                    <a:pt x="78" y="86"/>
                  </a:lnTo>
                  <a:lnTo>
                    <a:pt x="78" y="82"/>
                  </a:lnTo>
                  <a:lnTo>
                    <a:pt x="74" y="82"/>
                  </a:lnTo>
                  <a:lnTo>
                    <a:pt x="72" y="78"/>
                  </a:lnTo>
                  <a:lnTo>
                    <a:pt x="70" y="78"/>
                  </a:lnTo>
                  <a:lnTo>
                    <a:pt x="70" y="76"/>
                  </a:lnTo>
                  <a:lnTo>
                    <a:pt x="68" y="76"/>
                  </a:lnTo>
                  <a:lnTo>
                    <a:pt x="68" y="78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68" y="82"/>
                  </a:lnTo>
                  <a:lnTo>
                    <a:pt x="64" y="80"/>
                  </a:lnTo>
                  <a:lnTo>
                    <a:pt x="64" y="78"/>
                  </a:lnTo>
                  <a:lnTo>
                    <a:pt x="58" y="76"/>
                  </a:lnTo>
                  <a:lnTo>
                    <a:pt x="56" y="76"/>
                  </a:lnTo>
                  <a:lnTo>
                    <a:pt x="54" y="78"/>
                  </a:lnTo>
                  <a:lnTo>
                    <a:pt x="56" y="80"/>
                  </a:lnTo>
                  <a:lnTo>
                    <a:pt x="52" y="82"/>
                  </a:lnTo>
                  <a:lnTo>
                    <a:pt x="50" y="78"/>
                  </a:lnTo>
                  <a:lnTo>
                    <a:pt x="48" y="80"/>
                  </a:lnTo>
                  <a:lnTo>
                    <a:pt x="46" y="80"/>
                  </a:lnTo>
                  <a:lnTo>
                    <a:pt x="48" y="78"/>
                  </a:lnTo>
                  <a:lnTo>
                    <a:pt x="46" y="76"/>
                  </a:lnTo>
                  <a:lnTo>
                    <a:pt x="44" y="76"/>
                  </a:lnTo>
                  <a:lnTo>
                    <a:pt x="44" y="80"/>
                  </a:lnTo>
                  <a:lnTo>
                    <a:pt x="42" y="76"/>
                  </a:lnTo>
                  <a:lnTo>
                    <a:pt x="42" y="74"/>
                  </a:lnTo>
                  <a:lnTo>
                    <a:pt x="42" y="72"/>
                  </a:lnTo>
                  <a:lnTo>
                    <a:pt x="44" y="70"/>
                  </a:lnTo>
                  <a:lnTo>
                    <a:pt x="46" y="66"/>
                  </a:lnTo>
                  <a:lnTo>
                    <a:pt x="44" y="66"/>
                  </a:lnTo>
                  <a:lnTo>
                    <a:pt x="42" y="64"/>
                  </a:lnTo>
                  <a:lnTo>
                    <a:pt x="42" y="66"/>
                  </a:lnTo>
                  <a:lnTo>
                    <a:pt x="42" y="68"/>
                  </a:lnTo>
                  <a:lnTo>
                    <a:pt x="42" y="70"/>
                  </a:lnTo>
                  <a:lnTo>
                    <a:pt x="40" y="70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4" y="64"/>
                  </a:lnTo>
                  <a:lnTo>
                    <a:pt x="34" y="58"/>
                  </a:lnTo>
                  <a:lnTo>
                    <a:pt x="32" y="56"/>
                  </a:lnTo>
                  <a:lnTo>
                    <a:pt x="32" y="52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0" y="50"/>
                  </a:lnTo>
                  <a:lnTo>
                    <a:pt x="30" y="46"/>
                  </a:lnTo>
                  <a:lnTo>
                    <a:pt x="30" y="44"/>
                  </a:lnTo>
                  <a:lnTo>
                    <a:pt x="32" y="46"/>
                  </a:lnTo>
                  <a:lnTo>
                    <a:pt x="34" y="46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4" y="38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22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42" y="12"/>
                  </a:lnTo>
                  <a:lnTo>
                    <a:pt x="48" y="14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2" y="16"/>
                  </a:lnTo>
                  <a:lnTo>
                    <a:pt x="56" y="16"/>
                  </a:lnTo>
                  <a:lnTo>
                    <a:pt x="56" y="14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0" y="14"/>
                  </a:lnTo>
                  <a:lnTo>
                    <a:pt x="60" y="16"/>
                  </a:lnTo>
                  <a:lnTo>
                    <a:pt x="58" y="18"/>
                  </a:lnTo>
                  <a:lnTo>
                    <a:pt x="58" y="24"/>
                  </a:lnTo>
                  <a:lnTo>
                    <a:pt x="60" y="26"/>
                  </a:lnTo>
                  <a:lnTo>
                    <a:pt x="62" y="28"/>
                  </a:lnTo>
                  <a:lnTo>
                    <a:pt x="62" y="30"/>
                  </a:lnTo>
                  <a:lnTo>
                    <a:pt x="64" y="32"/>
                  </a:lnTo>
                  <a:lnTo>
                    <a:pt x="62" y="38"/>
                  </a:lnTo>
                  <a:lnTo>
                    <a:pt x="60" y="42"/>
                  </a:lnTo>
                  <a:lnTo>
                    <a:pt x="62" y="44"/>
                  </a:lnTo>
                  <a:lnTo>
                    <a:pt x="60" y="48"/>
                  </a:lnTo>
                  <a:lnTo>
                    <a:pt x="60" y="46"/>
                  </a:lnTo>
                  <a:lnTo>
                    <a:pt x="60" y="44"/>
                  </a:lnTo>
                  <a:lnTo>
                    <a:pt x="58" y="46"/>
                  </a:lnTo>
                  <a:lnTo>
                    <a:pt x="54" y="50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2" y="56"/>
                  </a:lnTo>
                  <a:lnTo>
                    <a:pt x="52" y="60"/>
                  </a:lnTo>
                  <a:lnTo>
                    <a:pt x="54" y="60"/>
                  </a:lnTo>
                  <a:lnTo>
                    <a:pt x="54" y="64"/>
                  </a:lnTo>
                  <a:lnTo>
                    <a:pt x="56" y="66"/>
                  </a:lnTo>
                  <a:lnTo>
                    <a:pt x="56" y="68"/>
                  </a:lnTo>
                  <a:lnTo>
                    <a:pt x="56" y="70"/>
                  </a:lnTo>
                  <a:lnTo>
                    <a:pt x="56" y="70"/>
                  </a:lnTo>
                  <a:close/>
                  <a:moveTo>
                    <a:pt x="60" y="70"/>
                  </a:moveTo>
                  <a:lnTo>
                    <a:pt x="60" y="72"/>
                  </a:lnTo>
                  <a:lnTo>
                    <a:pt x="62" y="74"/>
                  </a:lnTo>
                  <a:lnTo>
                    <a:pt x="62" y="72"/>
                  </a:lnTo>
                  <a:lnTo>
                    <a:pt x="60" y="70"/>
                  </a:lnTo>
                  <a:lnTo>
                    <a:pt x="60" y="70"/>
                  </a:lnTo>
                  <a:close/>
                  <a:moveTo>
                    <a:pt x="58" y="62"/>
                  </a:moveTo>
                  <a:lnTo>
                    <a:pt x="60" y="64"/>
                  </a:lnTo>
                  <a:lnTo>
                    <a:pt x="58" y="66"/>
                  </a:lnTo>
                  <a:lnTo>
                    <a:pt x="60" y="68"/>
                  </a:lnTo>
                  <a:lnTo>
                    <a:pt x="62" y="66"/>
                  </a:lnTo>
                  <a:lnTo>
                    <a:pt x="62" y="62"/>
                  </a:lnTo>
                  <a:lnTo>
                    <a:pt x="62" y="60"/>
                  </a:lnTo>
                  <a:lnTo>
                    <a:pt x="60" y="60"/>
                  </a:lnTo>
                  <a:lnTo>
                    <a:pt x="58" y="62"/>
                  </a:lnTo>
                  <a:lnTo>
                    <a:pt x="58" y="62"/>
                  </a:lnTo>
                  <a:close/>
                  <a:moveTo>
                    <a:pt x="36" y="78"/>
                  </a:moveTo>
                  <a:lnTo>
                    <a:pt x="36" y="78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38" y="78"/>
                  </a:lnTo>
                  <a:lnTo>
                    <a:pt x="36" y="78"/>
                  </a:lnTo>
                  <a:lnTo>
                    <a:pt x="36" y="78"/>
                  </a:lnTo>
                  <a:close/>
                  <a:moveTo>
                    <a:pt x="40" y="82"/>
                  </a:moveTo>
                  <a:lnTo>
                    <a:pt x="40" y="84"/>
                  </a:lnTo>
                  <a:lnTo>
                    <a:pt x="42" y="84"/>
                  </a:lnTo>
                  <a:lnTo>
                    <a:pt x="42" y="86"/>
                  </a:lnTo>
                  <a:lnTo>
                    <a:pt x="44" y="88"/>
                  </a:lnTo>
                  <a:lnTo>
                    <a:pt x="46" y="90"/>
                  </a:lnTo>
                  <a:lnTo>
                    <a:pt x="46" y="94"/>
                  </a:lnTo>
                  <a:lnTo>
                    <a:pt x="48" y="94"/>
                  </a:lnTo>
                  <a:lnTo>
                    <a:pt x="48" y="96"/>
                  </a:lnTo>
                  <a:lnTo>
                    <a:pt x="50" y="100"/>
                  </a:lnTo>
                  <a:lnTo>
                    <a:pt x="52" y="100"/>
                  </a:lnTo>
                  <a:lnTo>
                    <a:pt x="56" y="98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4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4" y="86"/>
                  </a:lnTo>
                  <a:lnTo>
                    <a:pt x="48" y="82"/>
                  </a:lnTo>
                  <a:lnTo>
                    <a:pt x="46" y="82"/>
                  </a:lnTo>
                  <a:lnTo>
                    <a:pt x="42" y="82"/>
                  </a:lnTo>
                  <a:lnTo>
                    <a:pt x="40" y="82"/>
                  </a:lnTo>
                  <a:lnTo>
                    <a:pt x="40" y="82"/>
                  </a:lnTo>
                  <a:close/>
                  <a:moveTo>
                    <a:pt x="90" y="74"/>
                  </a:moveTo>
                  <a:lnTo>
                    <a:pt x="88" y="74"/>
                  </a:lnTo>
                  <a:lnTo>
                    <a:pt x="90" y="78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8" y="82"/>
                  </a:lnTo>
                  <a:lnTo>
                    <a:pt x="92" y="80"/>
                  </a:lnTo>
                  <a:lnTo>
                    <a:pt x="92" y="78"/>
                  </a:lnTo>
                  <a:lnTo>
                    <a:pt x="92" y="76"/>
                  </a:lnTo>
                  <a:lnTo>
                    <a:pt x="90" y="74"/>
                  </a:lnTo>
                  <a:lnTo>
                    <a:pt x="90" y="74"/>
                  </a:lnTo>
                  <a:close/>
                  <a:moveTo>
                    <a:pt x="60" y="84"/>
                  </a:moveTo>
                  <a:lnTo>
                    <a:pt x="62" y="86"/>
                  </a:lnTo>
                  <a:lnTo>
                    <a:pt x="62" y="84"/>
                  </a:lnTo>
                  <a:lnTo>
                    <a:pt x="64" y="84"/>
                  </a:lnTo>
                  <a:lnTo>
                    <a:pt x="62" y="82"/>
                  </a:lnTo>
                  <a:lnTo>
                    <a:pt x="60" y="80"/>
                  </a:lnTo>
                  <a:lnTo>
                    <a:pt x="60" y="82"/>
                  </a:lnTo>
                  <a:lnTo>
                    <a:pt x="60" y="84"/>
                  </a:lnTo>
                  <a:lnTo>
                    <a:pt x="60" y="84"/>
                  </a:lnTo>
                  <a:close/>
                  <a:moveTo>
                    <a:pt x="64" y="94"/>
                  </a:moveTo>
                  <a:lnTo>
                    <a:pt x="64" y="96"/>
                  </a:lnTo>
                  <a:lnTo>
                    <a:pt x="62" y="98"/>
                  </a:lnTo>
                  <a:lnTo>
                    <a:pt x="64" y="102"/>
                  </a:lnTo>
                  <a:lnTo>
                    <a:pt x="64" y="100"/>
                  </a:lnTo>
                  <a:lnTo>
                    <a:pt x="66" y="98"/>
                  </a:lnTo>
                  <a:lnTo>
                    <a:pt x="64" y="96"/>
                  </a:lnTo>
                  <a:lnTo>
                    <a:pt x="66" y="92"/>
                  </a:lnTo>
                  <a:lnTo>
                    <a:pt x="64" y="94"/>
                  </a:lnTo>
                  <a:lnTo>
                    <a:pt x="64" y="94"/>
                  </a:lnTo>
                  <a:close/>
                  <a:moveTo>
                    <a:pt x="70" y="96"/>
                  </a:moveTo>
                  <a:lnTo>
                    <a:pt x="70" y="96"/>
                  </a:lnTo>
                  <a:lnTo>
                    <a:pt x="70" y="98"/>
                  </a:lnTo>
                  <a:lnTo>
                    <a:pt x="72" y="98"/>
                  </a:lnTo>
                  <a:lnTo>
                    <a:pt x="72" y="96"/>
                  </a:lnTo>
                  <a:lnTo>
                    <a:pt x="70" y="96"/>
                  </a:lnTo>
                  <a:lnTo>
                    <a:pt x="70" y="96"/>
                  </a:lnTo>
                  <a:close/>
                  <a:moveTo>
                    <a:pt x="78" y="90"/>
                  </a:moveTo>
                  <a:lnTo>
                    <a:pt x="76" y="86"/>
                  </a:lnTo>
                  <a:lnTo>
                    <a:pt x="74" y="88"/>
                  </a:lnTo>
                  <a:lnTo>
                    <a:pt x="74" y="88"/>
                  </a:lnTo>
                  <a:lnTo>
                    <a:pt x="78" y="92"/>
                  </a:lnTo>
                  <a:lnTo>
                    <a:pt x="78" y="90"/>
                  </a:lnTo>
                  <a:lnTo>
                    <a:pt x="78" y="90"/>
                  </a:lnTo>
                  <a:lnTo>
                    <a:pt x="78" y="90"/>
                  </a:lnTo>
                  <a:close/>
                  <a:moveTo>
                    <a:pt x="82" y="94"/>
                  </a:moveTo>
                  <a:lnTo>
                    <a:pt x="84" y="96"/>
                  </a:lnTo>
                  <a:lnTo>
                    <a:pt x="86" y="98"/>
                  </a:lnTo>
                  <a:lnTo>
                    <a:pt x="86" y="98"/>
                  </a:lnTo>
                  <a:lnTo>
                    <a:pt x="84" y="94"/>
                  </a:lnTo>
                  <a:lnTo>
                    <a:pt x="82" y="94"/>
                  </a:lnTo>
                  <a:lnTo>
                    <a:pt x="82" y="94"/>
                  </a:lnTo>
                  <a:close/>
                  <a:moveTo>
                    <a:pt x="78" y="104"/>
                  </a:moveTo>
                  <a:lnTo>
                    <a:pt x="80" y="100"/>
                  </a:lnTo>
                  <a:lnTo>
                    <a:pt x="82" y="100"/>
                  </a:lnTo>
                  <a:lnTo>
                    <a:pt x="86" y="104"/>
                  </a:lnTo>
                  <a:lnTo>
                    <a:pt x="88" y="104"/>
                  </a:lnTo>
                  <a:lnTo>
                    <a:pt x="90" y="104"/>
                  </a:lnTo>
                  <a:lnTo>
                    <a:pt x="90" y="102"/>
                  </a:lnTo>
                  <a:lnTo>
                    <a:pt x="88" y="100"/>
                  </a:lnTo>
                  <a:lnTo>
                    <a:pt x="84" y="98"/>
                  </a:lnTo>
                  <a:lnTo>
                    <a:pt x="84" y="98"/>
                  </a:lnTo>
                  <a:lnTo>
                    <a:pt x="82" y="96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78" y="94"/>
                  </a:lnTo>
                  <a:lnTo>
                    <a:pt x="78" y="98"/>
                  </a:lnTo>
                  <a:lnTo>
                    <a:pt x="80" y="100"/>
                  </a:lnTo>
                  <a:lnTo>
                    <a:pt x="78" y="100"/>
                  </a:lnTo>
                  <a:lnTo>
                    <a:pt x="78" y="102"/>
                  </a:lnTo>
                  <a:lnTo>
                    <a:pt x="78" y="104"/>
                  </a:lnTo>
                  <a:lnTo>
                    <a:pt x="78" y="104"/>
                  </a:lnTo>
                  <a:close/>
                  <a:moveTo>
                    <a:pt x="66" y="122"/>
                  </a:moveTo>
                  <a:lnTo>
                    <a:pt x="66" y="122"/>
                  </a:lnTo>
                  <a:lnTo>
                    <a:pt x="64" y="124"/>
                  </a:lnTo>
                  <a:lnTo>
                    <a:pt x="64" y="118"/>
                  </a:lnTo>
                  <a:lnTo>
                    <a:pt x="64" y="116"/>
                  </a:lnTo>
                  <a:lnTo>
                    <a:pt x="64" y="112"/>
                  </a:lnTo>
                  <a:lnTo>
                    <a:pt x="64" y="110"/>
                  </a:lnTo>
                  <a:lnTo>
                    <a:pt x="64" y="106"/>
                  </a:lnTo>
                  <a:lnTo>
                    <a:pt x="64" y="106"/>
                  </a:lnTo>
                  <a:lnTo>
                    <a:pt x="60" y="106"/>
                  </a:lnTo>
                  <a:lnTo>
                    <a:pt x="62" y="104"/>
                  </a:lnTo>
                  <a:lnTo>
                    <a:pt x="64" y="104"/>
                  </a:lnTo>
                  <a:lnTo>
                    <a:pt x="66" y="106"/>
                  </a:lnTo>
                  <a:lnTo>
                    <a:pt x="68" y="106"/>
                  </a:lnTo>
                  <a:lnTo>
                    <a:pt x="68" y="108"/>
                  </a:lnTo>
                  <a:lnTo>
                    <a:pt x="70" y="108"/>
                  </a:lnTo>
                  <a:lnTo>
                    <a:pt x="72" y="108"/>
                  </a:lnTo>
                  <a:lnTo>
                    <a:pt x="74" y="108"/>
                  </a:lnTo>
                  <a:lnTo>
                    <a:pt x="76" y="110"/>
                  </a:lnTo>
                  <a:lnTo>
                    <a:pt x="76" y="108"/>
                  </a:lnTo>
                  <a:lnTo>
                    <a:pt x="78" y="108"/>
                  </a:lnTo>
                  <a:lnTo>
                    <a:pt x="80" y="110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6" y="114"/>
                  </a:lnTo>
                  <a:lnTo>
                    <a:pt x="74" y="118"/>
                  </a:lnTo>
                  <a:lnTo>
                    <a:pt x="72" y="120"/>
                  </a:lnTo>
                  <a:lnTo>
                    <a:pt x="72" y="120"/>
                  </a:lnTo>
                  <a:lnTo>
                    <a:pt x="70" y="120"/>
                  </a:lnTo>
                  <a:lnTo>
                    <a:pt x="70" y="120"/>
                  </a:lnTo>
                  <a:lnTo>
                    <a:pt x="66" y="122"/>
                  </a:lnTo>
                  <a:lnTo>
                    <a:pt x="66" y="122"/>
                  </a:lnTo>
                  <a:close/>
                  <a:moveTo>
                    <a:pt x="72" y="120"/>
                  </a:moveTo>
                  <a:lnTo>
                    <a:pt x="70" y="120"/>
                  </a:lnTo>
                  <a:lnTo>
                    <a:pt x="70" y="124"/>
                  </a:lnTo>
                  <a:lnTo>
                    <a:pt x="72" y="124"/>
                  </a:lnTo>
                  <a:lnTo>
                    <a:pt x="74" y="122"/>
                  </a:lnTo>
                  <a:lnTo>
                    <a:pt x="74" y="120"/>
                  </a:lnTo>
                  <a:lnTo>
                    <a:pt x="72" y="120"/>
                  </a:lnTo>
                  <a:lnTo>
                    <a:pt x="72" y="120"/>
                  </a:lnTo>
                  <a:close/>
                  <a:moveTo>
                    <a:pt x="94" y="120"/>
                  </a:moveTo>
                  <a:lnTo>
                    <a:pt x="94" y="122"/>
                  </a:lnTo>
                  <a:lnTo>
                    <a:pt x="92" y="120"/>
                  </a:lnTo>
                  <a:lnTo>
                    <a:pt x="94" y="120"/>
                  </a:lnTo>
                  <a:lnTo>
                    <a:pt x="94" y="120"/>
                  </a:lnTo>
                  <a:close/>
                  <a:moveTo>
                    <a:pt x="82" y="136"/>
                  </a:moveTo>
                  <a:lnTo>
                    <a:pt x="84" y="134"/>
                  </a:lnTo>
                  <a:lnTo>
                    <a:pt x="86" y="128"/>
                  </a:lnTo>
                  <a:lnTo>
                    <a:pt x="90" y="124"/>
                  </a:lnTo>
                  <a:lnTo>
                    <a:pt x="90" y="122"/>
                  </a:lnTo>
                  <a:lnTo>
                    <a:pt x="90" y="120"/>
                  </a:lnTo>
                  <a:lnTo>
                    <a:pt x="90" y="118"/>
                  </a:lnTo>
                  <a:lnTo>
                    <a:pt x="90" y="114"/>
                  </a:lnTo>
                  <a:lnTo>
                    <a:pt x="88" y="114"/>
                  </a:lnTo>
                  <a:lnTo>
                    <a:pt x="88" y="118"/>
                  </a:lnTo>
                  <a:lnTo>
                    <a:pt x="86" y="122"/>
                  </a:lnTo>
                  <a:lnTo>
                    <a:pt x="86" y="126"/>
                  </a:lnTo>
                  <a:lnTo>
                    <a:pt x="84" y="128"/>
                  </a:lnTo>
                  <a:lnTo>
                    <a:pt x="82" y="132"/>
                  </a:lnTo>
                  <a:lnTo>
                    <a:pt x="82" y="134"/>
                  </a:lnTo>
                  <a:lnTo>
                    <a:pt x="82" y="136"/>
                  </a:lnTo>
                  <a:lnTo>
                    <a:pt x="82" y="136"/>
                  </a:lnTo>
                  <a:close/>
                  <a:moveTo>
                    <a:pt x="80" y="134"/>
                  </a:moveTo>
                  <a:lnTo>
                    <a:pt x="80" y="130"/>
                  </a:lnTo>
                  <a:lnTo>
                    <a:pt x="82" y="122"/>
                  </a:lnTo>
                  <a:lnTo>
                    <a:pt x="84" y="120"/>
                  </a:lnTo>
                  <a:lnTo>
                    <a:pt x="84" y="118"/>
                  </a:lnTo>
                  <a:lnTo>
                    <a:pt x="82" y="116"/>
                  </a:lnTo>
                  <a:lnTo>
                    <a:pt x="80" y="118"/>
                  </a:lnTo>
                  <a:lnTo>
                    <a:pt x="80" y="116"/>
                  </a:lnTo>
                  <a:lnTo>
                    <a:pt x="78" y="118"/>
                  </a:lnTo>
                  <a:lnTo>
                    <a:pt x="78" y="120"/>
                  </a:lnTo>
                  <a:lnTo>
                    <a:pt x="76" y="122"/>
                  </a:lnTo>
                  <a:lnTo>
                    <a:pt x="76" y="126"/>
                  </a:lnTo>
                  <a:lnTo>
                    <a:pt x="74" y="130"/>
                  </a:lnTo>
                  <a:lnTo>
                    <a:pt x="70" y="130"/>
                  </a:lnTo>
                  <a:lnTo>
                    <a:pt x="70" y="132"/>
                  </a:lnTo>
                  <a:lnTo>
                    <a:pt x="70" y="136"/>
                  </a:lnTo>
                  <a:lnTo>
                    <a:pt x="72" y="136"/>
                  </a:lnTo>
                  <a:lnTo>
                    <a:pt x="74" y="138"/>
                  </a:lnTo>
                  <a:lnTo>
                    <a:pt x="78" y="138"/>
                  </a:lnTo>
                  <a:lnTo>
                    <a:pt x="78" y="140"/>
                  </a:lnTo>
                  <a:lnTo>
                    <a:pt x="80" y="142"/>
                  </a:lnTo>
                  <a:lnTo>
                    <a:pt x="82" y="140"/>
                  </a:lnTo>
                  <a:lnTo>
                    <a:pt x="82" y="138"/>
                  </a:lnTo>
                  <a:lnTo>
                    <a:pt x="80" y="134"/>
                  </a:lnTo>
                  <a:lnTo>
                    <a:pt x="80" y="134"/>
                  </a:lnTo>
                  <a:close/>
                  <a:moveTo>
                    <a:pt x="86" y="138"/>
                  </a:moveTo>
                  <a:lnTo>
                    <a:pt x="88" y="140"/>
                  </a:lnTo>
                  <a:lnTo>
                    <a:pt x="88" y="142"/>
                  </a:lnTo>
                  <a:lnTo>
                    <a:pt x="86" y="142"/>
                  </a:lnTo>
                  <a:lnTo>
                    <a:pt x="84" y="140"/>
                  </a:lnTo>
                  <a:lnTo>
                    <a:pt x="84" y="140"/>
                  </a:lnTo>
                  <a:lnTo>
                    <a:pt x="86" y="138"/>
                  </a:lnTo>
                  <a:lnTo>
                    <a:pt x="86" y="138"/>
                  </a:lnTo>
                  <a:close/>
                  <a:moveTo>
                    <a:pt x="94" y="128"/>
                  </a:moveTo>
                  <a:lnTo>
                    <a:pt x="96" y="128"/>
                  </a:lnTo>
                  <a:lnTo>
                    <a:pt x="98" y="128"/>
                  </a:lnTo>
                  <a:lnTo>
                    <a:pt x="98" y="132"/>
                  </a:lnTo>
                  <a:lnTo>
                    <a:pt x="96" y="132"/>
                  </a:lnTo>
                  <a:lnTo>
                    <a:pt x="92" y="134"/>
                  </a:lnTo>
                  <a:lnTo>
                    <a:pt x="90" y="134"/>
                  </a:lnTo>
                  <a:lnTo>
                    <a:pt x="90" y="134"/>
                  </a:lnTo>
                  <a:lnTo>
                    <a:pt x="88" y="132"/>
                  </a:lnTo>
                  <a:lnTo>
                    <a:pt x="90" y="130"/>
                  </a:lnTo>
                  <a:lnTo>
                    <a:pt x="94" y="128"/>
                  </a:lnTo>
                  <a:lnTo>
                    <a:pt x="94" y="128"/>
                  </a:lnTo>
                  <a:close/>
                  <a:moveTo>
                    <a:pt x="106" y="128"/>
                  </a:moveTo>
                  <a:lnTo>
                    <a:pt x="106" y="130"/>
                  </a:lnTo>
                  <a:lnTo>
                    <a:pt x="106" y="132"/>
                  </a:lnTo>
                  <a:lnTo>
                    <a:pt x="106" y="130"/>
                  </a:lnTo>
                  <a:lnTo>
                    <a:pt x="106" y="128"/>
                  </a:lnTo>
                  <a:lnTo>
                    <a:pt x="106" y="128"/>
                  </a:lnTo>
                  <a:close/>
                  <a:moveTo>
                    <a:pt x="98" y="138"/>
                  </a:moveTo>
                  <a:lnTo>
                    <a:pt x="100" y="140"/>
                  </a:lnTo>
                  <a:lnTo>
                    <a:pt x="100" y="142"/>
                  </a:lnTo>
                  <a:lnTo>
                    <a:pt x="98" y="140"/>
                  </a:lnTo>
                  <a:lnTo>
                    <a:pt x="98" y="138"/>
                  </a:lnTo>
                  <a:lnTo>
                    <a:pt x="98" y="138"/>
                  </a:lnTo>
                  <a:lnTo>
                    <a:pt x="98" y="138"/>
                  </a:lnTo>
                  <a:close/>
                  <a:moveTo>
                    <a:pt x="96" y="108"/>
                  </a:moveTo>
                  <a:lnTo>
                    <a:pt x="96" y="110"/>
                  </a:lnTo>
                  <a:lnTo>
                    <a:pt x="94" y="110"/>
                  </a:lnTo>
                  <a:lnTo>
                    <a:pt x="92" y="110"/>
                  </a:lnTo>
                  <a:lnTo>
                    <a:pt x="94" y="108"/>
                  </a:lnTo>
                  <a:lnTo>
                    <a:pt x="96" y="108"/>
                  </a:lnTo>
                  <a:lnTo>
                    <a:pt x="96" y="108"/>
                  </a:lnTo>
                  <a:close/>
                  <a:moveTo>
                    <a:pt x="102" y="112"/>
                  </a:moveTo>
                  <a:lnTo>
                    <a:pt x="104" y="112"/>
                  </a:lnTo>
                  <a:lnTo>
                    <a:pt x="104" y="114"/>
                  </a:lnTo>
                  <a:lnTo>
                    <a:pt x="108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2" y="114"/>
                  </a:lnTo>
                  <a:lnTo>
                    <a:pt x="110" y="114"/>
                  </a:lnTo>
                  <a:lnTo>
                    <a:pt x="110" y="110"/>
                  </a:lnTo>
                  <a:lnTo>
                    <a:pt x="108" y="110"/>
                  </a:lnTo>
                  <a:lnTo>
                    <a:pt x="108" y="106"/>
                  </a:lnTo>
                  <a:lnTo>
                    <a:pt x="108" y="102"/>
                  </a:lnTo>
                  <a:lnTo>
                    <a:pt x="108" y="100"/>
                  </a:lnTo>
                  <a:lnTo>
                    <a:pt x="106" y="100"/>
                  </a:lnTo>
                  <a:lnTo>
                    <a:pt x="104" y="96"/>
                  </a:lnTo>
                  <a:lnTo>
                    <a:pt x="104" y="94"/>
                  </a:lnTo>
                  <a:lnTo>
                    <a:pt x="102" y="94"/>
                  </a:lnTo>
                  <a:lnTo>
                    <a:pt x="102" y="94"/>
                  </a:lnTo>
                  <a:lnTo>
                    <a:pt x="100" y="94"/>
                  </a:lnTo>
                  <a:lnTo>
                    <a:pt x="98" y="94"/>
                  </a:lnTo>
                  <a:lnTo>
                    <a:pt x="98" y="96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2" y="94"/>
                  </a:lnTo>
                  <a:lnTo>
                    <a:pt x="92" y="96"/>
                  </a:lnTo>
                  <a:lnTo>
                    <a:pt x="94" y="100"/>
                  </a:lnTo>
                  <a:lnTo>
                    <a:pt x="98" y="102"/>
                  </a:lnTo>
                  <a:lnTo>
                    <a:pt x="100" y="106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100" y="110"/>
                  </a:lnTo>
                  <a:lnTo>
                    <a:pt x="100" y="110"/>
                  </a:lnTo>
                  <a:lnTo>
                    <a:pt x="100" y="110"/>
                  </a:lnTo>
                  <a:lnTo>
                    <a:pt x="102" y="110"/>
                  </a:lnTo>
                  <a:lnTo>
                    <a:pt x="102" y="112"/>
                  </a:lnTo>
                  <a:lnTo>
                    <a:pt x="102" y="112"/>
                  </a:lnTo>
                  <a:close/>
                  <a:moveTo>
                    <a:pt x="100" y="112"/>
                  </a:moveTo>
                  <a:lnTo>
                    <a:pt x="98" y="112"/>
                  </a:lnTo>
                  <a:lnTo>
                    <a:pt x="96" y="112"/>
                  </a:lnTo>
                  <a:lnTo>
                    <a:pt x="94" y="112"/>
                  </a:lnTo>
                  <a:lnTo>
                    <a:pt x="94" y="114"/>
                  </a:lnTo>
                  <a:lnTo>
                    <a:pt x="94" y="116"/>
                  </a:lnTo>
                  <a:lnTo>
                    <a:pt x="96" y="118"/>
                  </a:lnTo>
                  <a:lnTo>
                    <a:pt x="98" y="116"/>
                  </a:lnTo>
                  <a:lnTo>
                    <a:pt x="98" y="118"/>
                  </a:lnTo>
                  <a:lnTo>
                    <a:pt x="98" y="122"/>
                  </a:lnTo>
                  <a:lnTo>
                    <a:pt x="100" y="124"/>
                  </a:lnTo>
                  <a:lnTo>
                    <a:pt x="100" y="128"/>
                  </a:lnTo>
                  <a:lnTo>
                    <a:pt x="102" y="128"/>
                  </a:lnTo>
                  <a:lnTo>
                    <a:pt x="102" y="126"/>
                  </a:lnTo>
                  <a:lnTo>
                    <a:pt x="104" y="128"/>
                  </a:lnTo>
                  <a:lnTo>
                    <a:pt x="106" y="126"/>
                  </a:lnTo>
                  <a:lnTo>
                    <a:pt x="106" y="124"/>
                  </a:lnTo>
                  <a:lnTo>
                    <a:pt x="104" y="120"/>
                  </a:lnTo>
                  <a:lnTo>
                    <a:pt x="102" y="120"/>
                  </a:lnTo>
                  <a:lnTo>
                    <a:pt x="102" y="116"/>
                  </a:lnTo>
                  <a:lnTo>
                    <a:pt x="100" y="112"/>
                  </a:lnTo>
                  <a:lnTo>
                    <a:pt x="100" y="112"/>
                  </a:lnTo>
                  <a:lnTo>
                    <a:pt x="100" y="112"/>
                  </a:lnTo>
                  <a:close/>
                  <a:moveTo>
                    <a:pt x="112" y="118"/>
                  </a:moveTo>
                  <a:lnTo>
                    <a:pt x="114" y="118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8"/>
                  </a:lnTo>
                  <a:lnTo>
                    <a:pt x="112" y="118"/>
                  </a:lnTo>
                  <a:close/>
                  <a:moveTo>
                    <a:pt x="112" y="120"/>
                  </a:moveTo>
                  <a:lnTo>
                    <a:pt x="112" y="120"/>
                  </a:lnTo>
                  <a:lnTo>
                    <a:pt x="112" y="120"/>
                  </a:lnTo>
                  <a:lnTo>
                    <a:pt x="112" y="122"/>
                  </a:lnTo>
                  <a:lnTo>
                    <a:pt x="112" y="120"/>
                  </a:lnTo>
                  <a:lnTo>
                    <a:pt x="112" y="120"/>
                  </a:lnTo>
                  <a:close/>
                  <a:moveTo>
                    <a:pt x="112" y="132"/>
                  </a:moveTo>
                  <a:lnTo>
                    <a:pt x="112" y="130"/>
                  </a:lnTo>
                  <a:lnTo>
                    <a:pt x="112" y="128"/>
                  </a:lnTo>
                  <a:lnTo>
                    <a:pt x="112" y="126"/>
                  </a:lnTo>
                  <a:lnTo>
                    <a:pt x="112" y="124"/>
                  </a:lnTo>
                  <a:lnTo>
                    <a:pt x="112" y="124"/>
                  </a:lnTo>
                  <a:lnTo>
                    <a:pt x="110" y="124"/>
                  </a:lnTo>
                  <a:lnTo>
                    <a:pt x="110" y="126"/>
                  </a:lnTo>
                  <a:lnTo>
                    <a:pt x="112" y="130"/>
                  </a:lnTo>
                  <a:lnTo>
                    <a:pt x="110" y="130"/>
                  </a:lnTo>
                  <a:lnTo>
                    <a:pt x="112" y="132"/>
                  </a:lnTo>
                  <a:lnTo>
                    <a:pt x="112" y="132"/>
                  </a:lnTo>
                  <a:lnTo>
                    <a:pt x="112" y="132"/>
                  </a:lnTo>
                  <a:close/>
                  <a:moveTo>
                    <a:pt x="116" y="134"/>
                  </a:moveTo>
                  <a:lnTo>
                    <a:pt x="114" y="134"/>
                  </a:lnTo>
                  <a:lnTo>
                    <a:pt x="116" y="136"/>
                  </a:lnTo>
                  <a:lnTo>
                    <a:pt x="116" y="134"/>
                  </a:lnTo>
                  <a:lnTo>
                    <a:pt x="116" y="134"/>
                  </a:lnTo>
                  <a:lnTo>
                    <a:pt x="116" y="134"/>
                  </a:lnTo>
                  <a:close/>
                  <a:moveTo>
                    <a:pt x="116" y="128"/>
                  </a:moveTo>
                  <a:lnTo>
                    <a:pt x="116" y="130"/>
                  </a:lnTo>
                  <a:lnTo>
                    <a:pt x="116" y="132"/>
                  </a:lnTo>
                  <a:lnTo>
                    <a:pt x="118" y="132"/>
                  </a:lnTo>
                  <a:lnTo>
                    <a:pt x="118" y="132"/>
                  </a:lnTo>
                  <a:lnTo>
                    <a:pt x="118" y="130"/>
                  </a:lnTo>
                  <a:lnTo>
                    <a:pt x="116" y="128"/>
                  </a:lnTo>
                  <a:lnTo>
                    <a:pt x="116" y="128"/>
                  </a:lnTo>
                  <a:close/>
                  <a:moveTo>
                    <a:pt x="68" y="172"/>
                  </a:moveTo>
                  <a:lnTo>
                    <a:pt x="66" y="168"/>
                  </a:lnTo>
                  <a:lnTo>
                    <a:pt x="66" y="166"/>
                  </a:lnTo>
                  <a:lnTo>
                    <a:pt x="68" y="162"/>
                  </a:lnTo>
                  <a:lnTo>
                    <a:pt x="66" y="160"/>
                  </a:lnTo>
                  <a:lnTo>
                    <a:pt x="70" y="158"/>
                  </a:lnTo>
                  <a:lnTo>
                    <a:pt x="72" y="156"/>
                  </a:lnTo>
                  <a:lnTo>
                    <a:pt x="74" y="154"/>
                  </a:lnTo>
                  <a:lnTo>
                    <a:pt x="76" y="156"/>
                  </a:lnTo>
                  <a:lnTo>
                    <a:pt x="80" y="154"/>
                  </a:lnTo>
                  <a:lnTo>
                    <a:pt x="78" y="152"/>
                  </a:lnTo>
                  <a:lnTo>
                    <a:pt x="80" y="150"/>
                  </a:lnTo>
                  <a:lnTo>
                    <a:pt x="82" y="148"/>
                  </a:lnTo>
                  <a:lnTo>
                    <a:pt x="84" y="146"/>
                  </a:lnTo>
                  <a:lnTo>
                    <a:pt x="86" y="146"/>
                  </a:lnTo>
                  <a:lnTo>
                    <a:pt x="90" y="150"/>
                  </a:lnTo>
                  <a:lnTo>
                    <a:pt x="90" y="154"/>
                  </a:lnTo>
                  <a:lnTo>
                    <a:pt x="86" y="158"/>
                  </a:lnTo>
                  <a:lnTo>
                    <a:pt x="88" y="156"/>
                  </a:lnTo>
                  <a:lnTo>
                    <a:pt x="92" y="154"/>
                  </a:lnTo>
                  <a:lnTo>
                    <a:pt x="94" y="154"/>
                  </a:lnTo>
                  <a:lnTo>
                    <a:pt x="96" y="148"/>
                  </a:lnTo>
                  <a:lnTo>
                    <a:pt x="98" y="148"/>
                  </a:lnTo>
                  <a:lnTo>
                    <a:pt x="100" y="150"/>
                  </a:lnTo>
                  <a:lnTo>
                    <a:pt x="100" y="150"/>
                  </a:lnTo>
                  <a:lnTo>
                    <a:pt x="102" y="148"/>
                  </a:lnTo>
                  <a:lnTo>
                    <a:pt x="100" y="148"/>
                  </a:lnTo>
                  <a:lnTo>
                    <a:pt x="102" y="142"/>
                  </a:lnTo>
                  <a:lnTo>
                    <a:pt x="104" y="144"/>
                  </a:lnTo>
                  <a:lnTo>
                    <a:pt x="106" y="144"/>
                  </a:lnTo>
                  <a:lnTo>
                    <a:pt x="106" y="144"/>
                  </a:lnTo>
                  <a:lnTo>
                    <a:pt x="106" y="140"/>
                  </a:lnTo>
                  <a:lnTo>
                    <a:pt x="108" y="140"/>
                  </a:lnTo>
                  <a:lnTo>
                    <a:pt x="110" y="142"/>
                  </a:lnTo>
                  <a:lnTo>
                    <a:pt x="110" y="140"/>
                  </a:lnTo>
                  <a:lnTo>
                    <a:pt x="108" y="136"/>
                  </a:lnTo>
                  <a:lnTo>
                    <a:pt x="108" y="132"/>
                  </a:lnTo>
                  <a:lnTo>
                    <a:pt x="110" y="132"/>
                  </a:lnTo>
                  <a:lnTo>
                    <a:pt x="112" y="132"/>
                  </a:lnTo>
                  <a:lnTo>
                    <a:pt x="112" y="134"/>
                  </a:lnTo>
                  <a:lnTo>
                    <a:pt x="116" y="138"/>
                  </a:lnTo>
                  <a:lnTo>
                    <a:pt x="118" y="140"/>
                  </a:lnTo>
                  <a:lnTo>
                    <a:pt x="120" y="138"/>
                  </a:lnTo>
                  <a:lnTo>
                    <a:pt x="120" y="140"/>
                  </a:lnTo>
                  <a:lnTo>
                    <a:pt x="120" y="144"/>
                  </a:lnTo>
                  <a:lnTo>
                    <a:pt x="120" y="146"/>
                  </a:lnTo>
                  <a:lnTo>
                    <a:pt x="120" y="146"/>
                  </a:lnTo>
                  <a:lnTo>
                    <a:pt x="118" y="148"/>
                  </a:lnTo>
                  <a:lnTo>
                    <a:pt x="120" y="150"/>
                  </a:lnTo>
                  <a:lnTo>
                    <a:pt x="122" y="150"/>
                  </a:lnTo>
                  <a:lnTo>
                    <a:pt x="120" y="150"/>
                  </a:lnTo>
                  <a:lnTo>
                    <a:pt x="122" y="154"/>
                  </a:lnTo>
                  <a:lnTo>
                    <a:pt x="122" y="152"/>
                  </a:lnTo>
                  <a:lnTo>
                    <a:pt x="122" y="156"/>
                  </a:lnTo>
                  <a:lnTo>
                    <a:pt x="122" y="158"/>
                  </a:lnTo>
                  <a:lnTo>
                    <a:pt x="124" y="160"/>
                  </a:lnTo>
                  <a:lnTo>
                    <a:pt x="126" y="162"/>
                  </a:lnTo>
                  <a:lnTo>
                    <a:pt x="126" y="166"/>
                  </a:lnTo>
                  <a:lnTo>
                    <a:pt x="124" y="170"/>
                  </a:lnTo>
                  <a:lnTo>
                    <a:pt x="124" y="170"/>
                  </a:lnTo>
                  <a:lnTo>
                    <a:pt x="124" y="172"/>
                  </a:lnTo>
                  <a:lnTo>
                    <a:pt x="122" y="170"/>
                  </a:lnTo>
                  <a:lnTo>
                    <a:pt x="122" y="170"/>
                  </a:lnTo>
                  <a:lnTo>
                    <a:pt x="120" y="172"/>
                  </a:lnTo>
                  <a:lnTo>
                    <a:pt x="122" y="176"/>
                  </a:lnTo>
                  <a:lnTo>
                    <a:pt x="122" y="178"/>
                  </a:lnTo>
                  <a:lnTo>
                    <a:pt x="122" y="180"/>
                  </a:lnTo>
                  <a:lnTo>
                    <a:pt x="120" y="178"/>
                  </a:lnTo>
                  <a:lnTo>
                    <a:pt x="120" y="174"/>
                  </a:lnTo>
                  <a:lnTo>
                    <a:pt x="120" y="172"/>
                  </a:lnTo>
                  <a:lnTo>
                    <a:pt x="118" y="170"/>
                  </a:lnTo>
                  <a:lnTo>
                    <a:pt x="118" y="168"/>
                  </a:lnTo>
                  <a:lnTo>
                    <a:pt x="116" y="166"/>
                  </a:lnTo>
                  <a:lnTo>
                    <a:pt x="114" y="166"/>
                  </a:lnTo>
                  <a:lnTo>
                    <a:pt x="110" y="172"/>
                  </a:lnTo>
                  <a:lnTo>
                    <a:pt x="110" y="174"/>
                  </a:lnTo>
                  <a:lnTo>
                    <a:pt x="112" y="176"/>
                  </a:lnTo>
                  <a:lnTo>
                    <a:pt x="114" y="178"/>
                  </a:lnTo>
                  <a:lnTo>
                    <a:pt x="116" y="180"/>
                  </a:lnTo>
                  <a:lnTo>
                    <a:pt x="116" y="182"/>
                  </a:lnTo>
                  <a:lnTo>
                    <a:pt x="112" y="188"/>
                  </a:lnTo>
                  <a:lnTo>
                    <a:pt x="110" y="188"/>
                  </a:lnTo>
                  <a:lnTo>
                    <a:pt x="110" y="188"/>
                  </a:lnTo>
                  <a:lnTo>
                    <a:pt x="108" y="186"/>
                  </a:lnTo>
                  <a:lnTo>
                    <a:pt x="110" y="184"/>
                  </a:lnTo>
                  <a:lnTo>
                    <a:pt x="108" y="182"/>
                  </a:lnTo>
                  <a:lnTo>
                    <a:pt x="108" y="184"/>
                  </a:lnTo>
                  <a:lnTo>
                    <a:pt x="106" y="184"/>
                  </a:lnTo>
                  <a:lnTo>
                    <a:pt x="104" y="186"/>
                  </a:lnTo>
                  <a:lnTo>
                    <a:pt x="102" y="184"/>
                  </a:lnTo>
                  <a:lnTo>
                    <a:pt x="100" y="182"/>
                  </a:lnTo>
                  <a:lnTo>
                    <a:pt x="98" y="182"/>
                  </a:lnTo>
                  <a:lnTo>
                    <a:pt x="94" y="180"/>
                  </a:lnTo>
                  <a:lnTo>
                    <a:pt x="94" y="178"/>
                  </a:lnTo>
                  <a:lnTo>
                    <a:pt x="92" y="176"/>
                  </a:lnTo>
                  <a:lnTo>
                    <a:pt x="94" y="174"/>
                  </a:lnTo>
                  <a:lnTo>
                    <a:pt x="92" y="172"/>
                  </a:lnTo>
                  <a:lnTo>
                    <a:pt x="92" y="170"/>
                  </a:lnTo>
                  <a:lnTo>
                    <a:pt x="92" y="170"/>
                  </a:lnTo>
                  <a:lnTo>
                    <a:pt x="92" y="168"/>
                  </a:lnTo>
                  <a:lnTo>
                    <a:pt x="94" y="168"/>
                  </a:lnTo>
                  <a:lnTo>
                    <a:pt x="96" y="168"/>
                  </a:lnTo>
                  <a:lnTo>
                    <a:pt x="94" y="166"/>
                  </a:lnTo>
                  <a:lnTo>
                    <a:pt x="94" y="164"/>
                  </a:lnTo>
                  <a:lnTo>
                    <a:pt x="90" y="162"/>
                  </a:lnTo>
                  <a:lnTo>
                    <a:pt x="88" y="162"/>
                  </a:lnTo>
                  <a:lnTo>
                    <a:pt x="86" y="160"/>
                  </a:lnTo>
                  <a:lnTo>
                    <a:pt x="86" y="160"/>
                  </a:lnTo>
                  <a:lnTo>
                    <a:pt x="84" y="160"/>
                  </a:lnTo>
                  <a:lnTo>
                    <a:pt x="84" y="162"/>
                  </a:lnTo>
                  <a:lnTo>
                    <a:pt x="84" y="164"/>
                  </a:lnTo>
                  <a:lnTo>
                    <a:pt x="86" y="166"/>
                  </a:lnTo>
                  <a:lnTo>
                    <a:pt x="84" y="164"/>
                  </a:lnTo>
                  <a:lnTo>
                    <a:pt x="82" y="164"/>
                  </a:lnTo>
                  <a:lnTo>
                    <a:pt x="82" y="164"/>
                  </a:lnTo>
                  <a:lnTo>
                    <a:pt x="82" y="162"/>
                  </a:lnTo>
                  <a:lnTo>
                    <a:pt x="80" y="162"/>
                  </a:lnTo>
                  <a:lnTo>
                    <a:pt x="80" y="162"/>
                  </a:lnTo>
                  <a:lnTo>
                    <a:pt x="80" y="164"/>
                  </a:lnTo>
                  <a:lnTo>
                    <a:pt x="78" y="164"/>
                  </a:lnTo>
                  <a:lnTo>
                    <a:pt x="76" y="164"/>
                  </a:lnTo>
                  <a:lnTo>
                    <a:pt x="76" y="164"/>
                  </a:lnTo>
                  <a:lnTo>
                    <a:pt x="76" y="162"/>
                  </a:lnTo>
                  <a:lnTo>
                    <a:pt x="74" y="160"/>
                  </a:lnTo>
                  <a:lnTo>
                    <a:pt x="74" y="160"/>
                  </a:lnTo>
                  <a:lnTo>
                    <a:pt x="72" y="164"/>
                  </a:lnTo>
                  <a:lnTo>
                    <a:pt x="70" y="164"/>
                  </a:lnTo>
                  <a:lnTo>
                    <a:pt x="68" y="170"/>
                  </a:lnTo>
                  <a:lnTo>
                    <a:pt x="68" y="172"/>
                  </a:lnTo>
                  <a:lnTo>
                    <a:pt x="68" y="172"/>
                  </a:lnTo>
                  <a:close/>
                  <a:moveTo>
                    <a:pt x="64" y="174"/>
                  </a:moveTo>
                  <a:lnTo>
                    <a:pt x="64" y="176"/>
                  </a:lnTo>
                  <a:lnTo>
                    <a:pt x="66" y="178"/>
                  </a:lnTo>
                  <a:lnTo>
                    <a:pt x="68" y="178"/>
                  </a:lnTo>
                  <a:lnTo>
                    <a:pt x="70" y="176"/>
                  </a:lnTo>
                  <a:lnTo>
                    <a:pt x="70" y="174"/>
                  </a:lnTo>
                  <a:lnTo>
                    <a:pt x="70" y="174"/>
                  </a:lnTo>
                  <a:lnTo>
                    <a:pt x="68" y="174"/>
                  </a:lnTo>
                  <a:lnTo>
                    <a:pt x="66" y="174"/>
                  </a:lnTo>
                  <a:lnTo>
                    <a:pt x="64" y="174"/>
                  </a:lnTo>
                  <a:lnTo>
                    <a:pt x="64" y="174"/>
                  </a:lnTo>
                  <a:close/>
                  <a:moveTo>
                    <a:pt x="36" y="102"/>
                  </a:moveTo>
                  <a:lnTo>
                    <a:pt x="34" y="100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6" y="98"/>
                  </a:lnTo>
                  <a:lnTo>
                    <a:pt x="38" y="100"/>
                  </a:lnTo>
                  <a:lnTo>
                    <a:pt x="40" y="100"/>
                  </a:lnTo>
                  <a:lnTo>
                    <a:pt x="40" y="102"/>
                  </a:lnTo>
                  <a:lnTo>
                    <a:pt x="40" y="104"/>
                  </a:lnTo>
                  <a:lnTo>
                    <a:pt x="38" y="102"/>
                  </a:lnTo>
                  <a:lnTo>
                    <a:pt x="36" y="102"/>
                  </a:lnTo>
                  <a:lnTo>
                    <a:pt x="36" y="102"/>
                  </a:lnTo>
                  <a:close/>
                  <a:moveTo>
                    <a:pt x="34" y="104"/>
                  </a:moveTo>
                  <a:lnTo>
                    <a:pt x="36" y="104"/>
                  </a:lnTo>
                  <a:lnTo>
                    <a:pt x="38" y="106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4" y="108"/>
                  </a:lnTo>
                  <a:lnTo>
                    <a:pt x="34" y="104"/>
                  </a:lnTo>
                  <a:lnTo>
                    <a:pt x="34" y="104"/>
                  </a:lnTo>
                  <a:lnTo>
                    <a:pt x="34" y="104"/>
                  </a:lnTo>
                  <a:close/>
                  <a:moveTo>
                    <a:pt x="36" y="122"/>
                  </a:moveTo>
                  <a:lnTo>
                    <a:pt x="36" y="122"/>
                  </a:lnTo>
                  <a:lnTo>
                    <a:pt x="36" y="120"/>
                  </a:lnTo>
                  <a:lnTo>
                    <a:pt x="38" y="122"/>
                  </a:lnTo>
                  <a:lnTo>
                    <a:pt x="38" y="122"/>
                  </a:lnTo>
                  <a:lnTo>
                    <a:pt x="38" y="124"/>
                  </a:lnTo>
                  <a:lnTo>
                    <a:pt x="36" y="124"/>
                  </a:lnTo>
                  <a:lnTo>
                    <a:pt x="34" y="124"/>
                  </a:lnTo>
                  <a:lnTo>
                    <a:pt x="36" y="122"/>
                  </a:lnTo>
                  <a:lnTo>
                    <a:pt x="36" y="122"/>
                  </a:lnTo>
                  <a:close/>
                  <a:moveTo>
                    <a:pt x="4" y="150"/>
                  </a:moveTo>
                  <a:lnTo>
                    <a:pt x="8" y="148"/>
                  </a:lnTo>
                  <a:lnTo>
                    <a:pt x="8" y="148"/>
                  </a:lnTo>
                  <a:lnTo>
                    <a:pt x="10" y="146"/>
                  </a:lnTo>
                  <a:lnTo>
                    <a:pt x="14" y="146"/>
                  </a:lnTo>
                  <a:lnTo>
                    <a:pt x="16" y="142"/>
                  </a:lnTo>
                  <a:lnTo>
                    <a:pt x="18" y="140"/>
                  </a:lnTo>
                  <a:lnTo>
                    <a:pt x="20" y="138"/>
                  </a:lnTo>
                  <a:lnTo>
                    <a:pt x="22" y="138"/>
                  </a:lnTo>
                  <a:lnTo>
                    <a:pt x="22" y="136"/>
                  </a:lnTo>
                  <a:lnTo>
                    <a:pt x="22" y="132"/>
                  </a:lnTo>
                  <a:lnTo>
                    <a:pt x="24" y="130"/>
                  </a:lnTo>
                  <a:lnTo>
                    <a:pt x="28" y="130"/>
                  </a:lnTo>
                  <a:lnTo>
                    <a:pt x="28" y="126"/>
                  </a:lnTo>
                  <a:lnTo>
                    <a:pt x="30" y="124"/>
                  </a:lnTo>
                  <a:lnTo>
                    <a:pt x="32" y="124"/>
                  </a:lnTo>
                  <a:lnTo>
                    <a:pt x="34" y="122"/>
                  </a:lnTo>
                  <a:lnTo>
                    <a:pt x="32" y="120"/>
                  </a:lnTo>
                  <a:lnTo>
                    <a:pt x="30" y="118"/>
                  </a:lnTo>
                  <a:lnTo>
                    <a:pt x="30" y="114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28" y="116"/>
                  </a:lnTo>
                  <a:lnTo>
                    <a:pt x="30" y="120"/>
                  </a:lnTo>
                  <a:lnTo>
                    <a:pt x="28" y="118"/>
                  </a:lnTo>
                  <a:lnTo>
                    <a:pt x="28" y="120"/>
                  </a:lnTo>
                  <a:lnTo>
                    <a:pt x="28" y="122"/>
                  </a:lnTo>
                  <a:lnTo>
                    <a:pt x="26" y="124"/>
                  </a:lnTo>
                  <a:lnTo>
                    <a:pt x="26" y="124"/>
                  </a:lnTo>
                  <a:lnTo>
                    <a:pt x="22" y="128"/>
                  </a:lnTo>
                  <a:lnTo>
                    <a:pt x="22" y="128"/>
                  </a:lnTo>
                  <a:lnTo>
                    <a:pt x="20" y="130"/>
                  </a:lnTo>
                  <a:lnTo>
                    <a:pt x="18" y="136"/>
                  </a:lnTo>
                  <a:lnTo>
                    <a:pt x="14" y="140"/>
                  </a:lnTo>
                  <a:lnTo>
                    <a:pt x="12" y="140"/>
                  </a:lnTo>
                  <a:lnTo>
                    <a:pt x="10" y="144"/>
                  </a:lnTo>
                  <a:lnTo>
                    <a:pt x="8" y="144"/>
                  </a:lnTo>
                  <a:lnTo>
                    <a:pt x="6" y="148"/>
                  </a:lnTo>
                  <a:lnTo>
                    <a:pt x="4" y="150"/>
                  </a:lnTo>
                  <a:lnTo>
                    <a:pt x="4" y="150"/>
                  </a:lnTo>
                  <a:lnTo>
                    <a:pt x="4" y="150"/>
                  </a:lnTo>
                  <a:close/>
                  <a:moveTo>
                    <a:pt x="6" y="152"/>
                  </a:moveTo>
                  <a:lnTo>
                    <a:pt x="4" y="152"/>
                  </a:lnTo>
                  <a:lnTo>
                    <a:pt x="6" y="152"/>
                  </a:lnTo>
                  <a:lnTo>
                    <a:pt x="6" y="152"/>
                  </a:lnTo>
                  <a:lnTo>
                    <a:pt x="6" y="152"/>
                  </a:lnTo>
                  <a:close/>
                  <a:moveTo>
                    <a:pt x="6" y="152"/>
                  </a:moveTo>
                  <a:lnTo>
                    <a:pt x="6" y="152"/>
                  </a:lnTo>
                  <a:lnTo>
                    <a:pt x="6" y="154"/>
                  </a:lnTo>
                  <a:lnTo>
                    <a:pt x="6" y="152"/>
                  </a:lnTo>
                  <a:lnTo>
                    <a:pt x="6" y="152"/>
                  </a:lnTo>
                  <a:close/>
                  <a:moveTo>
                    <a:pt x="2" y="154"/>
                  </a:moveTo>
                  <a:lnTo>
                    <a:pt x="0" y="156"/>
                  </a:lnTo>
                  <a:lnTo>
                    <a:pt x="0" y="158"/>
                  </a:lnTo>
                  <a:lnTo>
                    <a:pt x="2" y="160"/>
                  </a:lnTo>
                  <a:lnTo>
                    <a:pt x="4" y="160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2" y="15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4" name="Country : Indonesia"/>
            <p:cNvSpPr>
              <a:spLocks noEditPoints="1"/>
            </p:cNvSpPr>
            <p:nvPr/>
          </p:nvSpPr>
          <p:spPr bwMode="auto">
            <a:xfrm>
              <a:off x="6838869" y="3973529"/>
              <a:ext cx="1183605" cy="470985"/>
            </a:xfrm>
            <a:custGeom>
              <a:avLst/>
              <a:gdLst>
                <a:gd name="T0" fmla="*/ 556 w 578"/>
                <a:gd name="T1" fmla="*/ 180 h 230"/>
                <a:gd name="T2" fmla="*/ 502 w 578"/>
                <a:gd name="T3" fmla="*/ 142 h 230"/>
                <a:gd name="T4" fmla="*/ 474 w 578"/>
                <a:gd name="T5" fmla="*/ 132 h 230"/>
                <a:gd name="T6" fmla="*/ 464 w 578"/>
                <a:gd name="T7" fmla="*/ 110 h 230"/>
                <a:gd name="T8" fmla="*/ 498 w 578"/>
                <a:gd name="T9" fmla="*/ 120 h 230"/>
                <a:gd name="T10" fmla="*/ 566 w 578"/>
                <a:gd name="T11" fmla="*/ 116 h 230"/>
                <a:gd name="T12" fmla="*/ 454 w 578"/>
                <a:gd name="T13" fmla="*/ 90 h 230"/>
                <a:gd name="T14" fmla="*/ 398 w 578"/>
                <a:gd name="T15" fmla="*/ 26 h 230"/>
                <a:gd name="T16" fmla="*/ 408 w 578"/>
                <a:gd name="T17" fmla="*/ 78 h 230"/>
                <a:gd name="T18" fmla="*/ 422 w 578"/>
                <a:gd name="T19" fmla="*/ 82 h 230"/>
                <a:gd name="T20" fmla="*/ 406 w 578"/>
                <a:gd name="T21" fmla="*/ 92 h 230"/>
                <a:gd name="T22" fmla="*/ 414 w 578"/>
                <a:gd name="T23" fmla="*/ 134 h 230"/>
                <a:gd name="T24" fmla="*/ 448 w 578"/>
                <a:gd name="T25" fmla="*/ 130 h 230"/>
                <a:gd name="T26" fmla="*/ 320 w 578"/>
                <a:gd name="T27" fmla="*/ 180 h 230"/>
                <a:gd name="T28" fmla="*/ 380 w 578"/>
                <a:gd name="T29" fmla="*/ 110 h 230"/>
                <a:gd name="T30" fmla="*/ 352 w 578"/>
                <a:gd name="T31" fmla="*/ 156 h 230"/>
                <a:gd name="T32" fmla="*/ 350 w 578"/>
                <a:gd name="T33" fmla="*/ 112 h 230"/>
                <a:gd name="T34" fmla="*/ 336 w 578"/>
                <a:gd name="T35" fmla="*/ 92 h 230"/>
                <a:gd name="T36" fmla="*/ 378 w 578"/>
                <a:gd name="T37" fmla="*/ 66 h 230"/>
                <a:gd name="T38" fmla="*/ 308 w 578"/>
                <a:gd name="T39" fmla="*/ 92 h 230"/>
                <a:gd name="T40" fmla="*/ 306 w 578"/>
                <a:gd name="T41" fmla="*/ 160 h 230"/>
                <a:gd name="T42" fmla="*/ 330 w 578"/>
                <a:gd name="T43" fmla="*/ 148 h 230"/>
                <a:gd name="T44" fmla="*/ 340 w 578"/>
                <a:gd name="T45" fmla="*/ 126 h 230"/>
                <a:gd name="T46" fmla="*/ 328 w 578"/>
                <a:gd name="T47" fmla="*/ 100 h 230"/>
                <a:gd name="T48" fmla="*/ 308 w 578"/>
                <a:gd name="T49" fmla="*/ 18 h 230"/>
                <a:gd name="T50" fmla="*/ 264 w 578"/>
                <a:gd name="T51" fmla="*/ 132 h 230"/>
                <a:gd name="T52" fmla="*/ 182 w 578"/>
                <a:gd name="T53" fmla="*/ 106 h 230"/>
                <a:gd name="T54" fmla="*/ 258 w 578"/>
                <a:gd name="T55" fmla="*/ 34 h 230"/>
                <a:gd name="T56" fmla="*/ 294 w 578"/>
                <a:gd name="T57" fmla="*/ 70 h 230"/>
                <a:gd name="T58" fmla="*/ 266 w 578"/>
                <a:gd name="T59" fmla="*/ 114 h 230"/>
                <a:gd name="T60" fmla="*/ 230 w 578"/>
                <a:gd name="T61" fmla="*/ 128 h 230"/>
                <a:gd name="T62" fmla="*/ 188 w 578"/>
                <a:gd name="T63" fmla="*/ 104 h 230"/>
                <a:gd name="T64" fmla="*/ 504 w 578"/>
                <a:gd name="T65" fmla="*/ 106 h 230"/>
                <a:gd name="T66" fmla="*/ 472 w 578"/>
                <a:gd name="T67" fmla="*/ 160 h 230"/>
                <a:gd name="T68" fmla="*/ 490 w 578"/>
                <a:gd name="T69" fmla="*/ 168 h 230"/>
                <a:gd name="T70" fmla="*/ 490 w 578"/>
                <a:gd name="T71" fmla="*/ 162 h 230"/>
                <a:gd name="T72" fmla="*/ 460 w 578"/>
                <a:gd name="T73" fmla="*/ 178 h 230"/>
                <a:gd name="T74" fmla="*/ 458 w 578"/>
                <a:gd name="T75" fmla="*/ 180 h 230"/>
                <a:gd name="T76" fmla="*/ 424 w 578"/>
                <a:gd name="T77" fmla="*/ 194 h 230"/>
                <a:gd name="T78" fmla="*/ 362 w 578"/>
                <a:gd name="T79" fmla="*/ 220 h 230"/>
                <a:gd name="T80" fmla="*/ 342 w 578"/>
                <a:gd name="T81" fmla="*/ 228 h 230"/>
                <a:gd name="T82" fmla="*/ 296 w 578"/>
                <a:gd name="T83" fmla="*/ 210 h 230"/>
                <a:gd name="T84" fmla="*/ 380 w 578"/>
                <a:gd name="T85" fmla="*/ 194 h 230"/>
                <a:gd name="T86" fmla="*/ 356 w 578"/>
                <a:gd name="T87" fmla="*/ 198 h 230"/>
                <a:gd name="T88" fmla="*/ 348 w 578"/>
                <a:gd name="T89" fmla="*/ 194 h 230"/>
                <a:gd name="T90" fmla="*/ 304 w 578"/>
                <a:gd name="T91" fmla="*/ 198 h 230"/>
                <a:gd name="T92" fmla="*/ 288 w 578"/>
                <a:gd name="T93" fmla="*/ 198 h 230"/>
                <a:gd name="T94" fmla="*/ 244 w 578"/>
                <a:gd name="T95" fmla="*/ 196 h 230"/>
                <a:gd name="T96" fmla="*/ 550 w 578"/>
                <a:gd name="T97" fmla="*/ 184 h 230"/>
                <a:gd name="T98" fmla="*/ 136 w 578"/>
                <a:gd name="T99" fmla="*/ 168 h 230"/>
                <a:gd name="T100" fmla="*/ 222 w 578"/>
                <a:gd name="T101" fmla="*/ 186 h 230"/>
                <a:gd name="T102" fmla="*/ 170 w 578"/>
                <a:gd name="T103" fmla="*/ 188 h 230"/>
                <a:gd name="T104" fmla="*/ 140 w 578"/>
                <a:gd name="T105" fmla="*/ 50 h 230"/>
                <a:gd name="T106" fmla="*/ 120 w 578"/>
                <a:gd name="T107" fmla="*/ 70 h 230"/>
                <a:gd name="T108" fmla="*/ 148 w 578"/>
                <a:gd name="T109" fmla="*/ 124 h 230"/>
                <a:gd name="T110" fmla="*/ 118 w 578"/>
                <a:gd name="T111" fmla="*/ 94 h 230"/>
                <a:gd name="T112" fmla="*/ 78 w 578"/>
                <a:gd name="T113" fmla="*/ 62 h 230"/>
                <a:gd name="T114" fmla="*/ 42 w 578"/>
                <a:gd name="T115" fmla="*/ 102 h 230"/>
                <a:gd name="T116" fmla="*/ 6 w 578"/>
                <a:gd name="T117" fmla="*/ 50 h 230"/>
                <a:gd name="T118" fmla="*/ 52 w 578"/>
                <a:gd name="T119" fmla="*/ 84 h 230"/>
                <a:gd name="T120" fmla="*/ 128 w 578"/>
                <a:gd name="T121" fmla="*/ 158 h 230"/>
                <a:gd name="T122" fmla="*/ 106 w 578"/>
                <a:gd name="T123" fmla="*/ 92 h 230"/>
                <a:gd name="T124" fmla="*/ 60 w 578"/>
                <a:gd name="T125" fmla="*/ 46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8" h="230">
                  <a:moveTo>
                    <a:pt x="578" y="120"/>
                  </a:moveTo>
                  <a:lnTo>
                    <a:pt x="576" y="168"/>
                  </a:lnTo>
                  <a:lnTo>
                    <a:pt x="576" y="172"/>
                  </a:lnTo>
                  <a:lnTo>
                    <a:pt x="576" y="174"/>
                  </a:lnTo>
                  <a:lnTo>
                    <a:pt x="576" y="174"/>
                  </a:lnTo>
                  <a:lnTo>
                    <a:pt x="576" y="204"/>
                  </a:lnTo>
                  <a:lnTo>
                    <a:pt x="574" y="204"/>
                  </a:lnTo>
                  <a:lnTo>
                    <a:pt x="572" y="204"/>
                  </a:lnTo>
                  <a:lnTo>
                    <a:pt x="568" y="200"/>
                  </a:lnTo>
                  <a:lnTo>
                    <a:pt x="568" y="198"/>
                  </a:lnTo>
                  <a:lnTo>
                    <a:pt x="568" y="198"/>
                  </a:lnTo>
                  <a:lnTo>
                    <a:pt x="564" y="194"/>
                  </a:lnTo>
                  <a:lnTo>
                    <a:pt x="564" y="194"/>
                  </a:lnTo>
                  <a:lnTo>
                    <a:pt x="564" y="192"/>
                  </a:lnTo>
                  <a:lnTo>
                    <a:pt x="564" y="190"/>
                  </a:lnTo>
                  <a:lnTo>
                    <a:pt x="564" y="188"/>
                  </a:lnTo>
                  <a:lnTo>
                    <a:pt x="564" y="190"/>
                  </a:lnTo>
                  <a:lnTo>
                    <a:pt x="562" y="192"/>
                  </a:lnTo>
                  <a:lnTo>
                    <a:pt x="558" y="192"/>
                  </a:lnTo>
                  <a:lnTo>
                    <a:pt x="556" y="192"/>
                  </a:lnTo>
                  <a:lnTo>
                    <a:pt x="554" y="192"/>
                  </a:lnTo>
                  <a:lnTo>
                    <a:pt x="554" y="192"/>
                  </a:lnTo>
                  <a:lnTo>
                    <a:pt x="550" y="192"/>
                  </a:lnTo>
                  <a:lnTo>
                    <a:pt x="548" y="190"/>
                  </a:lnTo>
                  <a:lnTo>
                    <a:pt x="550" y="190"/>
                  </a:lnTo>
                  <a:lnTo>
                    <a:pt x="550" y="188"/>
                  </a:lnTo>
                  <a:lnTo>
                    <a:pt x="550" y="186"/>
                  </a:lnTo>
                  <a:lnTo>
                    <a:pt x="552" y="186"/>
                  </a:lnTo>
                  <a:lnTo>
                    <a:pt x="552" y="182"/>
                  </a:lnTo>
                  <a:lnTo>
                    <a:pt x="550" y="182"/>
                  </a:lnTo>
                  <a:lnTo>
                    <a:pt x="548" y="180"/>
                  </a:lnTo>
                  <a:lnTo>
                    <a:pt x="550" y="180"/>
                  </a:lnTo>
                  <a:lnTo>
                    <a:pt x="552" y="180"/>
                  </a:lnTo>
                  <a:lnTo>
                    <a:pt x="554" y="180"/>
                  </a:lnTo>
                  <a:lnTo>
                    <a:pt x="556" y="180"/>
                  </a:lnTo>
                  <a:lnTo>
                    <a:pt x="554" y="178"/>
                  </a:lnTo>
                  <a:lnTo>
                    <a:pt x="550" y="180"/>
                  </a:lnTo>
                  <a:lnTo>
                    <a:pt x="548" y="178"/>
                  </a:lnTo>
                  <a:lnTo>
                    <a:pt x="546" y="176"/>
                  </a:lnTo>
                  <a:lnTo>
                    <a:pt x="546" y="174"/>
                  </a:lnTo>
                  <a:lnTo>
                    <a:pt x="548" y="174"/>
                  </a:lnTo>
                  <a:lnTo>
                    <a:pt x="550" y="174"/>
                  </a:lnTo>
                  <a:lnTo>
                    <a:pt x="550" y="174"/>
                  </a:lnTo>
                  <a:lnTo>
                    <a:pt x="546" y="172"/>
                  </a:lnTo>
                  <a:lnTo>
                    <a:pt x="544" y="170"/>
                  </a:lnTo>
                  <a:lnTo>
                    <a:pt x="542" y="168"/>
                  </a:lnTo>
                  <a:lnTo>
                    <a:pt x="544" y="166"/>
                  </a:lnTo>
                  <a:lnTo>
                    <a:pt x="540" y="162"/>
                  </a:lnTo>
                  <a:lnTo>
                    <a:pt x="540" y="162"/>
                  </a:lnTo>
                  <a:lnTo>
                    <a:pt x="544" y="160"/>
                  </a:lnTo>
                  <a:lnTo>
                    <a:pt x="540" y="160"/>
                  </a:lnTo>
                  <a:lnTo>
                    <a:pt x="540" y="158"/>
                  </a:lnTo>
                  <a:lnTo>
                    <a:pt x="540" y="158"/>
                  </a:lnTo>
                  <a:lnTo>
                    <a:pt x="540" y="156"/>
                  </a:lnTo>
                  <a:lnTo>
                    <a:pt x="540" y="156"/>
                  </a:lnTo>
                  <a:lnTo>
                    <a:pt x="538" y="156"/>
                  </a:lnTo>
                  <a:lnTo>
                    <a:pt x="538" y="154"/>
                  </a:lnTo>
                  <a:lnTo>
                    <a:pt x="536" y="156"/>
                  </a:lnTo>
                  <a:lnTo>
                    <a:pt x="534" y="154"/>
                  </a:lnTo>
                  <a:lnTo>
                    <a:pt x="536" y="152"/>
                  </a:lnTo>
                  <a:lnTo>
                    <a:pt x="536" y="154"/>
                  </a:lnTo>
                  <a:lnTo>
                    <a:pt x="532" y="154"/>
                  </a:lnTo>
                  <a:lnTo>
                    <a:pt x="530" y="152"/>
                  </a:lnTo>
                  <a:lnTo>
                    <a:pt x="528" y="150"/>
                  </a:lnTo>
                  <a:lnTo>
                    <a:pt x="526" y="148"/>
                  </a:lnTo>
                  <a:lnTo>
                    <a:pt x="522" y="148"/>
                  </a:lnTo>
                  <a:lnTo>
                    <a:pt x="516" y="146"/>
                  </a:lnTo>
                  <a:lnTo>
                    <a:pt x="508" y="144"/>
                  </a:lnTo>
                  <a:lnTo>
                    <a:pt x="504" y="144"/>
                  </a:lnTo>
                  <a:lnTo>
                    <a:pt x="502" y="142"/>
                  </a:lnTo>
                  <a:lnTo>
                    <a:pt x="500" y="142"/>
                  </a:lnTo>
                  <a:lnTo>
                    <a:pt x="500" y="140"/>
                  </a:lnTo>
                  <a:lnTo>
                    <a:pt x="498" y="140"/>
                  </a:lnTo>
                  <a:lnTo>
                    <a:pt x="498" y="138"/>
                  </a:lnTo>
                  <a:lnTo>
                    <a:pt x="500" y="138"/>
                  </a:lnTo>
                  <a:lnTo>
                    <a:pt x="500" y="138"/>
                  </a:lnTo>
                  <a:lnTo>
                    <a:pt x="500" y="138"/>
                  </a:lnTo>
                  <a:lnTo>
                    <a:pt x="498" y="138"/>
                  </a:lnTo>
                  <a:lnTo>
                    <a:pt x="496" y="138"/>
                  </a:lnTo>
                  <a:lnTo>
                    <a:pt x="494" y="138"/>
                  </a:lnTo>
                  <a:lnTo>
                    <a:pt x="494" y="136"/>
                  </a:lnTo>
                  <a:lnTo>
                    <a:pt x="494" y="136"/>
                  </a:lnTo>
                  <a:lnTo>
                    <a:pt x="492" y="138"/>
                  </a:lnTo>
                  <a:lnTo>
                    <a:pt x="492" y="134"/>
                  </a:lnTo>
                  <a:lnTo>
                    <a:pt x="490" y="134"/>
                  </a:lnTo>
                  <a:lnTo>
                    <a:pt x="490" y="134"/>
                  </a:lnTo>
                  <a:lnTo>
                    <a:pt x="488" y="136"/>
                  </a:lnTo>
                  <a:lnTo>
                    <a:pt x="488" y="134"/>
                  </a:lnTo>
                  <a:lnTo>
                    <a:pt x="486" y="130"/>
                  </a:lnTo>
                  <a:lnTo>
                    <a:pt x="486" y="128"/>
                  </a:lnTo>
                  <a:lnTo>
                    <a:pt x="488" y="126"/>
                  </a:lnTo>
                  <a:lnTo>
                    <a:pt x="488" y="124"/>
                  </a:lnTo>
                  <a:lnTo>
                    <a:pt x="486" y="126"/>
                  </a:lnTo>
                  <a:lnTo>
                    <a:pt x="484" y="128"/>
                  </a:lnTo>
                  <a:lnTo>
                    <a:pt x="484" y="130"/>
                  </a:lnTo>
                  <a:lnTo>
                    <a:pt x="484" y="130"/>
                  </a:lnTo>
                  <a:lnTo>
                    <a:pt x="482" y="134"/>
                  </a:lnTo>
                  <a:lnTo>
                    <a:pt x="482" y="136"/>
                  </a:lnTo>
                  <a:lnTo>
                    <a:pt x="480" y="140"/>
                  </a:lnTo>
                  <a:lnTo>
                    <a:pt x="476" y="140"/>
                  </a:lnTo>
                  <a:lnTo>
                    <a:pt x="474" y="140"/>
                  </a:lnTo>
                  <a:lnTo>
                    <a:pt x="472" y="136"/>
                  </a:lnTo>
                  <a:lnTo>
                    <a:pt x="472" y="134"/>
                  </a:lnTo>
                  <a:lnTo>
                    <a:pt x="474" y="134"/>
                  </a:lnTo>
                  <a:lnTo>
                    <a:pt x="474" y="132"/>
                  </a:lnTo>
                  <a:lnTo>
                    <a:pt x="474" y="130"/>
                  </a:lnTo>
                  <a:lnTo>
                    <a:pt x="472" y="130"/>
                  </a:lnTo>
                  <a:lnTo>
                    <a:pt x="472" y="130"/>
                  </a:lnTo>
                  <a:lnTo>
                    <a:pt x="470" y="126"/>
                  </a:lnTo>
                  <a:lnTo>
                    <a:pt x="468" y="126"/>
                  </a:lnTo>
                  <a:lnTo>
                    <a:pt x="464" y="124"/>
                  </a:lnTo>
                  <a:lnTo>
                    <a:pt x="464" y="124"/>
                  </a:lnTo>
                  <a:lnTo>
                    <a:pt x="466" y="122"/>
                  </a:lnTo>
                  <a:lnTo>
                    <a:pt x="468" y="122"/>
                  </a:lnTo>
                  <a:lnTo>
                    <a:pt x="470" y="122"/>
                  </a:lnTo>
                  <a:lnTo>
                    <a:pt x="472" y="122"/>
                  </a:lnTo>
                  <a:lnTo>
                    <a:pt x="474" y="124"/>
                  </a:lnTo>
                  <a:lnTo>
                    <a:pt x="476" y="122"/>
                  </a:lnTo>
                  <a:lnTo>
                    <a:pt x="478" y="120"/>
                  </a:lnTo>
                  <a:lnTo>
                    <a:pt x="480" y="118"/>
                  </a:lnTo>
                  <a:lnTo>
                    <a:pt x="484" y="120"/>
                  </a:lnTo>
                  <a:lnTo>
                    <a:pt x="484" y="122"/>
                  </a:lnTo>
                  <a:lnTo>
                    <a:pt x="486" y="120"/>
                  </a:lnTo>
                  <a:lnTo>
                    <a:pt x="486" y="118"/>
                  </a:lnTo>
                  <a:lnTo>
                    <a:pt x="488" y="118"/>
                  </a:lnTo>
                  <a:lnTo>
                    <a:pt x="488" y="116"/>
                  </a:lnTo>
                  <a:lnTo>
                    <a:pt x="488" y="114"/>
                  </a:lnTo>
                  <a:lnTo>
                    <a:pt x="482" y="114"/>
                  </a:lnTo>
                  <a:lnTo>
                    <a:pt x="482" y="114"/>
                  </a:lnTo>
                  <a:lnTo>
                    <a:pt x="480" y="116"/>
                  </a:lnTo>
                  <a:lnTo>
                    <a:pt x="480" y="114"/>
                  </a:lnTo>
                  <a:lnTo>
                    <a:pt x="476" y="116"/>
                  </a:lnTo>
                  <a:lnTo>
                    <a:pt x="474" y="116"/>
                  </a:lnTo>
                  <a:lnTo>
                    <a:pt x="472" y="116"/>
                  </a:lnTo>
                  <a:lnTo>
                    <a:pt x="472" y="116"/>
                  </a:lnTo>
                  <a:lnTo>
                    <a:pt x="468" y="116"/>
                  </a:lnTo>
                  <a:lnTo>
                    <a:pt x="466" y="116"/>
                  </a:lnTo>
                  <a:lnTo>
                    <a:pt x="464" y="114"/>
                  </a:lnTo>
                  <a:lnTo>
                    <a:pt x="464" y="110"/>
                  </a:lnTo>
                  <a:lnTo>
                    <a:pt x="464" y="110"/>
                  </a:lnTo>
                  <a:lnTo>
                    <a:pt x="462" y="108"/>
                  </a:lnTo>
                  <a:lnTo>
                    <a:pt x="458" y="106"/>
                  </a:lnTo>
                  <a:lnTo>
                    <a:pt x="458" y="104"/>
                  </a:lnTo>
                  <a:lnTo>
                    <a:pt x="456" y="104"/>
                  </a:lnTo>
                  <a:lnTo>
                    <a:pt x="454" y="106"/>
                  </a:lnTo>
                  <a:lnTo>
                    <a:pt x="452" y="106"/>
                  </a:lnTo>
                  <a:lnTo>
                    <a:pt x="452" y="104"/>
                  </a:lnTo>
                  <a:lnTo>
                    <a:pt x="456" y="102"/>
                  </a:lnTo>
                  <a:lnTo>
                    <a:pt x="456" y="100"/>
                  </a:lnTo>
                  <a:lnTo>
                    <a:pt x="454" y="98"/>
                  </a:lnTo>
                  <a:lnTo>
                    <a:pt x="456" y="96"/>
                  </a:lnTo>
                  <a:lnTo>
                    <a:pt x="460" y="96"/>
                  </a:lnTo>
                  <a:lnTo>
                    <a:pt x="462" y="96"/>
                  </a:lnTo>
                  <a:lnTo>
                    <a:pt x="464" y="94"/>
                  </a:lnTo>
                  <a:lnTo>
                    <a:pt x="468" y="92"/>
                  </a:lnTo>
                  <a:lnTo>
                    <a:pt x="468" y="92"/>
                  </a:lnTo>
                  <a:lnTo>
                    <a:pt x="472" y="90"/>
                  </a:lnTo>
                  <a:lnTo>
                    <a:pt x="478" y="92"/>
                  </a:lnTo>
                  <a:lnTo>
                    <a:pt x="482" y="96"/>
                  </a:lnTo>
                  <a:lnTo>
                    <a:pt x="486" y="96"/>
                  </a:lnTo>
                  <a:lnTo>
                    <a:pt x="490" y="96"/>
                  </a:lnTo>
                  <a:lnTo>
                    <a:pt x="492" y="96"/>
                  </a:lnTo>
                  <a:lnTo>
                    <a:pt x="490" y="98"/>
                  </a:lnTo>
                  <a:lnTo>
                    <a:pt x="490" y="102"/>
                  </a:lnTo>
                  <a:lnTo>
                    <a:pt x="494" y="102"/>
                  </a:lnTo>
                  <a:lnTo>
                    <a:pt x="494" y="106"/>
                  </a:lnTo>
                  <a:lnTo>
                    <a:pt x="492" y="108"/>
                  </a:lnTo>
                  <a:lnTo>
                    <a:pt x="490" y="110"/>
                  </a:lnTo>
                  <a:lnTo>
                    <a:pt x="492" y="114"/>
                  </a:lnTo>
                  <a:lnTo>
                    <a:pt x="492" y="118"/>
                  </a:lnTo>
                  <a:lnTo>
                    <a:pt x="494" y="122"/>
                  </a:lnTo>
                  <a:lnTo>
                    <a:pt x="496" y="124"/>
                  </a:lnTo>
                  <a:lnTo>
                    <a:pt x="496" y="124"/>
                  </a:lnTo>
                  <a:lnTo>
                    <a:pt x="496" y="120"/>
                  </a:lnTo>
                  <a:lnTo>
                    <a:pt x="498" y="120"/>
                  </a:lnTo>
                  <a:lnTo>
                    <a:pt x="498" y="120"/>
                  </a:lnTo>
                  <a:lnTo>
                    <a:pt x="498" y="122"/>
                  </a:lnTo>
                  <a:lnTo>
                    <a:pt x="500" y="126"/>
                  </a:lnTo>
                  <a:lnTo>
                    <a:pt x="500" y="124"/>
                  </a:lnTo>
                  <a:lnTo>
                    <a:pt x="500" y="126"/>
                  </a:lnTo>
                  <a:lnTo>
                    <a:pt x="504" y="130"/>
                  </a:lnTo>
                  <a:lnTo>
                    <a:pt x="506" y="130"/>
                  </a:lnTo>
                  <a:lnTo>
                    <a:pt x="508" y="130"/>
                  </a:lnTo>
                  <a:lnTo>
                    <a:pt x="510" y="130"/>
                  </a:lnTo>
                  <a:lnTo>
                    <a:pt x="510" y="128"/>
                  </a:lnTo>
                  <a:lnTo>
                    <a:pt x="512" y="126"/>
                  </a:lnTo>
                  <a:lnTo>
                    <a:pt x="514" y="126"/>
                  </a:lnTo>
                  <a:lnTo>
                    <a:pt x="514" y="122"/>
                  </a:lnTo>
                  <a:lnTo>
                    <a:pt x="514" y="120"/>
                  </a:lnTo>
                  <a:lnTo>
                    <a:pt x="518" y="120"/>
                  </a:lnTo>
                  <a:lnTo>
                    <a:pt x="520" y="118"/>
                  </a:lnTo>
                  <a:lnTo>
                    <a:pt x="520" y="116"/>
                  </a:lnTo>
                  <a:lnTo>
                    <a:pt x="520" y="114"/>
                  </a:lnTo>
                  <a:lnTo>
                    <a:pt x="522" y="116"/>
                  </a:lnTo>
                  <a:lnTo>
                    <a:pt x="524" y="116"/>
                  </a:lnTo>
                  <a:lnTo>
                    <a:pt x="526" y="114"/>
                  </a:lnTo>
                  <a:lnTo>
                    <a:pt x="530" y="114"/>
                  </a:lnTo>
                  <a:lnTo>
                    <a:pt x="530" y="112"/>
                  </a:lnTo>
                  <a:lnTo>
                    <a:pt x="528" y="110"/>
                  </a:lnTo>
                  <a:lnTo>
                    <a:pt x="530" y="108"/>
                  </a:lnTo>
                  <a:lnTo>
                    <a:pt x="536" y="104"/>
                  </a:lnTo>
                  <a:lnTo>
                    <a:pt x="538" y="106"/>
                  </a:lnTo>
                  <a:lnTo>
                    <a:pt x="540" y="106"/>
                  </a:lnTo>
                  <a:lnTo>
                    <a:pt x="544" y="108"/>
                  </a:lnTo>
                  <a:lnTo>
                    <a:pt x="548" y="110"/>
                  </a:lnTo>
                  <a:lnTo>
                    <a:pt x="550" y="112"/>
                  </a:lnTo>
                  <a:lnTo>
                    <a:pt x="554" y="112"/>
                  </a:lnTo>
                  <a:lnTo>
                    <a:pt x="556" y="112"/>
                  </a:lnTo>
                  <a:lnTo>
                    <a:pt x="564" y="116"/>
                  </a:lnTo>
                  <a:lnTo>
                    <a:pt x="566" y="116"/>
                  </a:lnTo>
                  <a:lnTo>
                    <a:pt x="568" y="116"/>
                  </a:lnTo>
                  <a:lnTo>
                    <a:pt x="570" y="116"/>
                  </a:lnTo>
                  <a:lnTo>
                    <a:pt x="572" y="116"/>
                  </a:lnTo>
                  <a:lnTo>
                    <a:pt x="574" y="118"/>
                  </a:lnTo>
                  <a:lnTo>
                    <a:pt x="574" y="120"/>
                  </a:lnTo>
                  <a:lnTo>
                    <a:pt x="574" y="120"/>
                  </a:lnTo>
                  <a:lnTo>
                    <a:pt x="576" y="122"/>
                  </a:lnTo>
                  <a:lnTo>
                    <a:pt x="578" y="120"/>
                  </a:lnTo>
                  <a:lnTo>
                    <a:pt x="578" y="120"/>
                  </a:lnTo>
                  <a:lnTo>
                    <a:pt x="578" y="120"/>
                  </a:lnTo>
                  <a:close/>
                  <a:moveTo>
                    <a:pt x="428" y="86"/>
                  </a:moveTo>
                  <a:lnTo>
                    <a:pt x="434" y="88"/>
                  </a:lnTo>
                  <a:lnTo>
                    <a:pt x="434" y="90"/>
                  </a:lnTo>
                  <a:lnTo>
                    <a:pt x="430" y="88"/>
                  </a:lnTo>
                  <a:lnTo>
                    <a:pt x="428" y="86"/>
                  </a:lnTo>
                  <a:lnTo>
                    <a:pt x="428" y="86"/>
                  </a:lnTo>
                  <a:close/>
                  <a:moveTo>
                    <a:pt x="454" y="90"/>
                  </a:moveTo>
                  <a:lnTo>
                    <a:pt x="456" y="92"/>
                  </a:lnTo>
                  <a:lnTo>
                    <a:pt x="458" y="90"/>
                  </a:lnTo>
                  <a:lnTo>
                    <a:pt x="456" y="88"/>
                  </a:lnTo>
                  <a:lnTo>
                    <a:pt x="454" y="86"/>
                  </a:lnTo>
                  <a:lnTo>
                    <a:pt x="450" y="86"/>
                  </a:lnTo>
                  <a:lnTo>
                    <a:pt x="448" y="88"/>
                  </a:lnTo>
                  <a:lnTo>
                    <a:pt x="446" y="88"/>
                  </a:lnTo>
                  <a:lnTo>
                    <a:pt x="444" y="88"/>
                  </a:lnTo>
                  <a:lnTo>
                    <a:pt x="446" y="90"/>
                  </a:lnTo>
                  <a:lnTo>
                    <a:pt x="444" y="90"/>
                  </a:lnTo>
                  <a:lnTo>
                    <a:pt x="448" y="90"/>
                  </a:lnTo>
                  <a:lnTo>
                    <a:pt x="450" y="92"/>
                  </a:lnTo>
                  <a:lnTo>
                    <a:pt x="452" y="92"/>
                  </a:lnTo>
                  <a:lnTo>
                    <a:pt x="452" y="90"/>
                  </a:lnTo>
                  <a:lnTo>
                    <a:pt x="450" y="90"/>
                  </a:lnTo>
                  <a:lnTo>
                    <a:pt x="450" y="90"/>
                  </a:lnTo>
                  <a:lnTo>
                    <a:pt x="450" y="88"/>
                  </a:lnTo>
                  <a:lnTo>
                    <a:pt x="454" y="90"/>
                  </a:lnTo>
                  <a:lnTo>
                    <a:pt x="454" y="90"/>
                  </a:lnTo>
                  <a:close/>
                  <a:moveTo>
                    <a:pt x="450" y="98"/>
                  </a:moveTo>
                  <a:lnTo>
                    <a:pt x="448" y="98"/>
                  </a:lnTo>
                  <a:lnTo>
                    <a:pt x="444" y="98"/>
                  </a:lnTo>
                  <a:lnTo>
                    <a:pt x="446" y="98"/>
                  </a:lnTo>
                  <a:lnTo>
                    <a:pt x="450" y="98"/>
                  </a:lnTo>
                  <a:lnTo>
                    <a:pt x="450" y="98"/>
                  </a:lnTo>
                  <a:close/>
                  <a:moveTo>
                    <a:pt x="452" y="96"/>
                  </a:moveTo>
                  <a:lnTo>
                    <a:pt x="450" y="98"/>
                  </a:lnTo>
                  <a:lnTo>
                    <a:pt x="450" y="96"/>
                  </a:lnTo>
                  <a:lnTo>
                    <a:pt x="452" y="96"/>
                  </a:lnTo>
                  <a:lnTo>
                    <a:pt x="452" y="96"/>
                  </a:lnTo>
                  <a:close/>
                  <a:moveTo>
                    <a:pt x="452" y="98"/>
                  </a:moveTo>
                  <a:lnTo>
                    <a:pt x="448" y="100"/>
                  </a:lnTo>
                  <a:lnTo>
                    <a:pt x="448" y="104"/>
                  </a:lnTo>
                  <a:lnTo>
                    <a:pt x="452" y="104"/>
                  </a:lnTo>
                  <a:lnTo>
                    <a:pt x="452" y="104"/>
                  </a:lnTo>
                  <a:lnTo>
                    <a:pt x="452" y="98"/>
                  </a:lnTo>
                  <a:lnTo>
                    <a:pt x="452" y="98"/>
                  </a:lnTo>
                  <a:lnTo>
                    <a:pt x="452" y="98"/>
                  </a:lnTo>
                  <a:close/>
                  <a:moveTo>
                    <a:pt x="380" y="36"/>
                  </a:moveTo>
                  <a:lnTo>
                    <a:pt x="384" y="40"/>
                  </a:lnTo>
                  <a:lnTo>
                    <a:pt x="384" y="42"/>
                  </a:lnTo>
                  <a:lnTo>
                    <a:pt x="384" y="44"/>
                  </a:lnTo>
                  <a:lnTo>
                    <a:pt x="380" y="42"/>
                  </a:lnTo>
                  <a:lnTo>
                    <a:pt x="380" y="38"/>
                  </a:lnTo>
                  <a:lnTo>
                    <a:pt x="380" y="36"/>
                  </a:lnTo>
                  <a:lnTo>
                    <a:pt x="380" y="36"/>
                  </a:lnTo>
                  <a:close/>
                  <a:moveTo>
                    <a:pt x="396" y="28"/>
                  </a:moveTo>
                  <a:lnTo>
                    <a:pt x="398" y="30"/>
                  </a:lnTo>
                  <a:lnTo>
                    <a:pt x="398" y="34"/>
                  </a:lnTo>
                  <a:lnTo>
                    <a:pt x="398" y="32"/>
                  </a:lnTo>
                  <a:lnTo>
                    <a:pt x="400" y="30"/>
                  </a:lnTo>
                  <a:lnTo>
                    <a:pt x="400" y="28"/>
                  </a:lnTo>
                  <a:lnTo>
                    <a:pt x="398" y="26"/>
                  </a:lnTo>
                  <a:lnTo>
                    <a:pt x="396" y="28"/>
                  </a:lnTo>
                  <a:lnTo>
                    <a:pt x="396" y="28"/>
                  </a:lnTo>
                  <a:close/>
                  <a:moveTo>
                    <a:pt x="396" y="34"/>
                  </a:moveTo>
                  <a:lnTo>
                    <a:pt x="398" y="34"/>
                  </a:lnTo>
                  <a:lnTo>
                    <a:pt x="398" y="36"/>
                  </a:lnTo>
                  <a:lnTo>
                    <a:pt x="398" y="36"/>
                  </a:lnTo>
                  <a:lnTo>
                    <a:pt x="398" y="36"/>
                  </a:lnTo>
                  <a:lnTo>
                    <a:pt x="396" y="34"/>
                  </a:lnTo>
                  <a:lnTo>
                    <a:pt x="396" y="34"/>
                  </a:lnTo>
                  <a:close/>
                  <a:moveTo>
                    <a:pt x="416" y="58"/>
                  </a:moveTo>
                  <a:lnTo>
                    <a:pt x="418" y="62"/>
                  </a:lnTo>
                  <a:lnTo>
                    <a:pt x="418" y="60"/>
                  </a:lnTo>
                  <a:lnTo>
                    <a:pt x="420" y="60"/>
                  </a:lnTo>
                  <a:lnTo>
                    <a:pt x="422" y="58"/>
                  </a:lnTo>
                  <a:lnTo>
                    <a:pt x="422" y="56"/>
                  </a:lnTo>
                  <a:lnTo>
                    <a:pt x="420" y="56"/>
                  </a:lnTo>
                  <a:lnTo>
                    <a:pt x="418" y="56"/>
                  </a:lnTo>
                  <a:lnTo>
                    <a:pt x="416" y="58"/>
                  </a:lnTo>
                  <a:lnTo>
                    <a:pt x="416" y="58"/>
                  </a:lnTo>
                  <a:close/>
                  <a:moveTo>
                    <a:pt x="414" y="90"/>
                  </a:moveTo>
                  <a:lnTo>
                    <a:pt x="416" y="94"/>
                  </a:lnTo>
                  <a:lnTo>
                    <a:pt x="418" y="98"/>
                  </a:lnTo>
                  <a:lnTo>
                    <a:pt x="420" y="98"/>
                  </a:lnTo>
                  <a:lnTo>
                    <a:pt x="418" y="98"/>
                  </a:lnTo>
                  <a:lnTo>
                    <a:pt x="418" y="100"/>
                  </a:lnTo>
                  <a:lnTo>
                    <a:pt x="418" y="98"/>
                  </a:lnTo>
                  <a:lnTo>
                    <a:pt x="416" y="98"/>
                  </a:lnTo>
                  <a:lnTo>
                    <a:pt x="414" y="94"/>
                  </a:lnTo>
                  <a:lnTo>
                    <a:pt x="410" y="92"/>
                  </a:lnTo>
                  <a:lnTo>
                    <a:pt x="408" y="88"/>
                  </a:lnTo>
                  <a:lnTo>
                    <a:pt x="410" y="86"/>
                  </a:lnTo>
                  <a:lnTo>
                    <a:pt x="410" y="84"/>
                  </a:lnTo>
                  <a:lnTo>
                    <a:pt x="410" y="84"/>
                  </a:lnTo>
                  <a:lnTo>
                    <a:pt x="408" y="82"/>
                  </a:lnTo>
                  <a:lnTo>
                    <a:pt x="408" y="78"/>
                  </a:lnTo>
                  <a:lnTo>
                    <a:pt x="408" y="78"/>
                  </a:lnTo>
                  <a:lnTo>
                    <a:pt x="408" y="74"/>
                  </a:lnTo>
                  <a:lnTo>
                    <a:pt x="406" y="72"/>
                  </a:lnTo>
                  <a:lnTo>
                    <a:pt x="406" y="70"/>
                  </a:lnTo>
                  <a:lnTo>
                    <a:pt x="408" y="68"/>
                  </a:lnTo>
                  <a:lnTo>
                    <a:pt x="408" y="66"/>
                  </a:lnTo>
                  <a:lnTo>
                    <a:pt x="410" y="62"/>
                  </a:lnTo>
                  <a:lnTo>
                    <a:pt x="412" y="58"/>
                  </a:lnTo>
                  <a:lnTo>
                    <a:pt x="414" y="58"/>
                  </a:lnTo>
                  <a:lnTo>
                    <a:pt x="414" y="60"/>
                  </a:lnTo>
                  <a:lnTo>
                    <a:pt x="412" y="62"/>
                  </a:lnTo>
                  <a:lnTo>
                    <a:pt x="412" y="64"/>
                  </a:lnTo>
                  <a:lnTo>
                    <a:pt x="414" y="64"/>
                  </a:lnTo>
                  <a:lnTo>
                    <a:pt x="414" y="68"/>
                  </a:lnTo>
                  <a:lnTo>
                    <a:pt x="414" y="72"/>
                  </a:lnTo>
                  <a:lnTo>
                    <a:pt x="412" y="72"/>
                  </a:lnTo>
                  <a:lnTo>
                    <a:pt x="410" y="72"/>
                  </a:lnTo>
                  <a:lnTo>
                    <a:pt x="410" y="76"/>
                  </a:lnTo>
                  <a:lnTo>
                    <a:pt x="412" y="74"/>
                  </a:lnTo>
                  <a:lnTo>
                    <a:pt x="414" y="72"/>
                  </a:lnTo>
                  <a:lnTo>
                    <a:pt x="416" y="72"/>
                  </a:lnTo>
                  <a:lnTo>
                    <a:pt x="416" y="70"/>
                  </a:lnTo>
                  <a:lnTo>
                    <a:pt x="416" y="70"/>
                  </a:lnTo>
                  <a:lnTo>
                    <a:pt x="416" y="68"/>
                  </a:lnTo>
                  <a:lnTo>
                    <a:pt x="420" y="66"/>
                  </a:lnTo>
                  <a:lnTo>
                    <a:pt x="424" y="66"/>
                  </a:lnTo>
                  <a:lnTo>
                    <a:pt x="424" y="66"/>
                  </a:lnTo>
                  <a:lnTo>
                    <a:pt x="424" y="68"/>
                  </a:lnTo>
                  <a:lnTo>
                    <a:pt x="422" y="74"/>
                  </a:lnTo>
                  <a:lnTo>
                    <a:pt x="418" y="74"/>
                  </a:lnTo>
                  <a:lnTo>
                    <a:pt x="416" y="76"/>
                  </a:lnTo>
                  <a:lnTo>
                    <a:pt x="418" y="78"/>
                  </a:lnTo>
                  <a:lnTo>
                    <a:pt x="420" y="78"/>
                  </a:lnTo>
                  <a:lnTo>
                    <a:pt x="422" y="80"/>
                  </a:lnTo>
                  <a:lnTo>
                    <a:pt x="422" y="82"/>
                  </a:lnTo>
                  <a:lnTo>
                    <a:pt x="424" y="84"/>
                  </a:lnTo>
                  <a:lnTo>
                    <a:pt x="422" y="84"/>
                  </a:lnTo>
                  <a:lnTo>
                    <a:pt x="420" y="82"/>
                  </a:lnTo>
                  <a:lnTo>
                    <a:pt x="416" y="82"/>
                  </a:lnTo>
                  <a:lnTo>
                    <a:pt x="414" y="82"/>
                  </a:lnTo>
                  <a:lnTo>
                    <a:pt x="412" y="82"/>
                  </a:lnTo>
                  <a:lnTo>
                    <a:pt x="412" y="86"/>
                  </a:lnTo>
                  <a:lnTo>
                    <a:pt x="414" y="90"/>
                  </a:lnTo>
                  <a:lnTo>
                    <a:pt x="414" y="90"/>
                  </a:lnTo>
                  <a:close/>
                  <a:moveTo>
                    <a:pt x="404" y="96"/>
                  </a:moveTo>
                  <a:lnTo>
                    <a:pt x="404" y="98"/>
                  </a:lnTo>
                  <a:lnTo>
                    <a:pt x="402" y="98"/>
                  </a:lnTo>
                  <a:lnTo>
                    <a:pt x="404" y="96"/>
                  </a:lnTo>
                  <a:lnTo>
                    <a:pt x="404" y="96"/>
                  </a:lnTo>
                  <a:lnTo>
                    <a:pt x="404" y="96"/>
                  </a:lnTo>
                  <a:close/>
                  <a:moveTo>
                    <a:pt x="404" y="92"/>
                  </a:moveTo>
                  <a:lnTo>
                    <a:pt x="402" y="92"/>
                  </a:lnTo>
                  <a:lnTo>
                    <a:pt x="402" y="94"/>
                  </a:lnTo>
                  <a:lnTo>
                    <a:pt x="404" y="94"/>
                  </a:lnTo>
                  <a:lnTo>
                    <a:pt x="404" y="92"/>
                  </a:lnTo>
                  <a:lnTo>
                    <a:pt x="404" y="92"/>
                  </a:lnTo>
                  <a:lnTo>
                    <a:pt x="404" y="92"/>
                  </a:lnTo>
                  <a:close/>
                  <a:moveTo>
                    <a:pt x="406" y="92"/>
                  </a:moveTo>
                  <a:lnTo>
                    <a:pt x="406" y="94"/>
                  </a:lnTo>
                  <a:lnTo>
                    <a:pt x="406" y="96"/>
                  </a:lnTo>
                  <a:lnTo>
                    <a:pt x="406" y="98"/>
                  </a:lnTo>
                  <a:lnTo>
                    <a:pt x="408" y="98"/>
                  </a:lnTo>
                  <a:lnTo>
                    <a:pt x="410" y="98"/>
                  </a:lnTo>
                  <a:lnTo>
                    <a:pt x="412" y="98"/>
                  </a:lnTo>
                  <a:lnTo>
                    <a:pt x="410" y="96"/>
                  </a:lnTo>
                  <a:lnTo>
                    <a:pt x="408" y="96"/>
                  </a:lnTo>
                  <a:lnTo>
                    <a:pt x="410" y="94"/>
                  </a:lnTo>
                  <a:lnTo>
                    <a:pt x="408" y="92"/>
                  </a:lnTo>
                  <a:lnTo>
                    <a:pt x="406" y="92"/>
                  </a:lnTo>
                  <a:lnTo>
                    <a:pt x="406" y="92"/>
                  </a:lnTo>
                  <a:close/>
                  <a:moveTo>
                    <a:pt x="406" y="108"/>
                  </a:moveTo>
                  <a:lnTo>
                    <a:pt x="410" y="104"/>
                  </a:lnTo>
                  <a:lnTo>
                    <a:pt x="412" y="104"/>
                  </a:lnTo>
                  <a:lnTo>
                    <a:pt x="416" y="108"/>
                  </a:lnTo>
                  <a:lnTo>
                    <a:pt x="414" y="110"/>
                  </a:lnTo>
                  <a:lnTo>
                    <a:pt x="412" y="110"/>
                  </a:lnTo>
                  <a:lnTo>
                    <a:pt x="410" y="110"/>
                  </a:lnTo>
                  <a:lnTo>
                    <a:pt x="410" y="110"/>
                  </a:lnTo>
                  <a:lnTo>
                    <a:pt x="406" y="108"/>
                  </a:lnTo>
                  <a:lnTo>
                    <a:pt x="406" y="108"/>
                  </a:lnTo>
                  <a:lnTo>
                    <a:pt x="406" y="108"/>
                  </a:lnTo>
                  <a:close/>
                  <a:moveTo>
                    <a:pt x="442" y="108"/>
                  </a:moveTo>
                  <a:lnTo>
                    <a:pt x="438" y="110"/>
                  </a:lnTo>
                  <a:lnTo>
                    <a:pt x="436" y="110"/>
                  </a:lnTo>
                  <a:lnTo>
                    <a:pt x="436" y="112"/>
                  </a:lnTo>
                  <a:lnTo>
                    <a:pt x="440" y="114"/>
                  </a:lnTo>
                  <a:lnTo>
                    <a:pt x="444" y="112"/>
                  </a:lnTo>
                  <a:lnTo>
                    <a:pt x="444" y="112"/>
                  </a:lnTo>
                  <a:lnTo>
                    <a:pt x="442" y="110"/>
                  </a:lnTo>
                  <a:lnTo>
                    <a:pt x="442" y="108"/>
                  </a:lnTo>
                  <a:lnTo>
                    <a:pt x="442" y="108"/>
                  </a:lnTo>
                  <a:close/>
                  <a:moveTo>
                    <a:pt x="420" y="134"/>
                  </a:moveTo>
                  <a:lnTo>
                    <a:pt x="422" y="132"/>
                  </a:lnTo>
                  <a:lnTo>
                    <a:pt x="422" y="134"/>
                  </a:lnTo>
                  <a:lnTo>
                    <a:pt x="420" y="134"/>
                  </a:lnTo>
                  <a:lnTo>
                    <a:pt x="420" y="134"/>
                  </a:lnTo>
                  <a:lnTo>
                    <a:pt x="420" y="134"/>
                  </a:lnTo>
                  <a:close/>
                  <a:moveTo>
                    <a:pt x="418" y="134"/>
                  </a:moveTo>
                  <a:lnTo>
                    <a:pt x="420" y="134"/>
                  </a:lnTo>
                  <a:lnTo>
                    <a:pt x="420" y="134"/>
                  </a:lnTo>
                  <a:lnTo>
                    <a:pt x="418" y="134"/>
                  </a:lnTo>
                  <a:lnTo>
                    <a:pt x="418" y="134"/>
                  </a:lnTo>
                  <a:lnTo>
                    <a:pt x="418" y="134"/>
                  </a:lnTo>
                  <a:close/>
                  <a:moveTo>
                    <a:pt x="412" y="134"/>
                  </a:moveTo>
                  <a:lnTo>
                    <a:pt x="414" y="134"/>
                  </a:lnTo>
                  <a:lnTo>
                    <a:pt x="416" y="132"/>
                  </a:lnTo>
                  <a:lnTo>
                    <a:pt x="416" y="134"/>
                  </a:lnTo>
                  <a:lnTo>
                    <a:pt x="416" y="136"/>
                  </a:lnTo>
                  <a:lnTo>
                    <a:pt x="414" y="134"/>
                  </a:lnTo>
                  <a:lnTo>
                    <a:pt x="414" y="136"/>
                  </a:lnTo>
                  <a:lnTo>
                    <a:pt x="412" y="134"/>
                  </a:lnTo>
                  <a:lnTo>
                    <a:pt x="412" y="134"/>
                  </a:lnTo>
                  <a:close/>
                  <a:moveTo>
                    <a:pt x="410" y="126"/>
                  </a:moveTo>
                  <a:lnTo>
                    <a:pt x="410" y="128"/>
                  </a:lnTo>
                  <a:lnTo>
                    <a:pt x="410" y="128"/>
                  </a:lnTo>
                  <a:lnTo>
                    <a:pt x="410" y="126"/>
                  </a:lnTo>
                  <a:lnTo>
                    <a:pt x="410" y="126"/>
                  </a:lnTo>
                  <a:close/>
                  <a:moveTo>
                    <a:pt x="414" y="124"/>
                  </a:moveTo>
                  <a:lnTo>
                    <a:pt x="410" y="124"/>
                  </a:lnTo>
                  <a:lnTo>
                    <a:pt x="412" y="126"/>
                  </a:lnTo>
                  <a:lnTo>
                    <a:pt x="412" y="126"/>
                  </a:lnTo>
                  <a:lnTo>
                    <a:pt x="414" y="124"/>
                  </a:lnTo>
                  <a:lnTo>
                    <a:pt x="414" y="124"/>
                  </a:lnTo>
                  <a:close/>
                  <a:moveTo>
                    <a:pt x="414" y="132"/>
                  </a:moveTo>
                  <a:lnTo>
                    <a:pt x="416" y="128"/>
                  </a:lnTo>
                  <a:lnTo>
                    <a:pt x="418" y="130"/>
                  </a:lnTo>
                  <a:lnTo>
                    <a:pt x="420" y="132"/>
                  </a:lnTo>
                  <a:lnTo>
                    <a:pt x="422" y="132"/>
                  </a:lnTo>
                  <a:lnTo>
                    <a:pt x="424" y="128"/>
                  </a:lnTo>
                  <a:lnTo>
                    <a:pt x="426" y="128"/>
                  </a:lnTo>
                  <a:lnTo>
                    <a:pt x="426" y="132"/>
                  </a:lnTo>
                  <a:lnTo>
                    <a:pt x="432" y="132"/>
                  </a:lnTo>
                  <a:lnTo>
                    <a:pt x="434" y="130"/>
                  </a:lnTo>
                  <a:lnTo>
                    <a:pt x="436" y="130"/>
                  </a:lnTo>
                  <a:lnTo>
                    <a:pt x="440" y="134"/>
                  </a:lnTo>
                  <a:lnTo>
                    <a:pt x="442" y="134"/>
                  </a:lnTo>
                  <a:lnTo>
                    <a:pt x="446" y="136"/>
                  </a:lnTo>
                  <a:lnTo>
                    <a:pt x="448" y="136"/>
                  </a:lnTo>
                  <a:lnTo>
                    <a:pt x="450" y="134"/>
                  </a:lnTo>
                  <a:lnTo>
                    <a:pt x="448" y="130"/>
                  </a:lnTo>
                  <a:lnTo>
                    <a:pt x="442" y="126"/>
                  </a:lnTo>
                  <a:lnTo>
                    <a:pt x="436" y="126"/>
                  </a:lnTo>
                  <a:lnTo>
                    <a:pt x="434" y="122"/>
                  </a:lnTo>
                  <a:lnTo>
                    <a:pt x="432" y="122"/>
                  </a:lnTo>
                  <a:lnTo>
                    <a:pt x="430" y="124"/>
                  </a:lnTo>
                  <a:lnTo>
                    <a:pt x="426" y="124"/>
                  </a:lnTo>
                  <a:lnTo>
                    <a:pt x="424" y="124"/>
                  </a:lnTo>
                  <a:lnTo>
                    <a:pt x="422" y="124"/>
                  </a:lnTo>
                  <a:lnTo>
                    <a:pt x="416" y="124"/>
                  </a:lnTo>
                  <a:lnTo>
                    <a:pt x="414" y="126"/>
                  </a:lnTo>
                  <a:lnTo>
                    <a:pt x="414" y="126"/>
                  </a:lnTo>
                  <a:lnTo>
                    <a:pt x="412" y="128"/>
                  </a:lnTo>
                  <a:lnTo>
                    <a:pt x="412" y="130"/>
                  </a:lnTo>
                  <a:lnTo>
                    <a:pt x="412" y="132"/>
                  </a:lnTo>
                  <a:lnTo>
                    <a:pt x="414" y="132"/>
                  </a:lnTo>
                  <a:lnTo>
                    <a:pt x="414" y="132"/>
                  </a:lnTo>
                  <a:close/>
                  <a:moveTo>
                    <a:pt x="390" y="128"/>
                  </a:moveTo>
                  <a:lnTo>
                    <a:pt x="392" y="128"/>
                  </a:lnTo>
                  <a:lnTo>
                    <a:pt x="394" y="126"/>
                  </a:lnTo>
                  <a:lnTo>
                    <a:pt x="398" y="126"/>
                  </a:lnTo>
                  <a:lnTo>
                    <a:pt x="402" y="128"/>
                  </a:lnTo>
                  <a:lnTo>
                    <a:pt x="402" y="130"/>
                  </a:lnTo>
                  <a:lnTo>
                    <a:pt x="404" y="132"/>
                  </a:lnTo>
                  <a:lnTo>
                    <a:pt x="404" y="134"/>
                  </a:lnTo>
                  <a:lnTo>
                    <a:pt x="402" y="134"/>
                  </a:lnTo>
                  <a:lnTo>
                    <a:pt x="400" y="136"/>
                  </a:lnTo>
                  <a:lnTo>
                    <a:pt x="396" y="136"/>
                  </a:lnTo>
                  <a:lnTo>
                    <a:pt x="394" y="136"/>
                  </a:lnTo>
                  <a:lnTo>
                    <a:pt x="392" y="136"/>
                  </a:lnTo>
                  <a:lnTo>
                    <a:pt x="388" y="134"/>
                  </a:lnTo>
                  <a:lnTo>
                    <a:pt x="386" y="132"/>
                  </a:lnTo>
                  <a:lnTo>
                    <a:pt x="386" y="128"/>
                  </a:lnTo>
                  <a:lnTo>
                    <a:pt x="390" y="128"/>
                  </a:lnTo>
                  <a:lnTo>
                    <a:pt x="390" y="128"/>
                  </a:lnTo>
                  <a:close/>
                  <a:moveTo>
                    <a:pt x="320" y="180"/>
                  </a:moveTo>
                  <a:lnTo>
                    <a:pt x="318" y="178"/>
                  </a:lnTo>
                  <a:lnTo>
                    <a:pt x="316" y="180"/>
                  </a:lnTo>
                  <a:lnTo>
                    <a:pt x="318" y="180"/>
                  </a:lnTo>
                  <a:lnTo>
                    <a:pt x="320" y="180"/>
                  </a:lnTo>
                  <a:lnTo>
                    <a:pt x="320" y="180"/>
                  </a:lnTo>
                  <a:close/>
                  <a:moveTo>
                    <a:pt x="316" y="162"/>
                  </a:moveTo>
                  <a:lnTo>
                    <a:pt x="318" y="166"/>
                  </a:lnTo>
                  <a:lnTo>
                    <a:pt x="318" y="168"/>
                  </a:lnTo>
                  <a:lnTo>
                    <a:pt x="318" y="170"/>
                  </a:lnTo>
                  <a:lnTo>
                    <a:pt x="316" y="168"/>
                  </a:lnTo>
                  <a:lnTo>
                    <a:pt x="316" y="166"/>
                  </a:lnTo>
                  <a:lnTo>
                    <a:pt x="316" y="164"/>
                  </a:lnTo>
                  <a:lnTo>
                    <a:pt x="316" y="162"/>
                  </a:lnTo>
                  <a:lnTo>
                    <a:pt x="316" y="162"/>
                  </a:lnTo>
                  <a:lnTo>
                    <a:pt x="316" y="162"/>
                  </a:lnTo>
                  <a:close/>
                  <a:moveTo>
                    <a:pt x="386" y="114"/>
                  </a:moveTo>
                  <a:lnTo>
                    <a:pt x="386" y="116"/>
                  </a:lnTo>
                  <a:lnTo>
                    <a:pt x="388" y="118"/>
                  </a:lnTo>
                  <a:lnTo>
                    <a:pt x="388" y="120"/>
                  </a:lnTo>
                  <a:lnTo>
                    <a:pt x="388" y="118"/>
                  </a:lnTo>
                  <a:lnTo>
                    <a:pt x="386" y="116"/>
                  </a:lnTo>
                  <a:lnTo>
                    <a:pt x="386" y="114"/>
                  </a:lnTo>
                  <a:lnTo>
                    <a:pt x="386" y="114"/>
                  </a:lnTo>
                  <a:lnTo>
                    <a:pt x="386" y="114"/>
                  </a:lnTo>
                  <a:close/>
                  <a:moveTo>
                    <a:pt x="380" y="110"/>
                  </a:moveTo>
                  <a:lnTo>
                    <a:pt x="382" y="110"/>
                  </a:lnTo>
                  <a:lnTo>
                    <a:pt x="384" y="110"/>
                  </a:lnTo>
                  <a:lnTo>
                    <a:pt x="384" y="110"/>
                  </a:lnTo>
                  <a:lnTo>
                    <a:pt x="390" y="110"/>
                  </a:lnTo>
                  <a:lnTo>
                    <a:pt x="392" y="110"/>
                  </a:lnTo>
                  <a:lnTo>
                    <a:pt x="390" y="112"/>
                  </a:lnTo>
                  <a:lnTo>
                    <a:pt x="384" y="112"/>
                  </a:lnTo>
                  <a:lnTo>
                    <a:pt x="380" y="112"/>
                  </a:lnTo>
                  <a:lnTo>
                    <a:pt x="380" y="110"/>
                  </a:lnTo>
                  <a:lnTo>
                    <a:pt x="380" y="110"/>
                  </a:lnTo>
                  <a:lnTo>
                    <a:pt x="380" y="110"/>
                  </a:lnTo>
                  <a:close/>
                  <a:moveTo>
                    <a:pt x="368" y="110"/>
                  </a:moveTo>
                  <a:lnTo>
                    <a:pt x="368" y="108"/>
                  </a:lnTo>
                  <a:lnTo>
                    <a:pt x="370" y="110"/>
                  </a:lnTo>
                  <a:lnTo>
                    <a:pt x="372" y="108"/>
                  </a:lnTo>
                  <a:lnTo>
                    <a:pt x="374" y="110"/>
                  </a:lnTo>
                  <a:lnTo>
                    <a:pt x="376" y="110"/>
                  </a:lnTo>
                  <a:lnTo>
                    <a:pt x="378" y="108"/>
                  </a:lnTo>
                  <a:lnTo>
                    <a:pt x="380" y="110"/>
                  </a:lnTo>
                  <a:lnTo>
                    <a:pt x="380" y="112"/>
                  </a:lnTo>
                  <a:lnTo>
                    <a:pt x="378" y="112"/>
                  </a:lnTo>
                  <a:lnTo>
                    <a:pt x="374" y="112"/>
                  </a:lnTo>
                  <a:lnTo>
                    <a:pt x="374" y="112"/>
                  </a:lnTo>
                  <a:lnTo>
                    <a:pt x="370" y="114"/>
                  </a:lnTo>
                  <a:lnTo>
                    <a:pt x="368" y="112"/>
                  </a:lnTo>
                  <a:lnTo>
                    <a:pt x="368" y="112"/>
                  </a:lnTo>
                  <a:lnTo>
                    <a:pt x="368" y="110"/>
                  </a:lnTo>
                  <a:lnTo>
                    <a:pt x="368" y="110"/>
                  </a:lnTo>
                  <a:close/>
                  <a:moveTo>
                    <a:pt x="346" y="156"/>
                  </a:moveTo>
                  <a:lnTo>
                    <a:pt x="348" y="154"/>
                  </a:lnTo>
                  <a:lnTo>
                    <a:pt x="348" y="150"/>
                  </a:lnTo>
                  <a:lnTo>
                    <a:pt x="348" y="146"/>
                  </a:lnTo>
                  <a:lnTo>
                    <a:pt x="350" y="144"/>
                  </a:lnTo>
                  <a:lnTo>
                    <a:pt x="352" y="144"/>
                  </a:lnTo>
                  <a:lnTo>
                    <a:pt x="352" y="146"/>
                  </a:lnTo>
                  <a:lnTo>
                    <a:pt x="352" y="148"/>
                  </a:lnTo>
                  <a:lnTo>
                    <a:pt x="352" y="150"/>
                  </a:lnTo>
                  <a:lnTo>
                    <a:pt x="352" y="148"/>
                  </a:lnTo>
                  <a:lnTo>
                    <a:pt x="352" y="150"/>
                  </a:lnTo>
                  <a:lnTo>
                    <a:pt x="350" y="150"/>
                  </a:lnTo>
                  <a:lnTo>
                    <a:pt x="348" y="152"/>
                  </a:lnTo>
                  <a:lnTo>
                    <a:pt x="350" y="154"/>
                  </a:lnTo>
                  <a:lnTo>
                    <a:pt x="352" y="154"/>
                  </a:lnTo>
                  <a:lnTo>
                    <a:pt x="352" y="154"/>
                  </a:lnTo>
                  <a:lnTo>
                    <a:pt x="352" y="156"/>
                  </a:lnTo>
                  <a:lnTo>
                    <a:pt x="350" y="156"/>
                  </a:lnTo>
                  <a:lnTo>
                    <a:pt x="348" y="158"/>
                  </a:lnTo>
                  <a:lnTo>
                    <a:pt x="346" y="160"/>
                  </a:lnTo>
                  <a:lnTo>
                    <a:pt x="344" y="158"/>
                  </a:lnTo>
                  <a:lnTo>
                    <a:pt x="346" y="156"/>
                  </a:lnTo>
                  <a:lnTo>
                    <a:pt x="346" y="156"/>
                  </a:lnTo>
                  <a:close/>
                  <a:moveTo>
                    <a:pt x="340" y="154"/>
                  </a:moveTo>
                  <a:lnTo>
                    <a:pt x="340" y="154"/>
                  </a:lnTo>
                  <a:lnTo>
                    <a:pt x="340" y="156"/>
                  </a:lnTo>
                  <a:lnTo>
                    <a:pt x="340" y="156"/>
                  </a:lnTo>
                  <a:lnTo>
                    <a:pt x="342" y="156"/>
                  </a:lnTo>
                  <a:lnTo>
                    <a:pt x="344" y="154"/>
                  </a:lnTo>
                  <a:lnTo>
                    <a:pt x="344" y="154"/>
                  </a:lnTo>
                  <a:lnTo>
                    <a:pt x="344" y="152"/>
                  </a:lnTo>
                  <a:lnTo>
                    <a:pt x="346" y="150"/>
                  </a:lnTo>
                  <a:lnTo>
                    <a:pt x="346" y="150"/>
                  </a:lnTo>
                  <a:lnTo>
                    <a:pt x="344" y="148"/>
                  </a:lnTo>
                  <a:lnTo>
                    <a:pt x="342" y="148"/>
                  </a:lnTo>
                  <a:lnTo>
                    <a:pt x="340" y="150"/>
                  </a:lnTo>
                  <a:lnTo>
                    <a:pt x="342" y="152"/>
                  </a:lnTo>
                  <a:lnTo>
                    <a:pt x="340" y="154"/>
                  </a:lnTo>
                  <a:lnTo>
                    <a:pt x="340" y="154"/>
                  </a:lnTo>
                  <a:close/>
                  <a:moveTo>
                    <a:pt x="334" y="152"/>
                  </a:moveTo>
                  <a:lnTo>
                    <a:pt x="334" y="154"/>
                  </a:lnTo>
                  <a:lnTo>
                    <a:pt x="334" y="154"/>
                  </a:lnTo>
                  <a:lnTo>
                    <a:pt x="334" y="158"/>
                  </a:lnTo>
                  <a:lnTo>
                    <a:pt x="336" y="158"/>
                  </a:lnTo>
                  <a:lnTo>
                    <a:pt x="336" y="156"/>
                  </a:lnTo>
                  <a:lnTo>
                    <a:pt x="336" y="154"/>
                  </a:lnTo>
                  <a:lnTo>
                    <a:pt x="334" y="152"/>
                  </a:lnTo>
                  <a:lnTo>
                    <a:pt x="334" y="152"/>
                  </a:lnTo>
                  <a:lnTo>
                    <a:pt x="334" y="152"/>
                  </a:lnTo>
                  <a:lnTo>
                    <a:pt x="334" y="152"/>
                  </a:lnTo>
                  <a:close/>
                  <a:moveTo>
                    <a:pt x="352" y="112"/>
                  </a:moveTo>
                  <a:lnTo>
                    <a:pt x="350" y="112"/>
                  </a:lnTo>
                  <a:lnTo>
                    <a:pt x="352" y="112"/>
                  </a:lnTo>
                  <a:lnTo>
                    <a:pt x="352" y="112"/>
                  </a:lnTo>
                  <a:lnTo>
                    <a:pt x="352" y="112"/>
                  </a:lnTo>
                  <a:lnTo>
                    <a:pt x="352" y="112"/>
                  </a:lnTo>
                  <a:close/>
                  <a:moveTo>
                    <a:pt x="354" y="110"/>
                  </a:moveTo>
                  <a:lnTo>
                    <a:pt x="354" y="110"/>
                  </a:lnTo>
                  <a:lnTo>
                    <a:pt x="356" y="110"/>
                  </a:lnTo>
                  <a:lnTo>
                    <a:pt x="354" y="110"/>
                  </a:lnTo>
                  <a:lnTo>
                    <a:pt x="354" y="110"/>
                  </a:lnTo>
                  <a:close/>
                  <a:moveTo>
                    <a:pt x="358" y="108"/>
                  </a:moveTo>
                  <a:lnTo>
                    <a:pt x="356" y="108"/>
                  </a:lnTo>
                  <a:lnTo>
                    <a:pt x="358" y="108"/>
                  </a:lnTo>
                  <a:lnTo>
                    <a:pt x="358" y="108"/>
                  </a:lnTo>
                  <a:lnTo>
                    <a:pt x="358" y="108"/>
                  </a:lnTo>
                  <a:close/>
                  <a:moveTo>
                    <a:pt x="348" y="104"/>
                  </a:moveTo>
                  <a:lnTo>
                    <a:pt x="350" y="102"/>
                  </a:lnTo>
                  <a:lnTo>
                    <a:pt x="354" y="102"/>
                  </a:lnTo>
                  <a:lnTo>
                    <a:pt x="354" y="104"/>
                  </a:lnTo>
                  <a:lnTo>
                    <a:pt x="354" y="106"/>
                  </a:lnTo>
                  <a:lnTo>
                    <a:pt x="356" y="104"/>
                  </a:lnTo>
                  <a:lnTo>
                    <a:pt x="356" y="104"/>
                  </a:lnTo>
                  <a:lnTo>
                    <a:pt x="358" y="104"/>
                  </a:lnTo>
                  <a:lnTo>
                    <a:pt x="358" y="106"/>
                  </a:lnTo>
                  <a:lnTo>
                    <a:pt x="356" y="108"/>
                  </a:lnTo>
                  <a:lnTo>
                    <a:pt x="354" y="106"/>
                  </a:lnTo>
                  <a:lnTo>
                    <a:pt x="354" y="108"/>
                  </a:lnTo>
                  <a:lnTo>
                    <a:pt x="352" y="106"/>
                  </a:lnTo>
                  <a:lnTo>
                    <a:pt x="350" y="108"/>
                  </a:lnTo>
                  <a:lnTo>
                    <a:pt x="348" y="106"/>
                  </a:lnTo>
                  <a:lnTo>
                    <a:pt x="348" y="104"/>
                  </a:lnTo>
                  <a:lnTo>
                    <a:pt x="348" y="104"/>
                  </a:lnTo>
                  <a:close/>
                  <a:moveTo>
                    <a:pt x="334" y="92"/>
                  </a:moveTo>
                  <a:lnTo>
                    <a:pt x="336" y="92"/>
                  </a:lnTo>
                  <a:lnTo>
                    <a:pt x="336" y="92"/>
                  </a:lnTo>
                  <a:lnTo>
                    <a:pt x="336" y="92"/>
                  </a:lnTo>
                  <a:lnTo>
                    <a:pt x="334" y="92"/>
                  </a:lnTo>
                  <a:lnTo>
                    <a:pt x="334" y="92"/>
                  </a:lnTo>
                  <a:close/>
                  <a:moveTo>
                    <a:pt x="332" y="92"/>
                  </a:moveTo>
                  <a:lnTo>
                    <a:pt x="334" y="92"/>
                  </a:lnTo>
                  <a:lnTo>
                    <a:pt x="336" y="94"/>
                  </a:lnTo>
                  <a:lnTo>
                    <a:pt x="334" y="94"/>
                  </a:lnTo>
                  <a:lnTo>
                    <a:pt x="332" y="92"/>
                  </a:lnTo>
                  <a:lnTo>
                    <a:pt x="332" y="92"/>
                  </a:lnTo>
                  <a:close/>
                  <a:moveTo>
                    <a:pt x="316" y="82"/>
                  </a:moveTo>
                  <a:lnTo>
                    <a:pt x="320" y="80"/>
                  </a:lnTo>
                  <a:lnTo>
                    <a:pt x="324" y="82"/>
                  </a:lnTo>
                  <a:lnTo>
                    <a:pt x="328" y="82"/>
                  </a:lnTo>
                  <a:lnTo>
                    <a:pt x="332" y="80"/>
                  </a:lnTo>
                  <a:lnTo>
                    <a:pt x="334" y="80"/>
                  </a:lnTo>
                  <a:lnTo>
                    <a:pt x="336" y="82"/>
                  </a:lnTo>
                  <a:lnTo>
                    <a:pt x="338" y="82"/>
                  </a:lnTo>
                  <a:lnTo>
                    <a:pt x="340" y="82"/>
                  </a:lnTo>
                  <a:lnTo>
                    <a:pt x="346" y="82"/>
                  </a:lnTo>
                  <a:lnTo>
                    <a:pt x="348" y="82"/>
                  </a:lnTo>
                  <a:lnTo>
                    <a:pt x="348" y="80"/>
                  </a:lnTo>
                  <a:lnTo>
                    <a:pt x="352" y="80"/>
                  </a:lnTo>
                  <a:lnTo>
                    <a:pt x="354" y="82"/>
                  </a:lnTo>
                  <a:lnTo>
                    <a:pt x="354" y="84"/>
                  </a:lnTo>
                  <a:lnTo>
                    <a:pt x="356" y="84"/>
                  </a:lnTo>
                  <a:lnTo>
                    <a:pt x="366" y="82"/>
                  </a:lnTo>
                  <a:lnTo>
                    <a:pt x="370" y="80"/>
                  </a:lnTo>
                  <a:lnTo>
                    <a:pt x="372" y="76"/>
                  </a:lnTo>
                  <a:lnTo>
                    <a:pt x="374" y="76"/>
                  </a:lnTo>
                  <a:lnTo>
                    <a:pt x="374" y="76"/>
                  </a:lnTo>
                  <a:lnTo>
                    <a:pt x="376" y="74"/>
                  </a:lnTo>
                  <a:lnTo>
                    <a:pt x="376" y="72"/>
                  </a:lnTo>
                  <a:lnTo>
                    <a:pt x="378" y="70"/>
                  </a:lnTo>
                  <a:lnTo>
                    <a:pt x="380" y="70"/>
                  </a:lnTo>
                  <a:lnTo>
                    <a:pt x="378" y="68"/>
                  </a:lnTo>
                  <a:lnTo>
                    <a:pt x="378" y="66"/>
                  </a:lnTo>
                  <a:lnTo>
                    <a:pt x="374" y="66"/>
                  </a:lnTo>
                  <a:lnTo>
                    <a:pt x="372" y="66"/>
                  </a:lnTo>
                  <a:lnTo>
                    <a:pt x="372" y="68"/>
                  </a:lnTo>
                  <a:lnTo>
                    <a:pt x="370" y="70"/>
                  </a:lnTo>
                  <a:lnTo>
                    <a:pt x="370" y="72"/>
                  </a:lnTo>
                  <a:lnTo>
                    <a:pt x="366" y="74"/>
                  </a:lnTo>
                  <a:lnTo>
                    <a:pt x="364" y="74"/>
                  </a:lnTo>
                  <a:lnTo>
                    <a:pt x="364" y="76"/>
                  </a:lnTo>
                  <a:lnTo>
                    <a:pt x="360" y="76"/>
                  </a:lnTo>
                  <a:lnTo>
                    <a:pt x="354" y="76"/>
                  </a:lnTo>
                  <a:lnTo>
                    <a:pt x="350" y="74"/>
                  </a:lnTo>
                  <a:lnTo>
                    <a:pt x="348" y="76"/>
                  </a:lnTo>
                  <a:lnTo>
                    <a:pt x="348" y="76"/>
                  </a:lnTo>
                  <a:lnTo>
                    <a:pt x="344" y="74"/>
                  </a:lnTo>
                  <a:lnTo>
                    <a:pt x="342" y="74"/>
                  </a:lnTo>
                  <a:lnTo>
                    <a:pt x="340" y="74"/>
                  </a:lnTo>
                  <a:lnTo>
                    <a:pt x="338" y="74"/>
                  </a:lnTo>
                  <a:lnTo>
                    <a:pt x="336" y="72"/>
                  </a:lnTo>
                  <a:lnTo>
                    <a:pt x="334" y="74"/>
                  </a:lnTo>
                  <a:lnTo>
                    <a:pt x="332" y="72"/>
                  </a:lnTo>
                  <a:lnTo>
                    <a:pt x="330" y="70"/>
                  </a:lnTo>
                  <a:lnTo>
                    <a:pt x="326" y="70"/>
                  </a:lnTo>
                  <a:lnTo>
                    <a:pt x="324" y="70"/>
                  </a:lnTo>
                  <a:lnTo>
                    <a:pt x="324" y="72"/>
                  </a:lnTo>
                  <a:lnTo>
                    <a:pt x="322" y="74"/>
                  </a:lnTo>
                  <a:lnTo>
                    <a:pt x="320" y="76"/>
                  </a:lnTo>
                  <a:lnTo>
                    <a:pt x="318" y="78"/>
                  </a:lnTo>
                  <a:lnTo>
                    <a:pt x="316" y="76"/>
                  </a:lnTo>
                  <a:lnTo>
                    <a:pt x="312" y="78"/>
                  </a:lnTo>
                  <a:lnTo>
                    <a:pt x="312" y="78"/>
                  </a:lnTo>
                  <a:lnTo>
                    <a:pt x="312" y="80"/>
                  </a:lnTo>
                  <a:lnTo>
                    <a:pt x="308" y="82"/>
                  </a:lnTo>
                  <a:lnTo>
                    <a:pt x="308" y="86"/>
                  </a:lnTo>
                  <a:lnTo>
                    <a:pt x="308" y="88"/>
                  </a:lnTo>
                  <a:lnTo>
                    <a:pt x="308" y="92"/>
                  </a:lnTo>
                  <a:lnTo>
                    <a:pt x="308" y="94"/>
                  </a:lnTo>
                  <a:lnTo>
                    <a:pt x="310" y="96"/>
                  </a:lnTo>
                  <a:lnTo>
                    <a:pt x="310" y="100"/>
                  </a:lnTo>
                  <a:lnTo>
                    <a:pt x="308" y="98"/>
                  </a:lnTo>
                  <a:lnTo>
                    <a:pt x="308" y="96"/>
                  </a:lnTo>
                  <a:lnTo>
                    <a:pt x="306" y="96"/>
                  </a:lnTo>
                  <a:lnTo>
                    <a:pt x="304" y="98"/>
                  </a:lnTo>
                  <a:lnTo>
                    <a:pt x="302" y="100"/>
                  </a:lnTo>
                  <a:lnTo>
                    <a:pt x="302" y="102"/>
                  </a:lnTo>
                  <a:lnTo>
                    <a:pt x="302" y="104"/>
                  </a:lnTo>
                  <a:lnTo>
                    <a:pt x="302" y="106"/>
                  </a:lnTo>
                  <a:lnTo>
                    <a:pt x="302" y="112"/>
                  </a:lnTo>
                  <a:lnTo>
                    <a:pt x="302" y="114"/>
                  </a:lnTo>
                  <a:lnTo>
                    <a:pt x="302" y="116"/>
                  </a:lnTo>
                  <a:lnTo>
                    <a:pt x="300" y="116"/>
                  </a:lnTo>
                  <a:lnTo>
                    <a:pt x="300" y="120"/>
                  </a:lnTo>
                  <a:lnTo>
                    <a:pt x="296" y="122"/>
                  </a:lnTo>
                  <a:lnTo>
                    <a:pt x="296" y="124"/>
                  </a:lnTo>
                  <a:lnTo>
                    <a:pt x="296" y="126"/>
                  </a:lnTo>
                  <a:lnTo>
                    <a:pt x="296" y="128"/>
                  </a:lnTo>
                  <a:lnTo>
                    <a:pt x="296" y="132"/>
                  </a:lnTo>
                  <a:lnTo>
                    <a:pt x="298" y="134"/>
                  </a:lnTo>
                  <a:lnTo>
                    <a:pt x="300" y="132"/>
                  </a:lnTo>
                  <a:lnTo>
                    <a:pt x="300" y="132"/>
                  </a:lnTo>
                  <a:lnTo>
                    <a:pt x="302" y="132"/>
                  </a:lnTo>
                  <a:lnTo>
                    <a:pt x="304" y="132"/>
                  </a:lnTo>
                  <a:lnTo>
                    <a:pt x="304" y="136"/>
                  </a:lnTo>
                  <a:lnTo>
                    <a:pt x="306" y="142"/>
                  </a:lnTo>
                  <a:lnTo>
                    <a:pt x="306" y="142"/>
                  </a:lnTo>
                  <a:lnTo>
                    <a:pt x="304" y="146"/>
                  </a:lnTo>
                  <a:lnTo>
                    <a:pt x="304" y="148"/>
                  </a:lnTo>
                  <a:lnTo>
                    <a:pt x="302" y="154"/>
                  </a:lnTo>
                  <a:lnTo>
                    <a:pt x="304" y="158"/>
                  </a:lnTo>
                  <a:lnTo>
                    <a:pt x="304" y="158"/>
                  </a:lnTo>
                  <a:lnTo>
                    <a:pt x="306" y="160"/>
                  </a:lnTo>
                  <a:lnTo>
                    <a:pt x="308" y="160"/>
                  </a:lnTo>
                  <a:lnTo>
                    <a:pt x="310" y="158"/>
                  </a:lnTo>
                  <a:lnTo>
                    <a:pt x="312" y="158"/>
                  </a:lnTo>
                  <a:lnTo>
                    <a:pt x="314" y="158"/>
                  </a:lnTo>
                  <a:lnTo>
                    <a:pt x="316" y="160"/>
                  </a:lnTo>
                  <a:lnTo>
                    <a:pt x="316" y="158"/>
                  </a:lnTo>
                  <a:lnTo>
                    <a:pt x="316" y="156"/>
                  </a:lnTo>
                  <a:lnTo>
                    <a:pt x="314" y="154"/>
                  </a:lnTo>
                  <a:lnTo>
                    <a:pt x="314" y="150"/>
                  </a:lnTo>
                  <a:lnTo>
                    <a:pt x="316" y="148"/>
                  </a:lnTo>
                  <a:lnTo>
                    <a:pt x="316" y="144"/>
                  </a:lnTo>
                  <a:lnTo>
                    <a:pt x="316" y="140"/>
                  </a:lnTo>
                  <a:lnTo>
                    <a:pt x="314" y="140"/>
                  </a:lnTo>
                  <a:lnTo>
                    <a:pt x="318" y="136"/>
                  </a:lnTo>
                  <a:lnTo>
                    <a:pt x="318" y="132"/>
                  </a:lnTo>
                  <a:lnTo>
                    <a:pt x="318" y="128"/>
                  </a:lnTo>
                  <a:lnTo>
                    <a:pt x="316" y="126"/>
                  </a:lnTo>
                  <a:lnTo>
                    <a:pt x="316" y="126"/>
                  </a:lnTo>
                  <a:lnTo>
                    <a:pt x="318" y="124"/>
                  </a:lnTo>
                  <a:lnTo>
                    <a:pt x="320" y="122"/>
                  </a:lnTo>
                  <a:lnTo>
                    <a:pt x="322" y="122"/>
                  </a:lnTo>
                  <a:lnTo>
                    <a:pt x="324" y="122"/>
                  </a:lnTo>
                  <a:lnTo>
                    <a:pt x="324" y="124"/>
                  </a:lnTo>
                  <a:lnTo>
                    <a:pt x="326" y="126"/>
                  </a:lnTo>
                  <a:lnTo>
                    <a:pt x="326" y="128"/>
                  </a:lnTo>
                  <a:lnTo>
                    <a:pt x="324" y="130"/>
                  </a:lnTo>
                  <a:lnTo>
                    <a:pt x="322" y="134"/>
                  </a:lnTo>
                  <a:lnTo>
                    <a:pt x="324" y="136"/>
                  </a:lnTo>
                  <a:lnTo>
                    <a:pt x="326" y="136"/>
                  </a:lnTo>
                  <a:lnTo>
                    <a:pt x="328" y="138"/>
                  </a:lnTo>
                  <a:lnTo>
                    <a:pt x="330" y="140"/>
                  </a:lnTo>
                  <a:lnTo>
                    <a:pt x="330" y="142"/>
                  </a:lnTo>
                  <a:lnTo>
                    <a:pt x="330" y="142"/>
                  </a:lnTo>
                  <a:lnTo>
                    <a:pt x="330" y="146"/>
                  </a:lnTo>
                  <a:lnTo>
                    <a:pt x="330" y="148"/>
                  </a:lnTo>
                  <a:lnTo>
                    <a:pt x="332" y="150"/>
                  </a:lnTo>
                  <a:lnTo>
                    <a:pt x="334" y="150"/>
                  </a:lnTo>
                  <a:lnTo>
                    <a:pt x="336" y="150"/>
                  </a:lnTo>
                  <a:lnTo>
                    <a:pt x="338" y="150"/>
                  </a:lnTo>
                  <a:lnTo>
                    <a:pt x="338" y="148"/>
                  </a:lnTo>
                  <a:lnTo>
                    <a:pt x="338" y="148"/>
                  </a:lnTo>
                  <a:lnTo>
                    <a:pt x="340" y="146"/>
                  </a:lnTo>
                  <a:lnTo>
                    <a:pt x="342" y="144"/>
                  </a:lnTo>
                  <a:lnTo>
                    <a:pt x="344" y="142"/>
                  </a:lnTo>
                  <a:lnTo>
                    <a:pt x="348" y="144"/>
                  </a:lnTo>
                  <a:lnTo>
                    <a:pt x="350" y="142"/>
                  </a:lnTo>
                  <a:lnTo>
                    <a:pt x="350" y="142"/>
                  </a:lnTo>
                  <a:lnTo>
                    <a:pt x="352" y="142"/>
                  </a:lnTo>
                  <a:lnTo>
                    <a:pt x="354" y="140"/>
                  </a:lnTo>
                  <a:lnTo>
                    <a:pt x="354" y="140"/>
                  </a:lnTo>
                  <a:lnTo>
                    <a:pt x="350" y="140"/>
                  </a:lnTo>
                  <a:lnTo>
                    <a:pt x="348" y="140"/>
                  </a:lnTo>
                  <a:lnTo>
                    <a:pt x="348" y="140"/>
                  </a:lnTo>
                  <a:lnTo>
                    <a:pt x="346" y="140"/>
                  </a:lnTo>
                  <a:lnTo>
                    <a:pt x="346" y="138"/>
                  </a:lnTo>
                  <a:lnTo>
                    <a:pt x="344" y="138"/>
                  </a:lnTo>
                  <a:lnTo>
                    <a:pt x="344" y="136"/>
                  </a:lnTo>
                  <a:lnTo>
                    <a:pt x="344" y="136"/>
                  </a:lnTo>
                  <a:lnTo>
                    <a:pt x="342" y="136"/>
                  </a:lnTo>
                  <a:lnTo>
                    <a:pt x="342" y="136"/>
                  </a:lnTo>
                  <a:lnTo>
                    <a:pt x="340" y="134"/>
                  </a:lnTo>
                  <a:lnTo>
                    <a:pt x="338" y="134"/>
                  </a:lnTo>
                  <a:lnTo>
                    <a:pt x="340" y="132"/>
                  </a:lnTo>
                  <a:lnTo>
                    <a:pt x="340" y="130"/>
                  </a:lnTo>
                  <a:lnTo>
                    <a:pt x="342" y="130"/>
                  </a:lnTo>
                  <a:lnTo>
                    <a:pt x="342" y="130"/>
                  </a:lnTo>
                  <a:lnTo>
                    <a:pt x="342" y="130"/>
                  </a:lnTo>
                  <a:lnTo>
                    <a:pt x="342" y="128"/>
                  </a:lnTo>
                  <a:lnTo>
                    <a:pt x="342" y="126"/>
                  </a:lnTo>
                  <a:lnTo>
                    <a:pt x="340" y="126"/>
                  </a:lnTo>
                  <a:lnTo>
                    <a:pt x="340" y="124"/>
                  </a:lnTo>
                  <a:lnTo>
                    <a:pt x="340" y="124"/>
                  </a:lnTo>
                  <a:lnTo>
                    <a:pt x="338" y="122"/>
                  </a:lnTo>
                  <a:lnTo>
                    <a:pt x="336" y="122"/>
                  </a:lnTo>
                  <a:lnTo>
                    <a:pt x="336" y="120"/>
                  </a:lnTo>
                  <a:lnTo>
                    <a:pt x="332" y="116"/>
                  </a:lnTo>
                  <a:lnTo>
                    <a:pt x="330" y="114"/>
                  </a:lnTo>
                  <a:lnTo>
                    <a:pt x="330" y="112"/>
                  </a:lnTo>
                  <a:lnTo>
                    <a:pt x="330" y="112"/>
                  </a:lnTo>
                  <a:lnTo>
                    <a:pt x="330" y="112"/>
                  </a:lnTo>
                  <a:lnTo>
                    <a:pt x="332" y="112"/>
                  </a:lnTo>
                  <a:lnTo>
                    <a:pt x="334" y="112"/>
                  </a:lnTo>
                  <a:lnTo>
                    <a:pt x="336" y="112"/>
                  </a:lnTo>
                  <a:lnTo>
                    <a:pt x="336" y="110"/>
                  </a:lnTo>
                  <a:lnTo>
                    <a:pt x="340" y="108"/>
                  </a:lnTo>
                  <a:lnTo>
                    <a:pt x="344" y="104"/>
                  </a:lnTo>
                  <a:lnTo>
                    <a:pt x="346" y="102"/>
                  </a:lnTo>
                  <a:lnTo>
                    <a:pt x="348" y="100"/>
                  </a:lnTo>
                  <a:lnTo>
                    <a:pt x="348" y="100"/>
                  </a:lnTo>
                  <a:lnTo>
                    <a:pt x="352" y="98"/>
                  </a:lnTo>
                  <a:lnTo>
                    <a:pt x="354" y="100"/>
                  </a:lnTo>
                  <a:lnTo>
                    <a:pt x="356" y="100"/>
                  </a:lnTo>
                  <a:lnTo>
                    <a:pt x="358" y="96"/>
                  </a:lnTo>
                  <a:lnTo>
                    <a:pt x="358" y="94"/>
                  </a:lnTo>
                  <a:lnTo>
                    <a:pt x="354" y="94"/>
                  </a:lnTo>
                  <a:lnTo>
                    <a:pt x="350" y="94"/>
                  </a:lnTo>
                  <a:lnTo>
                    <a:pt x="346" y="96"/>
                  </a:lnTo>
                  <a:lnTo>
                    <a:pt x="344" y="96"/>
                  </a:lnTo>
                  <a:lnTo>
                    <a:pt x="342" y="96"/>
                  </a:lnTo>
                  <a:lnTo>
                    <a:pt x="340" y="98"/>
                  </a:lnTo>
                  <a:lnTo>
                    <a:pt x="336" y="98"/>
                  </a:lnTo>
                  <a:lnTo>
                    <a:pt x="334" y="100"/>
                  </a:lnTo>
                  <a:lnTo>
                    <a:pt x="332" y="98"/>
                  </a:lnTo>
                  <a:lnTo>
                    <a:pt x="330" y="98"/>
                  </a:lnTo>
                  <a:lnTo>
                    <a:pt x="328" y="100"/>
                  </a:lnTo>
                  <a:lnTo>
                    <a:pt x="326" y="104"/>
                  </a:lnTo>
                  <a:lnTo>
                    <a:pt x="324" y="106"/>
                  </a:lnTo>
                  <a:lnTo>
                    <a:pt x="322" y="106"/>
                  </a:lnTo>
                  <a:lnTo>
                    <a:pt x="320" y="104"/>
                  </a:lnTo>
                  <a:lnTo>
                    <a:pt x="318" y="100"/>
                  </a:lnTo>
                  <a:lnTo>
                    <a:pt x="314" y="98"/>
                  </a:lnTo>
                  <a:lnTo>
                    <a:pt x="312" y="94"/>
                  </a:lnTo>
                  <a:lnTo>
                    <a:pt x="312" y="88"/>
                  </a:lnTo>
                  <a:lnTo>
                    <a:pt x="314" y="84"/>
                  </a:lnTo>
                  <a:lnTo>
                    <a:pt x="316" y="82"/>
                  </a:lnTo>
                  <a:lnTo>
                    <a:pt x="316" y="82"/>
                  </a:lnTo>
                  <a:close/>
                  <a:moveTo>
                    <a:pt x="320" y="0"/>
                  </a:moveTo>
                  <a:lnTo>
                    <a:pt x="318" y="2"/>
                  </a:lnTo>
                  <a:lnTo>
                    <a:pt x="320" y="2"/>
                  </a:lnTo>
                  <a:lnTo>
                    <a:pt x="320" y="2"/>
                  </a:lnTo>
                  <a:lnTo>
                    <a:pt x="320" y="0"/>
                  </a:lnTo>
                  <a:lnTo>
                    <a:pt x="320" y="0"/>
                  </a:lnTo>
                  <a:close/>
                  <a:moveTo>
                    <a:pt x="322" y="8"/>
                  </a:moveTo>
                  <a:lnTo>
                    <a:pt x="324" y="8"/>
                  </a:lnTo>
                  <a:lnTo>
                    <a:pt x="326" y="8"/>
                  </a:lnTo>
                  <a:lnTo>
                    <a:pt x="326" y="8"/>
                  </a:lnTo>
                  <a:lnTo>
                    <a:pt x="328" y="8"/>
                  </a:lnTo>
                  <a:lnTo>
                    <a:pt x="328" y="6"/>
                  </a:lnTo>
                  <a:lnTo>
                    <a:pt x="326" y="6"/>
                  </a:lnTo>
                  <a:lnTo>
                    <a:pt x="322" y="6"/>
                  </a:lnTo>
                  <a:lnTo>
                    <a:pt x="322" y="8"/>
                  </a:lnTo>
                  <a:lnTo>
                    <a:pt x="322" y="8"/>
                  </a:lnTo>
                  <a:lnTo>
                    <a:pt x="322" y="8"/>
                  </a:lnTo>
                  <a:close/>
                  <a:moveTo>
                    <a:pt x="304" y="22"/>
                  </a:moveTo>
                  <a:lnTo>
                    <a:pt x="302" y="24"/>
                  </a:lnTo>
                  <a:lnTo>
                    <a:pt x="304" y="26"/>
                  </a:lnTo>
                  <a:lnTo>
                    <a:pt x="304" y="24"/>
                  </a:lnTo>
                  <a:lnTo>
                    <a:pt x="304" y="22"/>
                  </a:lnTo>
                  <a:lnTo>
                    <a:pt x="304" y="22"/>
                  </a:lnTo>
                  <a:close/>
                  <a:moveTo>
                    <a:pt x="308" y="18"/>
                  </a:moveTo>
                  <a:lnTo>
                    <a:pt x="312" y="16"/>
                  </a:lnTo>
                  <a:lnTo>
                    <a:pt x="314" y="16"/>
                  </a:lnTo>
                  <a:lnTo>
                    <a:pt x="314" y="18"/>
                  </a:lnTo>
                  <a:lnTo>
                    <a:pt x="312" y="20"/>
                  </a:lnTo>
                  <a:lnTo>
                    <a:pt x="308" y="20"/>
                  </a:lnTo>
                  <a:lnTo>
                    <a:pt x="308" y="18"/>
                  </a:lnTo>
                  <a:lnTo>
                    <a:pt x="308" y="18"/>
                  </a:lnTo>
                  <a:close/>
                  <a:moveTo>
                    <a:pt x="282" y="32"/>
                  </a:moveTo>
                  <a:lnTo>
                    <a:pt x="282" y="34"/>
                  </a:lnTo>
                  <a:lnTo>
                    <a:pt x="282" y="34"/>
                  </a:lnTo>
                  <a:lnTo>
                    <a:pt x="282" y="32"/>
                  </a:lnTo>
                  <a:lnTo>
                    <a:pt x="282" y="32"/>
                  </a:lnTo>
                  <a:close/>
                  <a:moveTo>
                    <a:pt x="282" y="32"/>
                  </a:moveTo>
                  <a:lnTo>
                    <a:pt x="282" y="32"/>
                  </a:lnTo>
                  <a:lnTo>
                    <a:pt x="282" y="32"/>
                  </a:lnTo>
                  <a:lnTo>
                    <a:pt x="284" y="34"/>
                  </a:lnTo>
                  <a:lnTo>
                    <a:pt x="284" y="32"/>
                  </a:lnTo>
                  <a:lnTo>
                    <a:pt x="282" y="32"/>
                  </a:lnTo>
                  <a:lnTo>
                    <a:pt x="282" y="32"/>
                  </a:lnTo>
                  <a:close/>
                  <a:moveTo>
                    <a:pt x="284" y="38"/>
                  </a:moveTo>
                  <a:lnTo>
                    <a:pt x="280" y="38"/>
                  </a:lnTo>
                  <a:lnTo>
                    <a:pt x="282" y="40"/>
                  </a:lnTo>
                  <a:lnTo>
                    <a:pt x="284" y="38"/>
                  </a:lnTo>
                  <a:lnTo>
                    <a:pt x="284" y="38"/>
                  </a:lnTo>
                  <a:close/>
                  <a:moveTo>
                    <a:pt x="280" y="40"/>
                  </a:moveTo>
                  <a:lnTo>
                    <a:pt x="282" y="42"/>
                  </a:lnTo>
                  <a:lnTo>
                    <a:pt x="282" y="44"/>
                  </a:lnTo>
                  <a:lnTo>
                    <a:pt x="282" y="44"/>
                  </a:lnTo>
                  <a:lnTo>
                    <a:pt x="280" y="40"/>
                  </a:lnTo>
                  <a:lnTo>
                    <a:pt x="280" y="40"/>
                  </a:lnTo>
                  <a:close/>
                  <a:moveTo>
                    <a:pt x="266" y="132"/>
                  </a:moveTo>
                  <a:lnTo>
                    <a:pt x="266" y="132"/>
                  </a:lnTo>
                  <a:lnTo>
                    <a:pt x="266" y="136"/>
                  </a:lnTo>
                  <a:lnTo>
                    <a:pt x="264" y="136"/>
                  </a:lnTo>
                  <a:lnTo>
                    <a:pt x="264" y="132"/>
                  </a:lnTo>
                  <a:lnTo>
                    <a:pt x="266" y="132"/>
                  </a:lnTo>
                  <a:lnTo>
                    <a:pt x="266" y="132"/>
                  </a:lnTo>
                  <a:close/>
                  <a:moveTo>
                    <a:pt x="264" y="132"/>
                  </a:moveTo>
                  <a:lnTo>
                    <a:pt x="264" y="136"/>
                  </a:lnTo>
                  <a:lnTo>
                    <a:pt x="264" y="138"/>
                  </a:lnTo>
                  <a:lnTo>
                    <a:pt x="262" y="140"/>
                  </a:lnTo>
                  <a:lnTo>
                    <a:pt x="260" y="138"/>
                  </a:lnTo>
                  <a:lnTo>
                    <a:pt x="260" y="134"/>
                  </a:lnTo>
                  <a:lnTo>
                    <a:pt x="262" y="132"/>
                  </a:lnTo>
                  <a:lnTo>
                    <a:pt x="264" y="130"/>
                  </a:lnTo>
                  <a:lnTo>
                    <a:pt x="264" y="132"/>
                  </a:lnTo>
                  <a:lnTo>
                    <a:pt x="264" y="132"/>
                  </a:lnTo>
                  <a:close/>
                  <a:moveTo>
                    <a:pt x="178" y="92"/>
                  </a:moveTo>
                  <a:lnTo>
                    <a:pt x="180" y="92"/>
                  </a:lnTo>
                  <a:lnTo>
                    <a:pt x="180" y="94"/>
                  </a:lnTo>
                  <a:lnTo>
                    <a:pt x="180" y="94"/>
                  </a:lnTo>
                  <a:lnTo>
                    <a:pt x="178" y="94"/>
                  </a:lnTo>
                  <a:lnTo>
                    <a:pt x="176" y="92"/>
                  </a:lnTo>
                  <a:lnTo>
                    <a:pt x="178" y="92"/>
                  </a:lnTo>
                  <a:lnTo>
                    <a:pt x="178" y="92"/>
                  </a:lnTo>
                  <a:close/>
                  <a:moveTo>
                    <a:pt x="178" y="98"/>
                  </a:moveTo>
                  <a:lnTo>
                    <a:pt x="182" y="98"/>
                  </a:lnTo>
                  <a:lnTo>
                    <a:pt x="182" y="100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80" y="100"/>
                  </a:lnTo>
                  <a:lnTo>
                    <a:pt x="180" y="100"/>
                  </a:lnTo>
                  <a:lnTo>
                    <a:pt x="178" y="98"/>
                  </a:lnTo>
                  <a:lnTo>
                    <a:pt x="178" y="98"/>
                  </a:lnTo>
                  <a:lnTo>
                    <a:pt x="178" y="98"/>
                  </a:lnTo>
                  <a:close/>
                  <a:moveTo>
                    <a:pt x="180" y="102"/>
                  </a:moveTo>
                  <a:lnTo>
                    <a:pt x="184" y="102"/>
                  </a:lnTo>
                  <a:lnTo>
                    <a:pt x="186" y="102"/>
                  </a:lnTo>
                  <a:lnTo>
                    <a:pt x="184" y="106"/>
                  </a:lnTo>
                  <a:lnTo>
                    <a:pt x="182" y="106"/>
                  </a:lnTo>
                  <a:lnTo>
                    <a:pt x="180" y="104"/>
                  </a:lnTo>
                  <a:lnTo>
                    <a:pt x="182" y="102"/>
                  </a:lnTo>
                  <a:lnTo>
                    <a:pt x="182" y="102"/>
                  </a:lnTo>
                  <a:lnTo>
                    <a:pt x="180" y="102"/>
                  </a:lnTo>
                  <a:lnTo>
                    <a:pt x="180" y="102"/>
                  </a:lnTo>
                  <a:close/>
                  <a:moveTo>
                    <a:pt x="174" y="72"/>
                  </a:moveTo>
                  <a:lnTo>
                    <a:pt x="176" y="68"/>
                  </a:lnTo>
                  <a:lnTo>
                    <a:pt x="180" y="64"/>
                  </a:lnTo>
                  <a:lnTo>
                    <a:pt x="182" y="62"/>
                  </a:lnTo>
                  <a:lnTo>
                    <a:pt x="184" y="62"/>
                  </a:lnTo>
                  <a:lnTo>
                    <a:pt x="186" y="66"/>
                  </a:lnTo>
                  <a:lnTo>
                    <a:pt x="190" y="68"/>
                  </a:lnTo>
                  <a:lnTo>
                    <a:pt x="190" y="70"/>
                  </a:lnTo>
                  <a:lnTo>
                    <a:pt x="192" y="72"/>
                  </a:lnTo>
                  <a:lnTo>
                    <a:pt x="194" y="74"/>
                  </a:lnTo>
                  <a:lnTo>
                    <a:pt x="196" y="74"/>
                  </a:lnTo>
                  <a:lnTo>
                    <a:pt x="200" y="74"/>
                  </a:lnTo>
                  <a:lnTo>
                    <a:pt x="200" y="72"/>
                  </a:lnTo>
                  <a:lnTo>
                    <a:pt x="202" y="72"/>
                  </a:lnTo>
                  <a:lnTo>
                    <a:pt x="204" y="72"/>
                  </a:lnTo>
                  <a:lnTo>
                    <a:pt x="212" y="72"/>
                  </a:lnTo>
                  <a:lnTo>
                    <a:pt x="218" y="70"/>
                  </a:lnTo>
                  <a:lnTo>
                    <a:pt x="220" y="68"/>
                  </a:lnTo>
                  <a:lnTo>
                    <a:pt x="226" y="68"/>
                  </a:lnTo>
                  <a:lnTo>
                    <a:pt x="230" y="68"/>
                  </a:lnTo>
                  <a:lnTo>
                    <a:pt x="230" y="70"/>
                  </a:lnTo>
                  <a:lnTo>
                    <a:pt x="234" y="70"/>
                  </a:lnTo>
                  <a:lnTo>
                    <a:pt x="238" y="68"/>
                  </a:lnTo>
                  <a:lnTo>
                    <a:pt x="244" y="66"/>
                  </a:lnTo>
                  <a:lnTo>
                    <a:pt x="244" y="64"/>
                  </a:lnTo>
                  <a:lnTo>
                    <a:pt x="250" y="58"/>
                  </a:lnTo>
                  <a:lnTo>
                    <a:pt x="252" y="52"/>
                  </a:lnTo>
                  <a:lnTo>
                    <a:pt x="256" y="46"/>
                  </a:lnTo>
                  <a:lnTo>
                    <a:pt x="258" y="36"/>
                  </a:lnTo>
                  <a:lnTo>
                    <a:pt x="258" y="34"/>
                  </a:lnTo>
                  <a:lnTo>
                    <a:pt x="260" y="32"/>
                  </a:lnTo>
                  <a:lnTo>
                    <a:pt x="260" y="30"/>
                  </a:lnTo>
                  <a:lnTo>
                    <a:pt x="262" y="28"/>
                  </a:lnTo>
                  <a:lnTo>
                    <a:pt x="264" y="28"/>
                  </a:lnTo>
                  <a:lnTo>
                    <a:pt x="268" y="28"/>
                  </a:lnTo>
                  <a:lnTo>
                    <a:pt x="274" y="28"/>
                  </a:lnTo>
                  <a:lnTo>
                    <a:pt x="274" y="30"/>
                  </a:lnTo>
                  <a:lnTo>
                    <a:pt x="278" y="30"/>
                  </a:lnTo>
                  <a:lnTo>
                    <a:pt x="280" y="30"/>
                  </a:lnTo>
                  <a:lnTo>
                    <a:pt x="280" y="30"/>
                  </a:lnTo>
                  <a:lnTo>
                    <a:pt x="280" y="30"/>
                  </a:lnTo>
                  <a:lnTo>
                    <a:pt x="280" y="32"/>
                  </a:lnTo>
                  <a:lnTo>
                    <a:pt x="278" y="34"/>
                  </a:lnTo>
                  <a:lnTo>
                    <a:pt x="282" y="34"/>
                  </a:lnTo>
                  <a:lnTo>
                    <a:pt x="284" y="38"/>
                  </a:lnTo>
                  <a:lnTo>
                    <a:pt x="282" y="38"/>
                  </a:lnTo>
                  <a:lnTo>
                    <a:pt x="278" y="38"/>
                  </a:lnTo>
                  <a:lnTo>
                    <a:pt x="278" y="38"/>
                  </a:lnTo>
                  <a:lnTo>
                    <a:pt x="280" y="40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78" y="44"/>
                  </a:lnTo>
                  <a:lnTo>
                    <a:pt x="280" y="46"/>
                  </a:lnTo>
                  <a:lnTo>
                    <a:pt x="282" y="50"/>
                  </a:lnTo>
                  <a:lnTo>
                    <a:pt x="286" y="54"/>
                  </a:lnTo>
                  <a:lnTo>
                    <a:pt x="288" y="56"/>
                  </a:lnTo>
                  <a:lnTo>
                    <a:pt x="286" y="58"/>
                  </a:lnTo>
                  <a:lnTo>
                    <a:pt x="282" y="58"/>
                  </a:lnTo>
                  <a:lnTo>
                    <a:pt x="282" y="60"/>
                  </a:lnTo>
                  <a:lnTo>
                    <a:pt x="284" y="60"/>
                  </a:lnTo>
                  <a:lnTo>
                    <a:pt x="284" y="64"/>
                  </a:lnTo>
                  <a:lnTo>
                    <a:pt x="286" y="64"/>
                  </a:lnTo>
                  <a:lnTo>
                    <a:pt x="292" y="70"/>
                  </a:lnTo>
                  <a:lnTo>
                    <a:pt x="294" y="70"/>
                  </a:lnTo>
                  <a:lnTo>
                    <a:pt x="296" y="72"/>
                  </a:lnTo>
                  <a:lnTo>
                    <a:pt x="296" y="72"/>
                  </a:lnTo>
                  <a:lnTo>
                    <a:pt x="298" y="74"/>
                  </a:lnTo>
                  <a:lnTo>
                    <a:pt x="298" y="76"/>
                  </a:lnTo>
                  <a:lnTo>
                    <a:pt x="296" y="76"/>
                  </a:lnTo>
                  <a:lnTo>
                    <a:pt x="294" y="76"/>
                  </a:lnTo>
                  <a:lnTo>
                    <a:pt x="292" y="78"/>
                  </a:lnTo>
                  <a:lnTo>
                    <a:pt x="290" y="76"/>
                  </a:lnTo>
                  <a:lnTo>
                    <a:pt x="286" y="72"/>
                  </a:lnTo>
                  <a:lnTo>
                    <a:pt x="286" y="76"/>
                  </a:lnTo>
                  <a:lnTo>
                    <a:pt x="286" y="78"/>
                  </a:lnTo>
                  <a:lnTo>
                    <a:pt x="284" y="76"/>
                  </a:lnTo>
                  <a:lnTo>
                    <a:pt x="282" y="78"/>
                  </a:lnTo>
                  <a:lnTo>
                    <a:pt x="282" y="80"/>
                  </a:lnTo>
                  <a:lnTo>
                    <a:pt x="280" y="82"/>
                  </a:lnTo>
                  <a:lnTo>
                    <a:pt x="280" y="86"/>
                  </a:lnTo>
                  <a:lnTo>
                    <a:pt x="278" y="88"/>
                  </a:lnTo>
                  <a:lnTo>
                    <a:pt x="278" y="92"/>
                  </a:lnTo>
                  <a:lnTo>
                    <a:pt x="274" y="96"/>
                  </a:lnTo>
                  <a:lnTo>
                    <a:pt x="276" y="98"/>
                  </a:lnTo>
                  <a:lnTo>
                    <a:pt x="274" y="100"/>
                  </a:lnTo>
                  <a:lnTo>
                    <a:pt x="272" y="102"/>
                  </a:lnTo>
                  <a:lnTo>
                    <a:pt x="272" y="100"/>
                  </a:lnTo>
                  <a:lnTo>
                    <a:pt x="270" y="100"/>
                  </a:lnTo>
                  <a:lnTo>
                    <a:pt x="270" y="102"/>
                  </a:lnTo>
                  <a:lnTo>
                    <a:pt x="270" y="104"/>
                  </a:lnTo>
                  <a:lnTo>
                    <a:pt x="268" y="106"/>
                  </a:lnTo>
                  <a:lnTo>
                    <a:pt x="268" y="108"/>
                  </a:lnTo>
                  <a:lnTo>
                    <a:pt x="266" y="110"/>
                  </a:lnTo>
                  <a:lnTo>
                    <a:pt x="264" y="110"/>
                  </a:lnTo>
                  <a:lnTo>
                    <a:pt x="264" y="110"/>
                  </a:lnTo>
                  <a:lnTo>
                    <a:pt x="264" y="112"/>
                  </a:lnTo>
                  <a:lnTo>
                    <a:pt x="266" y="112"/>
                  </a:lnTo>
                  <a:lnTo>
                    <a:pt x="266" y="112"/>
                  </a:lnTo>
                  <a:lnTo>
                    <a:pt x="266" y="114"/>
                  </a:lnTo>
                  <a:lnTo>
                    <a:pt x="264" y="116"/>
                  </a:lnTo>
                  <a:lnTo>
                    <a:pt x="266" y="116"/>
                  </a:lnTo>
                  <a:lnTo>
                    <a:pt x="268" y="116"/>
                  </a:lnTo>
                  <a:lnTo>
                    <a:pt x="268" y="118"/>
                  </a:lnTo>
                  <a:lnTo>
                    <a:pt x="266" y="120"/>
                  </a:lnTo>
                  <a:lnTo>
                    <a:pt x="264" y="120"/>
                  </a:lnTo>
                  <a:lnTo>
                    <a:pt x="264" y="118"/>
                  </a:lnTo>
                  <a:lnTo>
                    <a:pt x="264" y="120"/>
                  </a:lnTo>
                  <a:lnTo>
                    <a:pt x="266" y="120"/>
                  </a:lnTo>
                  <a:lnTo>
                    <a:pt x="266" y="122"/>
                  </a:lnTo>
                  <a:lnTo>
                    <a:pt x="264" y="126"/>
                  </a:lnTo>
                  <a:lnTo>
                    <a:pt x="262" y="126"/>
                  </a:lnTo>
                  <a:lnTo>
                    <a:pt x="262" y="124"/>
                  </a:lnTo>
                  <a:lnTo>
                    <a:pt x="262" y="128"/>
                  </a:lnTo>
                  <a:lnTo>
                    <a:pt x="262" y="130"/>
                  </a:lnTo>
                  <a:lnTo>
                    <a:pt x="260" y="134"/>
                  </a:lnTo>
                  <a:lnTo>
                    <a:pt x="254" y="138"/>
                  </a:lnTo>
                  <a:lnTo>
                    <a:pt x="252" y="138"/>
                  </a:lnTo>
                  <a:lnTo>
                    <a:pt x="246" y="140"/>
                  </a:lnTo>
                  <a:lnTo>
                    <a:pt x="244" y="140"/>
                  </a:lnTo>
                  <a:lnTo>
                    <a:pt x="242" y="138"/>
                  </a:lnTo>
                  <a:lnTo>
                    <a:pt x="244" y="136"/>
                  </a:lnTo>
                  <a:lnTo>
                    <a:pt x="242" y="134"/>
                  </a:lnTo>
                  <a:lnTo>
                    <a:pt x="242" y="132"/>
                  </a:lnTo>
                  <a:lnTo>
                    <a:pt x="240" y="132"/>
                  </a:lnTo>
                  <a:lnTo>
                    <a:pt x="240" y="132"/>
                  </a:lnTo>
                  <a:lnTo>
                    <a:pt x="238" y="132"/>
                  </a:lnTo>
                  <a:lnTo>
                    <a:pt x="236" y="132"/>
                  </a:lnTo>
                  <a:lnTo>
                    <a:pt x="234" y="130"/>
                  </a:lnTo>
                  <a:lnTo>
                    <a:pt x="234" y="132"/>
                  </a:lnTo>
                  <a:lnTo>
                    <a:pt x="234" y="132"/>
                  </a:lnTo>
                  <a:lnTo>
                    <a:pt x="232" y="132"/>
                  </a:lnTo>
                  <a:lnTo>
                    <a:pt x="232" y="130"/>
                  </a:lnTo>
                  <a:lnTo>
                    <a:pt x="232" y="128"/>
                  </a:lnTo>
                  <a:lnTo>
                    <a:pt x="230" y="128"/>
                  </a:lnTo>
                  <a:lnTo>
                    <a:pt x="228" y="128"/>
                  </a:lnTo>
                  <a:lnTo>
                    <a:pt x="226" y="128"/>
                  </a:lnTo>
                  <a:lnTo>
                    <a:pt x="226" y="128"/>
                  </a:lnTo>
                  <a:lnTo>
                    <a:pt x="224" y="130"/>
                  </a:lnTo>
                  <a:lnTo>
                    <a:pt x="220" y="130"/>
                  </a:lnTo>
                  <a:lnTo>
                    <a:pt x="220" y="132"/>
                  </a:lnTo>
                  <a:lnTo>
                    <a:pt x="218" y="132"/>
                  </a:lnTo>
                  <a:lnTo>
                    <a:pt x="216" y="130"/>
                  </a:lnTo>
                  <a:lnTo>
                    <a:pt x="214" y="130"/>
                  </a:lnTo>
                  <a:lnTo>
                    <a:pt x="212" y="134"/>
                  </a:lnTo>
                  <a:lnTo>
                    <a:pt x="210" y="134"/>
                  </a:lnTo>
                  <a:lnTo>
                    <a:pt x="210" y="132"/>
                  </a:lnTo>
                  <a:lnTo>
                    <a:pt x="210" y="128"/>
                  </a:lnTo>
                  <a:lnTo>
                    <a:pt x="210" y="124"/>
                  </a:lnTo>
                  <a:lnTo>
                    <a:pt x="210" y="122"/>
                  </a:lnTo>
                  <a:lnTo>
                    <a:pt x="208" y="122"/>
                  </a:lnTo>
                  <a:lnTo>
                    <a:pt x="210" y="122"/>
                  </a:lnTo>
                  <a:lnTo>
                    <a:pt x="208" y="124"/>
                  </a:lnTo>
                  <a:lnTo>
                    <a:pt x="206" y="126"/>
                  </a:lnTo>
                  <a:lnTo>
                    <a:pt x="204" y="124"/>
                  </a:lnTo>
                  <a:lnTo>
                    <a:pt x="202" y="126"/>
                  </a:lnTo>
                  <a:lnTo>
                    <a:pt x="200" y="126"/>
                  </a:lnTo>
                  <a:lnTo>
                    <a:pt x="198" y="126"/>
                  </a:lnTo>
                  <a:lnTo>
                    <a:pt x="194" y="126"/>
                  </a:lnTo>
                  <a:lnTo>
                    <a:pt x="194" y="124"/>
                  </a:lnTo>
                  <a:lnTo>
                    <a:pt x="192" y="126"/>
                  </a:lnTo>
                  <a:lnTo>
                    <a:pt x="190" y="126"/>
                  </a:lnTo>
                  <a:lnTo>
                    <a:pt x="190" y="122"/>
                  </a:lnTo>
                  <a:lnTo>
                    <a:pt x="190" y="120"/>
                  </a:lnTo>
                  <a:lnTo>
                    <a:pt x="188" y="114"/>
                  </a:lnTo>
                  <a:lnTo>
                    <a:pt x="186" y="112"/>
                  </a:lnTo>
                  <a:lnTo>
                    <a:pt x="186" y="110"/>
                  </a:lnTo>
                  <a:lnTo>
                    <a:pt x="188" y="110"/>
                  </a:lnTo>
                  <a:lnTo>
                    <a:pt x="188" y="106"/>
                  </a:lnTo>
                  <a:lnTo>
                    <a:pt x="188" y="104"/>
                  </a:lnTo>
                  <a:lnTo>
                    <a:pt x="188" y="102"/>
                  </a:lnTo>
                  <a:lnTo>
                    <a:pt x="184" y="98"/>
                  </a:lnTo>
                  <a:lnTo>
                    <a:pt x="180" y="96"/>
                  </a:lnTo>
                  <a:lnTo>
                    <a:pt x="178" y="96"/>
                  </a:lnTo>
                  <a:lnTo>
                    <a:pt x="178" y="96"/>
                  </a:lnTo>
                  <a:lnTo>
                    <a:pt x="180" y="94"/>
                  </a:lnTo>
                  <a:lnTo>
                    <a:pt x="182" y="94"/>
                  </a:lnTo>
                  <a:lnTo>
                    <a:pt x="186" y="92"/>
                  </a:lnTo>
                  <a:lnTo>
                    <a:pt x="190" y="90"/>
                  </a:lnTo>
                  <a:lnTo>
                    <a:pt x="192" y="90"/>
                  </a:lnTo>
                  <a:lnTo>
                    <a:pt x="190" y="90"/>
                  </a:lnTo>
                  <a:lnTo>
                    <a:pt x="186" y="92"/>
                  </a:lnTo>
                  <a:lnTo>
                    <a:pt x="182" y="92"/>
                  </a:lnTo>
                  <a:lnTo>
                    <a:pt x="180" y="92"/>
                  </a:lnTo>
                  <a:lnTo>
                    <a:pt x="178" y="92"/>
                  </a:lnTo>
                  <a:lnTo>
                    <a:pt x="176" y="88"/>
                  </a:lnTo>
                  <a:lnTo>
                    <a:pt x="178" y="88"/>
                  </a:lnTo>
                  <a:lnTo>
                    <a:pt x="178" y="88"/>
                  </a:lnTo>
                  <a:lnTo>
                    <a:pt x="178" y="86"/>
                  </a:lnTo>
                  <a:lnTo>
                    <a:pt x="174" y="82"/>
                  </a:lnTo>
                  <a:lnTo>
                    <a:pt x="174" y="78"/>
                  </a:lnTo>
                  <a:lnTo>
                    <a:pt x="176" y="76"/>
                  </a:lnTo>
                  <a:lnTo>
                    <a:pt x="176" y="74"/>
                  </a:lnTo>
                  <a:lnTo>
                    <a:pt x="174" y="72"/>
                  </a:lnTo>
                  <a:lnTo>
                    <a:pt x="174" y="72"/>
                  </a:lnTo>
                  <a:lnTo>
                    <a:pt x="174" y="72"/>
                  </a:lnTo>
                  <a:close/>
                  <a:moveTo>
                    <a:pt x="500" y="98"/>
                  </a:moveTo>
                  <a:lnTo>
                    <a:pt x="498" y="98"/>
                  </a:lnTo>
                  <a:lnTo>
                    <a:pt x="500" y="100"/>
                  </a:lnTo>
                  <a:lnTo>
                    <a:pt x="502" y="100"/>
                  </a:lnTo>
                  <a:lnTo>
                    <a:pt x="500" y="98"/>
                  </a:lnTo>
                  <a:lnTo>
                    <a:pt x="500" y="98"/>
                  </a:lnTo>
                  <a:close/>
                  <a:moveTo>
                    <a:pt x="506" y="106"/>
                  </a:moveTo>
                  <a:lnTo>
                    <a:pt x="502" y="106"/>
                  </a:lnTo>
                  <a:lnTo>
                    <a:pt x="504" y="106"/>
                  </a:lnTo>
                  <a:lnTo>
                    <a:pt x="506" y="106"/>
                  </a:lnTo>
                  <a:lnTo>
                    <a:pt x="506" y="106"/>
                  </a:lnTo>
                  <a:close/>
                  <a:moveTo>
                    <a:pt x="508" y="108"/>
                  </a:moveTo>
                  <a:lnTo>
                    <a:pt x="508" y="108"/>
                  </a:lnTo>
                  <a:lnTo>
                    <a:pt x="508" y="108"/>
                  </a:lnTo>
                  <a:lnTo>
                    <a:pt x="512" y="110"/>
                  </a:lnTo>
                  <a:lnTo>
                    <a:pt x="518" y="110"/>
                  </a:lnTo>
                  <a:lnTo>
                    <a:pt x="524" y="110"/>
                  </a:lnTo>
                  <a:lnTo>
                    <a:pt x="524" y="108"/>
                  </a:lnTo>
                  <a:lnTo>
                    <a:pt x="520" y="108"/>
                  </a:lnTo>
                  <a:lnTo>
                    <a:pt x="518" y="108"/>
                  </a:lnTo>
                  <a:lnTo>
                    <a:pt x="514" y="108"/>
                  </a:lnTo>
                  <a:lnTo>
                    <a:pt x="512" y="108"/>
                  </a:lnTo>
                  <a:lnTo>
                    <a:pt x="508" y="108"/>
                  </a:lnTo>
                  <a:lnTo>
                    <a:pt x="508" y="108"/>
                  </a:lnTo>
                  <a:close/>
                  <a:moveTo>
                    <a:pt x="508" y="96"/>
                  </a:moveTo>
                  <a:lnTo>
                    <a:pt x="510" y="98"/>
                  </a:lnTo>
                  <a:lnTo>
                    <a:pt x="510" y="96"/>
                  </a:lnTo>
                  <a:lnTo>
                    <a:pt x="510" y="96"/>
                  </a:lnTo>
                  <a:lnTo>
                    <a:pt x="512" y="98"/>
                  </a:lnTo>
                  <a:lnTo>
                    <a:pt x="512" y="100"/>
                  </a:lnTo>
                  <a:lnTo>
                    <a:pt x="514" y="100"/>
                  </a:lnTo>
                  <a:lnTo>
                    <a:pt x="516" y="100"/>
                  </a:lnTo>
                  <a:lnTo>
                    <a:pt x="516" y="102"/>
                  </a:lnTo>
                  <a:lnTo>
                    <a:pt x="520" y="100"/>
                  </a:lnTo>
                  <a:lnTo>
                    <a:pt x="518" y="100"/>
                  </a:lnTo>
                  <a:lnTo>
                    <a:pt x="516" y="98"/>
                  </a:lnTo>
                  <a:lnTo>
                    <a:pt x="514" y="96"/>
                  </a:lnTo>
                  <a:lnTo>
                    <a:pt x="512" y="94"/>
                  </a:lnTo>
                  <a:lnTo>
                    <a:pt x="510" y="94"/>
                  </a:lnTo>
                  <a:lnTo>
                    <a:pt x="508" y="94"/>
                  </a:lnTo>
                  <a:lnTo>
                    <a:pt x="508" y="96"/>
                  </a:lnTo>
                  <a:lnTo>
                    <a:pt x="508" y="96"/>
                  </a:lnTo>
                  <a:close/>
                  <a:moveTo>
                    <a:pt x="472" y="158"/>
                  </a:moveTo>
                  <a:lnTo>
                    <a:pt x="472" y="160"/>
                  </a:lnTo>
                  <a:lnTo>
                    <a:pt x="472" y="162"/>
                  </a:lnTo>
                  <a:lnTo>
                    <a:pt x="472" y="164"/>
                  </a:lnTo>
                  <a:lnTo>
                    <a:pt x="472" y="160"/>
                  </a:lnTo>
                  <a:lnTo>
                    <a:pt x="472" y="158"/>
                  </a:lnTo>
                  <a:lnTo>
                    <a:pt x="472" y="158"/>
                  </a:lnTo>
                  <a:close/>
                  <a:moveTo>
                    <a:pt x="478" y="156"/>
                  </a:moveTo>
                  <a:lnTo>
                    <a:pt x="476" y="156"/>
                  </a:lnTo>
                  <a:lnTo>
                    <a:pt x="474" y="162"/>
                  </a:lnTo>
                  <a:lnTo>
                    <a:pt x="474" y="164"/>
                  </a:lnTo>
                  <a:lnTo>
                    <a:pt x="476" y="162"/>
                  </a:lnTo>
                  <a:lnTo>
                    <a:pt x="476" y="158"/>
                  </a:lnTo>
                  <a:lnTo>
                    <a:pt x="478" y="156"/>
                  </a:lnTo>
                  <a:lnTo>
                    <a:pt x="478" y="156"/>
                  </a:lnTo>
                  <a:close/>
                  <a:moveTo>
                    <a:pt x="498" y="172"/>
                  </a:moveTo>
                  <a:lnTo>
                    <a:pt x="496" y="174"/>
                  </a:lnTo>
                  <a:lnTo>
                    <a:pt x="498" y="174"/>
                  </a:lnTo>
                  <a:lnTo>
                    <a:pt x="498" y="174"/>
                  </a:lnTo>
                  <a:lnTo>
                    <a:pt x="498" y="172"/>
                  </a:lnTo>
                  <a:lnTo>
                    <a:pt x="498" y="172"/>
                  </a:lnTo>
                  <a:close/>
                  <a:moveTo>
                    <a:pt x="490" y="168"/>
                  </a:moveTo>
                  <a:lnTo>
                    <a:pt x="490" y="168"/>
                  </a:lnTo>
                  <a:lnTo>
                    <a:pt x="490" y="168"/>
                  </a:lnTo>
                  <a:lnTo>
                    <a:pt x="490" y="170"/>
                  </a:lnTo>
                  <a:lnTo>
                    <a:pt x="490" y="172"/>
                  </a:lnTo>
                  <a:lnTo>
                    <a:pt x="492" y="172"/>
                  </a:lnTo>
                  <a:lnTo>
                    <a:pt x="490" y="172"/>
                  </a:lnTo>
                  <a:lnTo>
                    <a:pt x="490" y="172"/>
                  </a:lnTo>
                  <a:lnTo>
                    <a:pt x="490" y="174"/>
                  </a:lnTo>
                  <a:lnTo>
                    <a:pt x="490" y="176"/>
                  </a:lnTo>
                  <a:lnTo>
                    <a:pt x="492" y="176"/>
                  </a:lnTo>
                  <a:lnTo>
                    <a:pt x="494" y="174"/>
                  </a:lnTo>
                  <a:lnTo>
                    <a:pt x="494" y="172"/>
                  </a:lnTo>
                  <a:lnTo>
                    <a:pt x="494" y="172"/>
                  </a:lnTo>
                  <a:lnTo>
                    <a:pt x="492" y="170"/>
                  </a:lnTo>
                  <a:lnTo>
                    <a:pt x="490" y="168"/>
                  </a:lnTo>
                  <a:lnTo>
                    <a:pt x="490" y="168"/>
                  </a:lnTo>
                  <a:close/>
                  <a:moveTo>
                    <a:pt x="494" y="168"/>
                  </a:moveTo>
                  <a:lnTo>
                    <a:pt x="494" y="168"/>
                  </a:lnTo>
                  <a:lnTo>
                    <a:pt x="494" y="170"/>
                  </a:lnTo>
                  <a:lnTo>
                    <a:pt x="494" y="170"/>
                  </a:lnTo>
                  <a:lnTo>
                    <a:pt x="496" y="172"/>
                  </a:lnTo>
                  <a:lnTo>
                    <a:pt x="496" y="170"/>
                  </a:lnTo>
                  <a:lnTo>
                    <a:pt x="496" y="170"/>
                  </a:lnTo>
                  <a:lnTo>
                    <a:pt x="494" y="168"/>
                  </a:lnTo>
                  <a:lnTo>
                    <a:pt x="494" y="168"/>
                  </a:lnTo>
                  <a:close/>
                  <a:moveTo>
                    <a:pt x="492" y="164"/>
                  </a:moveTo>
                  <a:lnTo>
                    <a:pt x="490" y="164"/>
                  </a:lnTo>
                  <a:lnTo>
                    <a:pt x="490" y="166"/>
                  </a:lnTo>
                  <a:lnTo>
                    <a:pt x="492" y="168"/>
                  </a:lnTo>
                  <a:lnTo>
                    <a:pt x="494" y="168"/>
                  </a:lnTo>
                  <a:lnTo>
                    <a:pt x="494" y="168"/>
                  </a:lnTo>
                  <a:lnTo>
                    <a:pt x="492" y="166"/>
                  </a:lnTo>
                  <a:lnTo>
                    <a:pt x="492" y="164"/>
                  </a:lnTo>
                  <a:lnTo>
                    <a:pt x="492" y="164"/>
                  </a:lnTo>
                  <a:close/>
                  <a:moveTo>
                    <a:pt x="496" y="164"/>
                  </a:moveTo>
                  <a:lnTo>
                    <a:pt x="494" y="164"/>
                  </a:lnTo>
                  <a:lnTo>
                    <a:pt x="492" y="166"/>
                  </a:lnTo>
                  <a:lnTo>
                    <a:pt x="492" y="166"/>
                  </a:lnTo>
                  <a:lnTo>
                    <a:pt x="496" y="168"/>
                  </a:lnTo>
                  <a:lnTo>
                    <a:pt x="496" y="168"/>
                  </a:lnTo>
                  <a:lnTo>
                    <a:pt x="498" y="166"/>
                  </a:lnTo>
                  <a:lnTo>
                    <a:pt x="498" y="166"/>
                  </a:lnTo>
                  <a:lnTo>
                    <a:pt x="498" y="164"/>
                  </a:lnTo>
                  <a:lnTo>
                    <a:pt x="498" y="164"/>
                  </a:lnTo>
                  <a:lnTo>
                    <a:pt x="496" y="164"/>
                  </a:lnTo>
                  <a:lnTo>
                    <a:pt x="496" y="164"/>
                  </a:lnTo>
                  <a:lnTo>
                    <a:pt x="496" y="164"/>
                  </a:lnTo>
                  <a:close/>
                  <a:moveTo>
                    <a:pt x="492" y="160"/>
                  </a:moveTo>
                  <a:lnTo>
                    <a:pt x="490" y="160"/>
                  </a:lnTo>
                  <a:lnTo>
                    <a:pt x="490" y="162"/>
                  </a:lnTo>
                  <a:lnTo>
                    <a:pt x="492" y="162"/>
                  </a:lnTo>
                  <a:lnTo>
                    <a:pt x="492" y="160"/>
                  </a:lnTo>
                  <a:lnTo>
                    <a:pt x="492" y="160"/>
                  </a:lnTo>
                  <a:close/>
                  <a:moveTo>
                    <a:pt x="496" y="156"/>
                  </a:moveTo>
                  <a:lnTo>
                    <a:pt x="496" y="158"/>
                  </a:lnTo>
                  <a:lnTo>
                    <a:pt x="498" y="158"/>
                  </a:lnTo>
                  <a:lnTo>
                    <a:pt x="496" y="156"/>
                  </a:lnTo>
                  <a:lnTo>
                    <a:pt x="496" y="156"/>
                  </a:lnTo>
                  <a:lnTo>
                    <a:pt x="496" y="156"/>
                  </a:lnTo>
                  <a:close/>
                  <a:moveTo>
                    <a:pt x="494" y="158"/>
                  </a:moveTo>
                  <a:lnTo>
                    <a:pt x="494" y="158"/>
                  </a:lnTo>
                  <a:lnTo>
                    <a:pt x="492" y="160"/>
                  </a:lnTo>
                  <a:lnTo>
                    <a:pt x="492" y="160"/>
                  </a:lnTo>
                  <a:lnTo>
                    <a:pt x="492" y="160"/>
                  </a:lnTo>
                  <a:lnTo>
                    <a:pt x="492" y="160"/>
                  </a:lnTo>
                  <a:lnTo>
                    <a:pt x="494" y="160"/>
                  </a:lnTo>
                  <a:lnTo>
                    <a:pt x="492" y="162"/>
                  </a:lnTo>
                  <a:lnTo>
                    <a:pt x="492" y="164"/>
                  </a:lnTo>
                  <a:lnTo>
                    <a:pt x="494" y="164"/>
                  </a:lnTo>
                  <a:lnTo>
                    <a:pt x="496" y="162"/>
                  </a:lnTo>
                  <a:lnTo>
                    <a:pt x="496" y="162"/>
                  </a:lnTo>
                  <a:lnTo>
                    <a:pt x="498" y="160"/>
                  </a:lnTo>
                  <a:lnTo>
                    <a:pt x="498" y="158"/>
                  </a:lnTo>
                  <a:lnTo>
                    <a:pt x="496" y="158"/>
                  </a:lnTo>
                  <a:lnTo>
                    <a:pt x="494" y="158"/>
                  </a:lnTo>
                  <a:lnTo>
                    <a:pt x="494" y="158"/>
                  </a:lnTo>
                  <a:close/>
                  <a:moveTo>
                    <a:pt x="462" y="178"/>
                  </a:moveTo>
                  <a:lnTo>
                    <a:pt x="464" y="176"/>
                  </a:lnTo>
                  <a:lnTo>
                    <a:pt x="462" y="176"/>
                  </a:lnTo>
                  <a:lnTo>
                    <a:pt x="462" y="178"/>
                  </a:lnTo>
                  <a:lnTo>
                    <a:pt x="462" y="178"/>
                  </a:lnTo>
                  <a:close/>
                  <a:moveTo>
                    <a:pt x="460" y="178"/>
                  </a:moveTo>
                  <a:lnTo>
                    <a:pt x="462" y="180"/>
                  </a:lnTo>
                  <a:lnTo>
                    <a:pt x="462" y="178"/>
                  </a:lnTo>
                  <a:lnTo>
                    <a:pt x="460" y="178"/>
                  </a:lnTo>
                  <a:lnTo>
                    <a:pt x="460" y="178"/>
                  </a:lnTo>
                  <a:close/>
                  <a:moveTo>
                    <a:pt x="448" y="184"/>
                  </a:moveTo>
                  <a:lnTo>
                    <a:pt x="448" y="184"/>
                  </a:lnTo>
                  <a:lnTo>
                    <a:pt x="448" y="184"/>
                  </a:lnTo>
                  <a:lnTo>
                    <a:pt x="448" y="184"/>
                  </a:lnTo>
                  <a:lnTo>
                    <a:pt x="448" y="184"/>
                  </a:lnTo>
                  <a:lnTo>
                    <a:pt x="448" y="184"/>
                  </a:lnTo>
                  <a:close/>
                  <a:moveTo>
                    <a:pt x="452" y="182"/>
                  </a:moveTo>
                  <a:lnTo>
                    <a:pt x="448" y="182"/>
                  </a:lnTo>
                  <a:lnTo>
                    <a:pt x="450" y="184"/>
                  </a:lnTo>
                  <a:lnTo>
                    <a:pt x="452" y="182"/>
                  </a:lnTo>
                  <a:lnTo>
                    <a:pt x="452" y="182"/>
                  </a:lnTo>
                  <a:lnTo>
                    <a:pt x="452" y="182"/>
                  </a:lnTo>
                  <a:close/>
                  <a:moveTo>
                    <a:pt x="452" y="192"/>
                  </a:moveTo>
                  <a:lnTo>
                    <a:pt x="450" y="192"/>
                  </a:lnTo>
                  <a:lnTo>
                    <a:pt x="448" y="192"/>
                  </a:lnTo>
                  <a:lnTo>
                    <a:pt x="448" y="194"/>
                  </a:lnTo>
                  <a:lnTo>
                    <a:pt x="450" y="194"/>
                  </a:lnTo>
                  <a:lnTo>
                    <a:pt x="452" y="192"/>
                  </a:lnTo>
                  <a:lnTo>
                    <a:pt x="452" y="192"/>
                  </a:lnTo>
                  <a:lnTo>
                    <a:pt x="452" y="192"/>
                  </a:lnTo>
                  <a:close/>
                  <a:moveTo>
                    <a:pt x="456" y="180"/>
                  </a:moveTo>
                  <a:lnTo>
                    <a:pt x="452" y="184"/>
                  </a:lnTo>
                  <a:lnTo>
                    <a:pt x="452" y="186"/>
                  </a:lnTo>
                  <a:lnTo>
                    <a:pt x="452" y="186"/>
                  </a:lnTo>
                  <a:lnTo>
                    <a:pt x="452" y="188"/>
                  </a:lnTo>
                  <a:lnTo>
                    <a:pt x="452" y="190"/>
                  </a:lnTo>
                  <a:lnTo>
                    <a:pt x="454" y="190"/>
                  </a:lnTo>
                  <a:lnTo>
                    <a:pt x="454" y="190"/>
                  </a:lnTo>
                  <a:lnTo>
                    <a:pt x="458" y="186"/>
                  </a:lnTo>
                  <a:lnTo>
                    <a:pt x="458" y="184"/>
                  </a:lnTo>
                  <a:lnTo>
                    <a:pt x="458" y="182"/>
                  </a:lnTo>
                  <a:lnTo>
                    <a:pt x="458" y="180"/>
                  </a:lnTo>
                  <a:lnTo>
                    <a:pt x="458" y="180"/>
                  </a:lnTo>
                  <a:lnTo>
                    <a:pt x="458" y="180"/>
                  </a:lnTo>
                  <a:lnTo>
                    <a:pt x="456" y="180"/>
                  </a:lnTo>
                  <a:lnTo>
                    <a:pt x="456" y="180"/>
                  </a:lnTo>
                  <a:lnTo>
                    <a:pt x="456" y="180"/>
                  </a:lnTo>
                  <a:close/>
                  <a:moveTo>
                    <a:pt x="438" y="168"/>
                  </a:moveTo>
                  <a:lnTo>
                    <a:pt x="438" y="168"/>
                  </a:lnTo>
                  <a:lnTo>
                    <a:pt x="438" y="166"/>
                  </a:lnTo>
                  <a:lnTo>
                    <a:pt x="438" y="168"/>
                  </a:lnTo>
                  <a:lnTo>
                    <a:pt x="438" y="168"/>
                  </a:lnTo>
                  <a:close/>
                  <a:moveTo>
                    <a:pt x="432" y="172"/>
                  </a:moveTo>
                  <a:lnTo>
                    <a:pt x="430" y="174"/>
                  </a:lnTo>
                  <a:lnTo>
                    <a:pt x="432" y="174"/>
                  </a:lnTo>
                  <a:lnTo>
                    <a:pt x="432" y="172"/>
                  </a:lnTo>
                  <a:lnTo>
                    <a:pt x="432" y="172"/>
                  </a:lnTo>
                  <a:close/>
                  <a:moveTo>
                    <a:pt x="436" y="192"/>
                  </a:moveTo>
                  <a:lnTo>
                    <a:pt x="434" y="192"/>
                  </a:lnTo>
                  <a:lnTo>
                    <a:pt x="434" y="192"/>
                  </a:lnTo>
                  <a:lnTo>
                    <a:pt x="436" y="192"/>
                  </a:lnTo>
                  <a:lnTo>
                    <a:pt x="436" y="192"/>
                  </a:lnTo>
                  <a:close/>
                  <a:moveTo>
                    <a:pt x="432" y="188"/>
                  </a:moveTo>
                  <a:lnTo>
                    <a:pt x="434" y="186"/>
                  </a:lnTo>
                  <a:lnTo>
                    <a:pt x="434" y="188"/>
                  </a:lnTo>
                  <a:lnTo>
                    <a:pt x="436" y="190"/>
                  </a:lnTo>
                  <a:lnTo>
                    <a:pt x="434" y="190"/>
                  </a:lnTo>
                  <a:lnTo>
                    <a:pt x="432" y="190"/>
                  </a:lnTo>
                  <a:lnTo>
                    <a:pt x="432" y="188"/>
                  </a:lnTo>
                  <a:lnTo>
                    <a:pt x="432" y="188"/>
                  </a:lnTo>
                  <a:close/>
                  <a:moveTo>
                    <a:pt x="418" y="180"/>
                  </a:moveTo>
                  <a:lnTo>
                    <a:pt x="420" y="178"/>
                  </a:lnTo>
                  <a:lnTo>
                    <a:pt x="420" y="180"/>
                  </a:lnTo>
                  <a:lnTo>
                    <a:pt x="420" y="180"/>
                  </a:lnTo>
                  <a:lnTo>
                    <a:pt x="418" y="180"/>
                  </a:lnTo>
                  <a:lnTo>
                    <a:pt x="418" y="180"/>
                  </a:lnTo>
                  <a:lnTo>
                    <a:pt x="418" y="180"/>
                  </a:lnTo>
                  <a:close/>
                  <a:moveTo>
                    <a:pt x="422" y="194"/>
                  </a:moveTo>
                  <a:lnTo>
                    <a:pt x="424" y="194"/>
                  </a:lnTo>
                  <a:lnTo>
                    <a:pt x="424" y="194"/>
                  </a:lnTo>
                  <a:lnTo>
                    <a:pt x="422" y="194"/>
                  </a:lnTo>
                  <a:lnTo>
                    <a:pt x="422" y="194"/>
                  </a:lnTo>
                  <a:lnTo>
                    <a:pt x="422" y="194"/>
                  </a:lnTo>
                  <a:close/>
                  <a:moveTo>
                    <a:pt x="402" y="186"/>
                  </a:moveTo>
                  <a:lnTo>
                    <a:pt x="404" y="184"/>
                  </a:lnTo>
                  <a:lnTo>
                    <a:pt x="402" y="182"/>
                  </a:lnTo>
                  <a:lnTo>
                    <a:pt x="402" y="184"/>
                  </a:lnTo>
                  <a:lnTo>
                    <a:pt x="402" y="186"/>
                  </a:lnTo>
                  <a:lnTo>
                    <a:pt x="402" y="186"/>
                  </a:lnTo>
                  <a:close/>
                  <a:moveTo>
                    <a:pt x="408" y="192"/>
                  </a:moveTo>
                  <a:lnTo>
                    <a:pt x="412" y="192"/>
                  </a:lnTo>
                  <a:lnTo>
                    <a:pt x="414" y="192"/>
                  </a:lnTo>
                  <a:lnTo>
                    <a:pt x="414" y="194"/>
                  </a:lnTo>
                  <a:lnTo>
                    <a:pt x="412" y="194"/>
                  </a:lnTo>
                  <a:lnTo>
                    <a:pt x="408" y="194"/>
                  </a:lnTo>
                  <a:lnTo>
                    <a:pt x="408" y="192"/>
                  </a:lnTo>
                  <a:lnTo>
                    <a:pt x="408" y="192"/>
                  </a:lnTo>
                  <a:close/>
                  <a:moveTo>
                    <a:pt x="404" y="194"/>
                  </a:moveTo>
                  <a:lnTo>
                    <a:pt x="406" y="192"/>
                  </a:lnTo>
                  <a:lnTo>
                    <a:pt x="406" y="194"/>
                  </a:lnTo>
                  <a:lnTo>
                    <a:pt x="404" y="194"/>
                  </a:lnTo>
                  <a:lnTo>
                    <a:pt x="404" y="194"/>
                  </a:lnTo>
                  <a:close/>
                  <a:moveTo>
                    <a:pt x="400" y="192"/>
                  </a:moveTo>
                  <a:lnTo>
                    <a:pt x="400" y="192"/>
                  </a:lnTo>
                  <a:lnTo>
                    <a:pt x="402" y="192"/>
                  </a:lnTo>
                  <a:lnTo>
                    <a:pt x="400" y="194"/>
                  </a:lnTo>
                  <a:lnTo>
                    <a:pt x="400" y="192"/>
                  </a:lnTo>
                  <a:lnTo>
                    <a:pt x="400" y="192"/>
                  </a:lnTo>
                  <a:close/>
                  <a:moveTo>
                    <a:pt x="352" y="218"/>
                  </a:moveTo>
                  <a:lnTo>
                    <a:pt x="352" y="222"/>
                  </a:lnTo>
                  <a:lnTo>
                    <a:pt x="352" y="222"/>
                  </a:lnTo>
                  <a:lnTo>
                    <a:pt x="356" y="222"/>
                  </a:lnTo>
                  <a:lnTo>
                    <a:pt x="360" y="220"/>
                  </a:lnTo>
                  <a:lnTo>
                    <a:pt x="362" y="220"/>
                  </a:lnTo>
                  <a:lnTo>
                    <a:pt x="364" y="220"/>
                  </a:lnTo>
                  <a:lnTo>
                    <a:pt x="368" y="218"/>
                  </a:lnTo>
                  <a:lnTo>
                    <a:pt x="368" y="216"/>
                  </a:lnTo>
                  <a:lnTo>
                    <a:pt x="374" y="212"/>
                  </a:lnTo>
                  <a:lnTo>
                    <a:pt x="374" y="210"/>
                  </a:lnTo>
                  <a:lnTo>
                    <a:pt x="376" y="210"/>
                  </a:lnTo>
                  <a:lnTo>
                    <a:pt x="372" y="208"/>
                  </a:lnTo>
                  <a:lnTo>
                    <a:pt x="370" y="204"/>
                  </a:lnTo>
                  <a:lnTo>
                    <a:pt x="370" y="204"/>
                  </a:lnTo>
                  <a:lnTo>
                    <a:pt x="366" y="206"/>
                  </a:lnTo>
                  <a:lnTo>
                    <a:pt x="366" y="208"/>
                  </a:lnTo>
                  <a:lnTo>
                    <a:pt x="364" y="208"/>
                  </a:lnTo>
                  <a:lnTo>
                    <a:pt x="362" y="210"/>
                  </a:lnTo>
                  <a:lnTo>
                    <a:pt x="360" y="208"/>
                  </a:lnTo>
                  <a:lnTo>
                    <a:pt x="360" y="208"/>
                  </a:lnTo>
                  <a:lnTo>
                    <a:pt x="356" y="210"/>
                  </a:lnTo>
                  <a:lnTo>
                    <a:pt x="356" y="212"/>
                  </a:lnTo>
                  <a:lnTo>
                    <a:pt x="354" y="216"/>
                  </a:lnTo>
                  <a:lnTo>
                    <a:pt x="354" y="218"/>
                  </a:lnTo>
                  <a:lnTo>
                    <a:pt x="354" y="218"/>
                  </a:lnTo>
                  <a:lnTo>
                    <a:pt x="354" y="220"/>
                  </a:lnTo>
                  <a:lnTo>
                    <a:pt x="354" y="220"/>
                  </a:lnTo>
                  <a:lnTo>
                    <a:pt x="352" y="218"/>
                  </a:lnTo>
                  <a:lnTo>
                    <a:pt x="352" y="218"/>
                  </a:lnTo>
                  <a:close/>
                  <a:moveTo>
                    <a:pt x="350" y="222"/>
                  </a:moveTo>
                  <a:lnTo>
                    <a:pt x="350" y="220"/>
                  </a:lnTo>
                  <a:lnTo>
                    <a:pt x="350" y="220"/>
                  </a:lnTo>
                  <a:lnTo>
                    <a:pt x="348" y="222"/>
                  </a:lnTo>
                  <a:lnTo>
                    <a:pt x="350" y="222"/>
                  </a:lnTo>
                  <a:lnTo>
                    <a:pt x="350" y="222"/>
                  </a:lnTo>
                  <a:close/>
                  <a:moveTo>
                    <a:pt x="350" y="224"/>
                  </a:moveTo>
                  <a:lnTo>
                    <a:pt x="348" y="224"/>
                  </a:lnTo>
                  <a:lnTo>
                    <a:pt x="348" y="226"/>
                  </a:lnTo>
                  <a:lnTo>
                    <a:pt x="344" y="226"/>
                  </a:lnTo>
                  <a:lnTo>
                    <a:pt x="342" y="228"/>
                  </a:lnTo>
                  <a:lnTo>
                    <a:pt x="344" y="230"/>
                  </a:lnTo>
                  <a:lnTo>
                    <a:pt x="350" y="226"/>
                  </a:lnTo>
                  <a:lnTo>
                    <a:pt x="350" y="224"/>
                  </a:lnTo>
                  <a:lnTo>
                    <a:pt x="350" y="224"/>
                  </a:lnTo>
                  <a:lnTo>
                    <a:pt x="350" y="224"/>
                  </a:lnTo>
                  <a:close/>
                  <a:moveTo>
                    <a:pt x="332" y="222"/>
                  </a:moveTo>
                  <a:lnTo>
                    <a:pt x="332" y="224"/>
                  </a:lnTo>
                  <a:lnTo>
                    <a:pt x="334" y="226"/>
                  </a:lnTo>
                  <a:lnTo>
                    <a:pt x="332" y="226"/>
                  </a:lnTo>
                  <a:lnTo>
                    <a:pt x="330" y="226"/>
                  </a:lnTo>
                  <a:lnTo>
                    <a:pt x="330" y="224"/>
                  </a:lnTo>
                  <a:lnTo>
                    <a:pt x="332" y="222"/>
                  </a:lnTo>
                  <a:lnTo>
                    <a:pt x="332" y="222"/>
                  </a:lnTo>
                  <a:close/>
                  <a:moveTo>
                    <a:pt x="296" y="210"/>
                  </a:moveTo>
                  <a:lnTo>
                    <a:pt x="300" y="206"/>
                  </a:lnTo>
                  <a:lnTo>
                    <a:pt x="304" y="210"/>
                  </a:lnTo>
                  <a:lnTo>
                    <a:pt x="306" y="210"/>
                  </a:lnTo>
                  <a:lnTo>
                    <a:pt x="308" y="208"/>
                  </a:lnTo>
                  <a:lnTo>
                    <a:pt x="312" y="210"/>
                  </a:lnTo>
                  <a:lnTo>
                    <a:pt x="312" y="212"/>
                  </a:lnTo>
                  <a:lnTo>
                    <a:pt x="314" y="212"/>
                  </a:lnTo>
                  <a:lnTo>
                    <a:pt x="316" y="216"/>
                  </a:lnTo>
                  <a:lnTo>
                    <a:pt x="318" y="216"/>
                  </a:lnTo>
                  <a:lnTo>
                    <a:pt x="318" y="218"/>
                  </a:lnTo>
                  <a:lnTo>
                    <a:pt x="316" y="220"/>
                  </a:lnTo>
                  <a:lnTo>
                    <a:pt x="312" y="220"/>
                  </a:lnTo>
                  <a:lnTo>
                    <a:pt x="310" y="220"/>
                  </a:lnTo>
                  <a:lnTo>
                    <a:pt x="308" y="216"/>
                  </a:lnTo>
                  <a:lnTo>
                    <a:pt x="306" y="216"/>
                  </a:lnTo>
                  <a:lnTo>
                    <a:pt x="304" y="214"/>
                  </a:lnTo>
                  <a:lnTo>
                    <a:pt x="300" y="214"/>
                  </a:lnTo>
                  <a:lnTo>
                    <a:pt x="296" y="214"/>
                  </a:lnTo>
                  <a:lnTo>
                    <a:pt x="294" y="212"/>
                  </a:lnTo>
                  <a:lnTo>
                    <a:pt x="296" y="210"/>
                  </a:lnTo>
                  <a:lnTo>
                    <a:pt x="296" y="210"/>
                  </a:lnTo>
                  <a:close/>
                  <a:moveTo>
                    <a:pt x="256" y="180"/>
                  </a:moveTo>
                  <a:lnTo>
                    <a:pt x="258" y="180"/>
                  </a:lnTo>
                  <a:lnTo>
                    <a:pt x="258" y="180"/>
                  </a:lnTo>
                  <a:lnTo>
                    <a:pt x="258" y="182"/>
                  </a:lnTo>
                  <a:lnTo>
                    <a:pt x="256" y="182"/>
                  </a:lnTo>
                  <a:lnTo>
                    <a:pt x="256" y="180"/>
                  </a:lnTo>
                  <a:lnTo>
                    <a:pt x="256" y="180"/>
                  </a:lnTo>
                  <a:close/>
                  <a:moveTo>
                    <a:pt x="248" y="176"/>
                  </a:moveTo>
                  <a:lnTo>
                    <a:pt x="250" y="178"/>
                  </a:lnTo>
                  <a:lnTo>
                    <a:pt x="252" y="176"/>
                  </a:lnTo>
                  <a:lnTo>
                    <a:pt x="254" y="178"/>
                  </a:lnTo>
                  <a:lnTo>
                    <a:pt x="254" y="178"/>
                  </a:lnTo>
                  <a:lnTo>
                    <a:pt x="254" y="176"/>
                  </a:lnTo>
                  <a:lnTo>
                    <a:pt x="252" y="176"/>
                  </a:lnTo>
                  <a:lnTo>
                    <a:pt x="250" y="176"/>
                  </a:lnTo>
                  <a:lnTo>
                    <a:pt x="248" y="176"/>
                  </a:lnTo>
                  <a:lnTo>
                    <a:pt x="248" y="176"/>
                  </a:lnTo>
                  <a:lnTo>
                    <a:pt x="248" y="176"/>
                  </a:lnTo>
                  <a:close/>
                  <a:moveTo>
                    <a:pt x="384" y="190"/>
                  </a:moveTo>
                  <a:lnTo>
                    <a:pt x="386" y="188"/>
                  </a:lnTo>
                  <a:lnTo>
                    <a:pt x="390" y="188"/>
                  </a:lnTo>
                  <a:lnTo>
                    <a:pt x="392" y="190"/>
                  </a:lnTo>
                  <a:lnTo>
                    <a:pt x="392" y="188"/>
                  </a:lnTo>
                  <a:lnTo>
                    <a:pt x="394" y="188"/>
                  </a:lnTo>
                  <a:lnTo>
                    <a:pt x="396" y="186"/>
                  </a:lnTo>
                  <a:lnTo>
                    <a:pt x="396" y="186"/>
                  </a:lnTo>
                  <a:lnTo>
                    <a:pt x="394" y="184"/>
                  </a:lnTo>
                  <a:lnTo>
                    <a:pt x="392" y="186"/>
                  </a:lnTo>
                  <a:lnTo>
                    <a:pt x="388" y="186"/>
                  </a:lnTo>
                  <a:lnTo>
                    <a:pt x="386" y="184"/>
                  </a:lnTo>
                  <a:lnTo>
                    <a:pt x="384" y="186"/>
                  </a:lnTo>
                  <a:lnTo>
                    <a:pt x="384" y="188"/>
                  </a:lnTo>
                  <a:lnTo>
                    <a:pt x="384" y="190"/>
                  </a:lnTo>
                  <a:lnTo>
                    <a:pt x="384" y="190"/>
                  </a:lnTo>
                  <a:close/>
                  <a:moveTo>
                    <a:pt x="380" y="194"/>
                  </a:moveTo>
                  <a:lnTo>
                    <a:pt x="380" y="194"/>
                  </a:lnTo>
                  <a:lnTo>
                    <a:pt x="380" y="194"/>
                  </a:lnTo>
                  <a:lnTo>
                    <a:pt x="380" y="194"/>
                  </a:lnTo>
                  <a:lnTo>
                    <a:pt x="380" y="194"/>
                  </a:lnTo>
                  <a:lnTo>
                    <a:pt x="380" y="194"/>
                  </a:lnTo>
                  <a:close/>
                  <a:moveTo>
                    <a:pt x="368" y="192"/>
                  </a:moveTo>
                  <a:lnTo>
                    <a:pt x="366" y="194"/>
                  </a:lnTo>
                  <a:lnTo>
                    <a:pt x="366" y="194"/>
                  </a:lnTo>
                  <a:lnTo>
                    <a:pt x="366" y="196"/>
                  </a:lnTo>
                  <a:lnTo>
                    <a:pt x="366" y="196"/>
                  </a:lnTo>
                  <a:lnTo>
                    <a:pt x="368" y="198"/>
                  </a:lnTo>
                  <a:lnTo>
                    <a:pt x="372" y="196"/>
                  </a:lnTo>
                  <a:lnTo>
                    <a:pt x="374" y="194"/>
                  </a:lnTo>
                  <a:lnTo>
                    <a:pt x="372" y="194"/>
                  </a:lnTo>
                  <a:lnTo>
                    <a:pt x="370" y="194"/>
                  </a:lnTo>
                  <a:lnTo>
                    <a:pt x="368" y="192"/>
                  </a:lnTo>
                  <a:lnTo>
                    <a:pt x="368" y="192"/>
                  </a:lnTo>
                  <a:close/>
                  <a:moveTo>
                    <a:pt x="360" y="198"/>
                  </a:moveTo>
                  <a:lnTo>
                    <a:pt x="360" y="198"/>
                  </a:lnTo>
                  <a:lnTo>
                    <a:pt x="362" y="198"/>
                  </a:lnTo>
                  <a:lnTo>
                    <a:pt x="364" y="196"/>
                  </a:lnTo>
                  <a:lnTo>
                    <a:pt x="364" y="196"/>
                  </a:lnTo>
                  <a:lnTo>
                    <a:pt x="362" y="196"/>
                  </a:lnTo>
                  <a:lnTo>
                    <a:pt x="360" y="196"/>
                  </a:lnTo>
                  <a:lnTo>
                    <a:pt x="360" y="198"/>
                  </a:lnTo>
                  <a:lnTo>
                    <a:pt x="360" y="198"/>
                  </a:lnTo>
                  <a:close/>
                  <a:moveTo>
                    <a:pt x="352" y="198"/>
                  </a:moveTo>
                  <a:lnTo>
                    <a:pt x="354" y="196"/>
                  </a:lnTo>
                  <a:lnTo>
                    <a:pt x="354" y="196"/>
                  </a:lnTo>
                  <a:lnTo>
                    <a:pt x="354" y="194"/>
                  </a:lnTo>
                  <a:lnTo>
                    <a:pt x="356" y="196"/>
                  </a:lnTo>
                  <a:lnTo>
                    <a:pt x="358" y="194"/>
                  </a:lnTo>
                  <a:lnTo>
                    <a:pt x="358" y="194"/>
                  </a:lnTo>
                  <a:lnTo>
                    <a:pt x="356" y="198"/>
                  </a:lnTo>
                  <a:lnTo>
                    <a:pt x="356" y="198"/>
                  </a:lnTo>
                  <a:lnTo>
                    <a:pt x="352" y="200"/>
                  </a:lnTo>
                  <a:lnTo>
                    <a:pt x="352" y="198"/>
                  </a:lnTo>
                  <a:lnTo>
                    <a:pt x="352" y="198"/>
                  </a:lnTo>
                  <a:close/>
                  <a:moveTo>
                    <a:pt x="350" y="198"/>
                  </a:moveTo>
                  <a:lnTo>
                    <a:pt x="346" y="198"/>
                  </a:lnTo>
                  <a:lnTo>
                    <a:pt x="346" y="200"/>
                  </a:lnTo>
                  <a:lnTo>
                    <a:pt x="348" y="198"/>
                  </a:lnTo>
                  <a:lnTo>
                    <a:pt x="350" y="198"/>
                  </a:lnTo>
                  <a:lnTo>
                    <a:pt x="350" y="198"/>
                  </a:lnTo>
                  <a:close/>
                  <a:moveTo>
                    <a:pt x="350" y="194"/>
                  </a:moveTo>
                  <a:lnTo>
                    <a:pt x="350" y="196"/>
                  </a:lnTo>
                  <a:lnTo>
                    <a:pt x="350" y="196"/>
                  </a:lnTo>
                  <a:lnTo>
                    <a:pt x="352" y="194"/>
                  </a:lnTo>
                  <a:lnTo>
                    <a:pt x="350" y="194"/>
                  </a:lnTo>
                  <a:lnTo>
                    <a:pt x="350" y="194"/>
                  </a:lnTo>
                  <a:close/>
                  <a:moveTo>
                    <a:pt x="306" y="198"/>
                  </a:moveTo>
                  <a:lnTo>
                    <a:pt x="306" y="198"/>
                  </a:lnTo>
                  <a:lnTo>
                    <a:pt x="306" y="196"/>
                  </a:lnTo>
                  <a:lnTo>
                    <a:pt x="310" y="194"/>
                  </a:lnTo>
                  <a:lnTo>
                    <a:pt x="316" y="194"/>
                  </a:lnTo>
                  <a:lnTo>
                    <a:pt x="320" y="194"/>
                  </a:lnTo>
                  <a:lnTo>
                    <a:pt x="322" y="194"/>
                  </a:lnTo>
                  <a:lnTo>
                    <a:pt x="324" y="196"/>
                  </a:lnTo>
                  <a:lnTo>
                    <a:pt x="328" y="198"/>
                  </a:lnTo>
                  <a:lnTo>
                    <a:pt x="330" y="196"/>
                  </a:lnTo>
                  <a:lnTo>
                    <a:pt x="334" y="196"/>
                  </a:lnTo>
                  <a:lnTo>
                    <a:pt x="336" y="198"/>
                  </a:lnTo>
                  <a:lnTo>
                    <a:pt x="338" y="198"/>
                  </a:lnTo>
                  <a:lnTo>
                    <a:pt x="340" y="196"/>
                  </a:lnTo>
                  <a:lnTo>
                    <a:pt x="342" y="196"/>
                  </a:lnTo>
                  <a:lnTo>
                    <a:pt x="344" y="192"/>
                  </a:lnTo>
                  <a:lnTo>
                    <a:pt x="344" y="192"/>
                  </a:lnTo>
                  <a:lnTo>
                    <a:pt x="346" y="190"/>
                  </a:lnTo>
                  <a:lnTo>
                    <a:pt x="348" y="192"/>
                  </a:lnTo>
                  <a:lnTo>
                    <a:pt x="348" y="194"/>
                  </a:lnTo>
                  <a:lnTo>
                    <a:pt x="346" y="196"/>
                  </a:lnTo>
                  <a:lnTo>
                    <a:pt x="346" y="198"/>
                  </a:lnTo>
                  <a:lnTo>
                    <a:pt x="344" y="200"/>
                  </a:lnTo>
                  <a:lnTo>
                    <a:pt x="340" y="200"/>
                  </a:lnTo>
                  <a:lnTo>
                    <a:pt x="340" y="200"/>
                  </a:lnTo>
                  <a:lnTo>
                    <a:pt x="338" y="200"/>
                  </a:lnTo>
                  <a:lnTo>
                    <a:pt x="334" y="200"/>
                  </a:lnTo>
                  <a:lnTo>
                    <a:pt x="330" y="202"/>
                  </a:lnTo>
                  <a:lnTo>
                    <a:pt x="326" y="202"/>
                  </a:lnTo>
                  <a:lnTo>
                    <a:pt x="324" y="202"/>
                  </a:lnTo>
                  <a:lnTo>
                    <a:pt x="324" y="202"/>
                  </a:lnTo>
                  <a:lnTo>
                    <a:pt x="322" y="202"/>
                  </a:lnTo>
                  <a:lnTo>
                    <a:pt x="320" y="202"/>
                  </a:lnTo>
                  <a:lnTo>
                    <a:pt x="318" y="204"/>
                  </a:lnTo>
                  <a:lnTo>
                    <a:pt x="316" y="202"/>
                  </a:lnTo>
                  <a:lnTo>
                    <a:pt x="314" y="202"/>
                  </a:lnTo>
                  <a:lnTo>
                    <a:pt x="312" y="202"/>
                  </a:lnTo>
                  <a:lnTo>
                    <a:pt x="310" y="202"/>
                  </a:lnTo>
                  <a:lnTo>
                    <a:pt x="308" y="202"/>
                  </a:lnTo>
                  <a:lnTo>
                    <a:pt x="306" y="202"/>
                  </a:lnTo>
                  <a:lnTo>
                    <a:pt x="306" y="198"/>
                  </a:lnTo>
                  <a:lnTo>
                    <a:pt x="306" y="198"/>
                  </a:lnTo>
                  <a:close/>
                  <a:moveTo>
                    <a:pt x="304" y="198"/>
                  </a:moveTo>
                  <a:lnTo>
                    <a:pt x="304" y="202"/>
                  </a:lnTo>
                  <a:lnTo>
                    <a:pt x="306" y="200"/>
                  </a:lnTo>
                  <a:lnTo>
                    <a:pt x="306" y="200"/>
                  </a:lnTo>
                  <a:lnTo>
                    <a:pt x="304" y="198"/>
                  </a:lnTo>
                  <a:lnTo>
                    <a:pt x="304" y="198"/>
                  </a:lnTo>
                  <a:close/>
                  <a:moveTo>
                    <a:pt x="304" y="198"/>
                  </a:moveTo>
                  <a:lnTo>
                    <a:pt x="302" y="196"/>
                  </a:lnTo>
                  <a:lnTo>
                    <a:pt x="300" y="200"/>
                  </a:lnTo>
                  <a:lnTo>
                    <a:pt x="302" y="202"/>
                  </a:lnTo>
                  <a:lnTo>
                    <a:pt x="302" y="198"/>
                  </a:lnTo>
                  <a:lnTo>
                    <a:pt x="304" y="198"/>
                  </a:lnTo>
                  <a:lnTo>
                    <a:pt x="304" y="198"/>
                  </a:lnTo>
                  <a:close/>
                  <a:moveTo>
                    <a:pt x="268" y="200"/>
                  </a:moveTo>
                  <a:lnTo>
                    <a:pt x="268" y="200"/>
                  </a:lnTo>
                  <a:lnTo>
                    <a:pt x="268" y="202"/>
                  </a:lnTo>
                  <a:lnTo>
                    <a:pt x="268" y="202"/>
                  </a:lnTo>
                  <a:lnTo>
                    <a:pt x="268" y="204"/>
                  </a:lnTo>
                  <a:lnTo>
                    <a:pt x="270" y="206"/>
                  </a:lnTo>
                  <a:lnTo>
                    <a:pt x="274" y="204"/>
                  </a:lnTo>
                  <a:lnTo>
                    <a:pt x="276" y="206"/>
                  </a:lnTo>
                  <a:lnTo>
                    <a:pt x="278" y="204"/>
                  </a:lnTo>
                  <a:lnTo>
                    <a:pt x="280" y="202"/>
                  </a:lnTo>
                  <a:lnTo>
                    <a:pt x="282" y="204"/>
                  </a:lnTo>
                  <a:lnTo>
                    <a:pt x="284" y="202"/>
                  </a:lnTo>
                  <a:lnTo>
                    <a:pt x="286" y="202"/>
                  </a:lnTo>
                  <a:lnTo>
                    <a:pt x="290" y="200"/>
                  </a:lnTo>
                  <a:lnTo>
                    <a:pt x="290" y="202"/>
                  </a:lnTo>
                  <a:lnTo>
                    <a:pt x="292" y="202"/>
                  </a:lnTo>
                  <a:lnTo>
                    <a:pt x="296" y="202"/>
                  </a:lnTo>
                  <a:lnTo>
                    <a:pt x="294" y="200"/>
                  </a:lnTo>
                  <a:lnTo>
                    <a:pt x="298" y="200"/>
                  </a:lnTo>
                  <a:lnTo>
                    <a:pt x="298" y="198"/>
                  </a:lnTo>
                  <a:lnTo>
                    <a:pt x="298" y="200"/>
                  </a:lnTo>
                  <a:lnTo>
                    <a:pt x="296" y="198"/>
                  </a:lnTo>
                  <a:lnTo>
                    <a:pt x="296" y="196"/>
                  </a:lnTo>
                  <a:lnTo>
                    <a:pt x="294" y="194"/>
                  </a:lnTo>
                  <a:lnTo>
                    <a:pt x="294" y="196"/>
                  </a:lnTo>
                  <a:lnTo>
                    <a:pt x="294" y="196"/>
                  </a:lnTo>
                  <a:lnTo>
                    <a:pt x="294" y="194"/>
                  </a:lnTo>
                  <a:lnTo>
                    <a:pt x="290" y="194"/>
                  </a:lnTo>
                  <a:lnTo>
                    <a:pt x="288" y="194"/>
                  </a:lnTo>
                  <a:lnTo>
                    <a:pt x="286" y="192"/>
                  </a:lnTo>
                  <a:lnTo>
                    <a:pt x="284" y="192"/>
                  </a:lnTo>
                  <a:lnTo>
                    <a:pt x="280" y="194"/>
                  </a:lnTo>
                  <a:lnTo>
                    <a:pt x="280" y="196"/>
                  </a:lnTo>
                  <a:lnTo>
                    <a:pt x="286" y="196"/>
                  </a:lnTo>
                  <a:lnTo>
                    <a:pt x="288" y="198"/>
                  </a:lnTo>
                  <a:lnTo>
                    <a:pt x="284" y="200"/>
                  </a:lnTo>
                  <a:lnTo>
                    <a:pt x="282" y="200"/>
                  </a:lnTo>
                  <a:lnTo>
                    <a:pt x="280" y="198"/>
                  </a:lnTo>
                  <a:lnTo>
                    <a:pt x="278" y="196"/>
                  </a:lnTo>
                  <a:lnTo>
                    <a:pt x="276" y="196"/>
                  </a:lnTo>
                  <a:lnTo>
                    <a:pt x="274" y="196"/>
                  </a:lnTo>
                  <a:lnTo>
                    <a:pt x="272" y="196"/>
                  </a:lnTo>
                  <a:lnTo>
                    <a:pt x="270" y="198"/>
                  </a:lnTo>
                  <a:lnTo>
                    <a:pt x="270" y="198"/>
                  </a:lnTo>
                  <a:lnTo>
                    <a:pt x="268" y="200"/>
                  </a:lnTo>
                  <a:lnTo>
                    <a:pt x="268" y="200"/>
                  </a:lnTo>
                  <a:close/>
                  <a:moveTo>
                    <a:pt x="260" y="196"/>
                  </a:moveTo>
                  <a:lnTo>
                    <a:pt x="262" y="194"/>
                  </a:lnTo>
                  <a:lnTo>
                    <a:pt x="266" y="196"/>
                  </a:lnTo>
                  <a:lnTo>
                    <a:pt x="266" y="198"/>
                  </a:lnTo>
                  <a:lnTo>
                    <a:pt x="264" y="200"/>
                  </a:lnTo>
                  <a:lnTo>
                    <a:pt x="266" y="202"/>
                  </a:lnTo>
                  <a:lnTo>
                    <a:pt x="264" y="202"/>
                  </a:lnTo>
                  <a:lnTo>
                    <a:pt x="262" y="202"/>
                  </a:lnTo>
                  <a:lnTo>
                    <a:pt x="258" y="202"/>
                  </a:lnTo>
                  <a:lnTo>
                    <a:pt x="256" y="200"/>
                  </a:lnTo>
                  <a:lnTo>
                    <a:pt x="258" y="200"/>
                  </a:lnTo>
                  <a:lnTo>
                    <a:pt x="260" y="200"/>
                  </a:lnTo>
                  <a:lnTo>
                    <a:pt x="260" y="196"/>
                  </a:lnTo>
                  <a:lnTo>
                    <a:pt x="260" y="196"/>
                  </a:lnTo>
                  <a:close/>
                  <a:moveTo>
                    <a:pt x="252" y="200"/>
                  </a:moveTo>
                  <a:lnTo>
                    <a:pt x="254" y="198"/>
                  </a:lnTo>
                  <a:lnTo>
                    <a:pt x="254" y="200"/>
                  </a:lnTo>
                  <a:lnTo>
                    <a:pt x="252" y="200"/>
                  </a:lnTo>
                  <a:lnTo>
                    <a:pt x="252" y="200"/>
                  </a:lnTo>
                  <a:lnTo>
                    <a:pt x="252" y="200"/>
                  </a:lnTo>
                  <a:close/>
                  <a:moveTo>
                    <a:pt x="240" y="192"/>
                  </a:moveTo>
                  <a:lnTo>
                    <a:pt x="240" y="194"/>
                  </a:lnTo>
                  <a:lnTo>
                    <a:pt x="242" y="196"/>
                  </a:lnTo>
                  <a:lnTo>
                    <a:pt x="244" y="196"/>
                  </a:lnTo>
                  <a:lnTo>
                    <a:pt x="248" y="198"/>
                  </a:lnTo>
                  <a:lnTo>
                    <a:pt x="248" y="200"/>
                  </a:lnTo>
                  <a:lnTo>
                    <a:pt x="250" y="198"/>
                  </a:lnTo>
                  <a:lnTo>
                    <a:pt x="252" y="198"/>
                  </a:lnTo>
                  <a:lnTo>
                    <a:pt x="252" y="196"/>
                  </a:lnTo>
                  <a:lnTo>
                    <a:pt x="254" y="196"/>
                  </a:lnTo>
                  <a:lnTo>
                    <a:pt x="256" y="196"/>
                  </a:lnTo>
                  <a:lnTo>
                    <a:pt x="252" y="192"/>
                  </a:lnTo>
                  <a:lnTo>
                    <a:pt x="250" y="192"/>
                  </a:lnTo>
                  <a:lnTo>
                    <a:pt x="246" y="192"/>
                  </a:lnTo>
                  <a:lnTo>
                    <a:pt x="242" y="192"/>
                  </a:lnTo>
                  <a:lnTo>
                    <a:pt x="240" y="192"/>
                  </a:lnTo>
                  <a:lnTo>
                    <a:pt x="240" y="192"/>
                  </a:lnTo>
                  <a:close/>
                  <a:moveTo>
                    <a:pt x="546" y="194"/>
                  </a:moveTo>
                  <a:lnTo>
                    <a:pt x="546" y="194"/>
                  </a:lnTo>
                  <a:lnTo>
                    <a:pt x="548" y="196"/>
                  </a:lnTo>
                  <a:lnTo>
                    <a:pt x="550" y="194"/>
                  </a:lnTo>
                  <a:lnTo>
                    <a:pt x="548" y="192"/>
                  </a:lnTo>
                  <a:lnTo>
                    <a:pt x="548" y="192"/>
                  </a:lnTo>
                  <a:lnTo>
                    <a:pt x="546" y="192"/>
                  </a:lnTo>
                  <a:lnTo>
                    <a:pt x="546" y="194"/>
                  </a:lnTo>
                  <a:lnTo>
                    <a:pt x="546" y="194"/>
                  </a:lnTo>
                  <a:close/>
                  <a:moveTo>
                    <a:pt x="532" y="194"/>
                  </a:moveTo>
                  <a:lnTo>
                    <a:pt x="532" y="194"/>
                  </a:lnTo>
                  <a:lnTo>
                    <a:pt x="536" y="194"/>
                  </a:lnTo>
                  <a:lnTo>
                    <a:pt x="538" y="194"/>
                  </a:lnTo>
                  <a:lnTo>
                    <a:pt x="542" y="194"/>
                  </a:lnTo>
                  <a:lnTo>
                    <a:pt x="544" y="194"/>
                  </a:lnTo>
                  <a:lnTo>
                    <a:pt x="546" y="192"/>
                  </a:lnTo>
                  <a:lnTo>
                    <a:pt x="548" y="190"/>
                  </a:lnTo>
                  <a:lnTo>
                    <a:pt x="548" y="190"/>
                  </a:lnTo>
                  <a:lnTo>
                    <a:pt x="548" y="188"/>
                  </a:lnTo>
                  <a:lnTo>
                    <a:pt x="550" y="188"/>
                  </a:lnTo>
                  <a:lnTo>
                    <a:pt x="550" y="186"/>
                  </a:lnTo>
                  <a:lnTo>
                    <a:pt x="550" y="184"/>
                  </a:lnTo>
                  <a:lnTo>
                    <a:pt x="548" y="182"/>
                  </a:lnTo>
                  <a:lnTo>
                    <a:pt x="548" y="182"/>
                  </a:lnTo>
                  <a:lnTo>
                    <a:pt x="544" y="182"/>
                  </a:lnTo>
                  <a:lnTo>
                    <a:pt x="540" y="184"/>
                  </a:lnTo>
                  <a:lnTo>
                    <a:pt x="540" y="186"/>
                  </a:lnTo>
                  <a:lnTo>
                    <a:pt x="538" y="190"/>
                  </a:lnTo>
                  <a:lnTo>
                    <a:pt x="532" y="194"/>
                  </a:lnTo>
                  <a:lnTo>
                    <a:pt x="532" y="194"/>
                  </a:lnTo>
                  <a:close/>
                  <a:moveTo>
                    <a:pt x="220" y="176"/>
                  </a:moveTo>
                  <a:lnTo>
                    <a:pt x="220" y="178"/>
                  </a:lnTo>
                  <a:lnTo>
                    <a:pt x="222" y="180"/>
                  </a:lnTo>
                  <a:lnTo>
                    <a:pt x="224" y="180"/>
                  </a:lnTo>
                  <a:lnTo>
                    <a:pt x="226" y="180"/>
                  </a:lnTo>
                  <a:lnTo>
                    <a:pt x="230" y="180"/>
                  </a:lnTo>
                  <a:lnTo>
                    <a:pt x="232" y="180"/>
                  </a:lnTo>
                  <a:lnTo>
                    <a:pt x="234" y="178"/>
                  </a:lnTo>
                  <a:lnTo>
                    <a:pt x="236" y="178"/>
                  </a:lnTo>
                  <a:lnTo>
                    <a:pt x="234" y="176"/>
                  </a:lnTo>
                  <a:lnTo>
                    <a:pt x="230" y="178"/>
                  </a:lnTo>
                  <a:lnTo>
                    <a:pt x="228" y="176"/>
                  </a:lnTo>
                  <a:lnTo>
                    <a:pt x="222" y="176"/>
                  </a:lnTo>
                  <a:lnTo>
                    <a:pt x="220" y="176"/>
                  </a:lnTo>
                  <a:lnTo>
                    <a:pt x="220" y="176"/>
                  </a:lnTo>
                  <a:close/>
                  <a:moveTo>
                    <a:pt x="126" y="172"/>
                  </a:moveTo>
                  <a:lnTo>
                    <a:pt x="126" y="172"/>
                  </a:lnTo>
                  <a:lnTo>
                    <a:pt x="128" y="172"/>
                  </a:lnTo>
                  <a:lnTo>
                    <a:pt x="128" y="172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128" y="174"/>
                  </a:moveTo>
                  <a:lnTo>
                    <a:pt x="130" y="174"/>
                  </a:lnTo>
                  <a:lnTo>
                    <a:pt x="130" y="174"/>
                  </a:lnTo>
                  <a:lnTo>
                    <a:pt x="132" y="170"/>
                  </a:lnTo>
                  <a:lnTo>
                    <a:pt x="134" y="170"/>
                  </a:lnTo>
                  <a:lnTo>
                    <a:pt x="136" y="168"/>
                  </a:lnTo>
                  <a:lnTo>
                    <a:pt x="134" y="166"/>
                  </a:lnTo>
                  <a:lnTo>
                    <a:pt x="138" y="162"/>
                  </a:lnTo>
                  <a:lnTo>
                    <a:pt x="138" y="164"/>
                  </a:lnTo>
                  <a:lnTo>
                    <a:pt x="142" y="164"/>
                  </a:lnTo>
                  <a:lnTo>
                    <a:pt x="146" y="164"/>
                  </a:lnTo>
                  <a:lnTo>
                    <a:pt x="148" y="166"/>
                  </a:lnTo>
                  <a:lnTo>
                    <a:pt x="148" y="164"/>
                  </a:lnTo>
                  <a:lnTo>
                    <a:pt x="150" y="164"/>
                  </a:lnTo>
                  <a:lnTo>
                    <a:pt x="154" y="164"/>
                  </a:lnTo>
                  <a:lnTo>
                    <a:pt x="156" y="166"/>
                  </a:lnTo>
                  <a:lnTo>
                    <a:pt x="160" y="166"/>
                  </a:lnTo>
                  <a:lnTo>
                    <a:pt x="166" y="168"/>
                  </a:lnTo>
                  <a:lnTo>
                    <a:pt x="168" y="170"/>
                  </a:lnTo>
                  <a:lnTo>
                    <a:pt x="166" y="172"/>
                  </a:lnTo>
                  <a:lnTo>
                    <a:pt x="168" y="174"/>
                  </a:lnTo>
                  <a:lnTo>
                    <a:pt x="172" y="176"/>
                  </a:lnTo>
                  <a:lnTo>
                    <a:pt x="180" y="176"/>
                  </a:lnTo>
                  <a:lnTo>
                    <a:pt x="186" y="176"/>
                  </a:lnTo>
                  <a:lnTo>
                    <a:pt x="192" y="176"/>
                  </a:lnTo>
                  <a:lnTo>
                    <a:pt x="194" y="174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200" y="172"/>
                  </a:lnTo>
                  <a:lnTo>
                    <a:pt x="202" y="172"/>
                  </a:lnTo>
                  <a:lnTo>
                    <a:pt x="204" y="172"/>
                  </a:lnTo>
                  <a:lnTo>
                    <a:pt x="206" y="172"/>
                  </a:lnTo>
                  <a:lnTo>
                    <a:pt x="208" y="174"/>
                  </a:lnTo>
                  <a:lnTo>
                    <a:pt x="210" y="174"/>
                  </a:lnTo>
                  <a:lnTo>
                    <a:pt x="212" y="176"/>
                  </a:lnTo>
                  <a:lnTo>
                    <a:pt x="214" y="176"/>
                  </a:lnTo>
                  <a:lnTo>
                    <a:pt x="218" y="176"/>
                  </a:lnTo>
                  <a:lnTo>
                    <a:pt x="218" y="178"/>
                  </a:lnTo>
                  <a:lnTo>
                    <a:pt x="220" y="182"/>
                  </a:lnTo>
                  <a:lnTo>
                    <a:pt x="220" y="184"/>
                  </a:lnTo>
                  <a:lnTo>
                    <a:pt x="222" y="186"/>
                  </a:lnTo>
                  <a:lnTo>
                    <a:pt x="224" y="188"/>
                  </a:lnTo>
                  <a:lnTo>
                    <a:pt x="228" y="186"/>
                  </a:lnTo>
                  <a:lnTo>
                    <a:pt x="230" y="188"/>
                  </a:lnTo>
                  <a:lnTo>
                    <a:pt x="232" y="188"/>
                  </a:lnTo>
                  <a:lnTo>
                    <a:pt x="232" y="186"/>
                  </a:lnTo>
                  <a:lnTo>
                    <a:pt x="236" y="186"/>
                  </a:lnTo>
                  <a:lnTo>
                    <a:pt x="236" y="188"/>
                  </a:lnTo>
                  <a:lnTo>
                    <a:pt x="238" y="188"/>
                  </a:lnTo>
                  <a:lnTo>
                    <a:pt x="240" y="188"/>
                  </a:lnTo>
                  <a:lnTo>
                    <a:pt x="238" y="194"/>
                  </a:lnTo>
                  <a:lnTo>
                    <a:pt x="238" y="196"/>
                  </a:lnTo>
                  <a:lnTo>
                    <a:pt x="238" y="196"/>
                  </a:lnTo>
                  <a:lnTo>
                    <a:pt x="240" y="200"/>
                  </a:lnTo>
                  <a:lnTo>
                    <a:pt x="238" y="202"/>
                  </a:lnTo>
                  <a:lnTo>
                    <a:pt x="236" y="200"/>
                  </a:lnTo>
                  <a:lnTo>
                    <a:pt x="234" y="200"/>
                  </a:lnTo>
                  <a:lnTo>
                    <a:pt x="230" y="196"/>
                  </a:lnTo>
                  <a:lnTo>
                    <a:pt x="228" y="196"/>
                  </a:lnTo>
                  <a:lnTo>
                    <a:pt x="224" y="194"/>
                  </a:lnTo>
                  <a:lnTo>
                    <a:pt x="224" y="194"/>
                  </a:lnTo>
                  <a:lnTo>
                    <a:pt x="220" y="196"/>
                  </a:lnTo>
                  <a:lnTo>
                    <a:pt x="216" y="196"/>
                  </a:lnTo>
                  <a:lnTo>
                    <a:pt x="212" y="194"/>
                  </a:lnTo>
                  <a:lnTo>
                    <a:pt x="208" y="194"/>
                  </a:lnTo>
                  <a:lnTo>
                    <a:pt x="206" y="196"/>
                  </a:lnTo>
                  <a:lnTo>
                    <a:pt x="202" y="194"/>
                  </a:lnTo>
                  <a:lnTo>
                    <a:pt x="198" y="194"/>
                  </a:lnTo>
                  <a:lnTo>
                    <a:pt x="196" y="194"/>
                  </a:lnTo>
                  <a:lnTo>
                    <a:pt x="190" y="192"/>
                  </a:lnTo>
                  <a:lnTo>
                    <a:pt x="184" y="188"/>
                  </a:lnTo>
                  <a:lnTo>
                    <a:pt x="180" y="188"/>
                  </a:lnTo>
                  <a:lnTo>
                    <a:pt x="176" y="186"/>
                  </a:lnTo>
                  <a:lnTo>
                    <a:pt x="174" y="186"/>
                  </a:lnTo>
                  <a:lnTo>
                    <a:pt x="172" y="188"/>
                  </a:lnTo>
                  <a:lnTo>
                    <a:pt x="170" y="188"/>
                  </a:lnTo>
                  <a:lnTo>
                    <a:pt x="168" y="186"/>
                  </a:lnTo>
                  <a:lnTo>
                    <a:pt x="166" y="186"/>
                  </a:lnTo>
                  <a:lnTo>
                    <a:pt x="164" y="188"/>
                  </a:lnTo>
                  <a:lnTo>
                    <a:pt x="160" y="186"/>
                  </a:lnTo>
                  <a:lnTo>
                    <a:pt x="156" y="184"/>
                  </a:lnTo>
                  <a:lnTo>
                    <a:pt x="152" y="184"/>
                  </a:lnTo>
                  <a:lnTo>
                    <a:pt x="150" y="182"/>
                  </a:lnTo>
                  <a:lnTo>
                    <a:pt x="148" y="184"/>
                  </a:lnTo>
                  <a:lnTo>
                    <a:pt x="144" y="184"/>
                  </a:lnTo>
                  <a:lnTo>
                    <a:pt x="142" y="182"/>
                  </a:lnTo>
                  <a:lnTo>
                    <a:pt x="140" y="182"/>
                  </a:lnTo>
                  <a:lnTo>
                    <a:pt x="142" y="178"/>
                  </a:lnTo>
                  <a:lnTo>
                    <a:pt x="142" y="178"/>
                  </a:lnTo>
                  <a:lnTo>
                    <a:pt x="142" y="178"/>
                  </a:lnTo>
                  <a:lnTo>
                    <a:pt x="140" y="178"/>
                  </a:lnTo>
                  <a:lnTo>
                    <a:pt x="138" y="176"/>
                  </a:lnTo>
                  <a:lnTo>
                    <a:pt x="136" y="174"/>
                  </a:lnTo>
                  <a:lnTo>
                    <a:pt x="134" y="176"/>
                  </a:lnTo>
                  <a:lnTo>
                    <a:pt x="128" y="176"/>
                  </a:lnTo>
                  <a:lnTo>
                    <a:pt x="128" y="174"/>
                  </a:lnTo>
                  <a:lnTo>
                    <a:pt x="128" y="174"/>
                  </a:lnTo>
                  <a:lnTo>
                    <a:pt x="128" y="174"/>
                  </a:lnTo>
                  <a:lnTo>
                    <a:pt x="128" y="174"/>
                  </a:lnTo>
                  <a:close/>
                  <a:moveTo>
                    <a:pt x="160" y="32"/>
                  </a:moveTo>
                  <a:lnTo>
                    <a:pt x="164" y="34"/>
                  </a:lnTo>
                  <a:lnTo>
                    <a:pt x="164" y="34"/>
                  </a:lnTo>
                  <a:lnTo>
                    <a:pt x="164" y="36"/>
                  </a:lnTo>
                  <a:lnTo>
                    <a:pt x="166" y="36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30"/>
                  </a:lnTo>
                  <a:lnTo>
                    <a:pt x="160" y="32"/>
                  </a:lnTo>
                  <a:lnTo>
                    <a:pt x="160" y="32"/>
                  </a:lnTo>
                  <a:close/>
                  <a:moveTo>
                    <a:pt x="140" y="48"/>
                  </a:moveTo>
                  <a:lnTo>
                    <a:pt x="140" y="50"/>
                  </a:lnTo>
                  <a:lnTo>
                    <a:pt x="142" y="48"/>
                  </a:lnTo>
                  <a:lnTo>
                    <a:pt x="140" y="48"/>
                  </a:lnTo>
                  <a:lnTo>
                    <a:pt x="140" y="48"/>
                  </a:lnTo>
                  <a:close/>
                  <a:moveTo>
                    <a:pt x="140" y="42"/>
                  </a:moveTo>
                  <a:lnTo>
                    <a:pt x="142" y="40"/>
                  </a:lnTo>
                  <a:lnTo>
                    <a:pt x="140" y="40"/>
                  </a:lnTo>
                  <a:lnTo>
                    <a:pt x="140" y="42"/>
                  </a:lnTo>
                  <a:lnTo>
                    <a:pt x="140" y="42"/>
                  </a:lnTo>
                  <a:close/>
                  <a:moveTo>
                    <a:pt x="140" y="44"/>
                  </a:moveTo>
                  <a:lnTo>
                    <a:pt x="140" y="44"/>
                  </a:lnTo>
                  <a:lnTo>
                    <a:pt x="140" y="44"/>
                  </a:lnTo>
                  <a:lnTo>
                    <a:pt x="140" y="44"/>
                  </a:lnTo>
                  <a:lnTo>
                    <a:pt x="140" y="44"/>
                  </a:lnTo>
                  <a:close/>
                  <a:moveTo>
                    <a:pt x="132" y="46"/>
                  </a:moveTo>
                  <a:lnTo>
                    <a:pt x="132" y="48"/>
                  </a:lnTo>
                  <a:lnTo>
                    <a:pt x="134" y="48"/>
                  </a:lnTo>
                  <a:lnTo>
                    <a:pt x="136" y="46"/>
                  </a:lnTo>
                  <a:lnTo>
                    <a:pt x="134" y="46"/>
                  </a:lnTo>
                  <a:lnTo>
                    <a:pt x="132" y="46"/>
                  </a:lnTo>
                  <a:lnTo>
                    <a:pt x="132" y="46"/>
                  </a:lnTo>
                  <a:close/>
                  <a:moveTo>
                    <a:pt x="110" y="74"/>
                  </a:moveTo>
                  <a:lnTo>
                    <a:pt x="114" y="74"/>
                  </a:lnTo>
                  <a:lnTo>
                    <a:pt x="114" y="72"/>
                  </a:lnTo>
                  <a:lnTo>
                    <a:pt x="114" y="70"/>
                  </a:lnTo>
                  <a:lnTo>
                    <a:pt x="110" y="74"/>
                  </a:lnTo>
                  <a:lnTo>
                    <a:pt x="110" y="74"/>
                  </a:lnTo>
                  <a:close/>
                  <a:moveTo>
                    <a:pt x="116" y="70"/>
                  </a:moveTo>
                  <a:lnTo>
                    <a:pt x="116" y="74"/>
                  </a:lnTo>
                  <a:lnTo>
                    <a:pt x="118" y="74"/>
                  </a:lnTo>
                  <a:lnTo>
                    <a:pt x="120" y="78"/>
                  </a:lnTo>
                  <a:lnTo>
                    <a:pt x="120" y="76"/>
                  </a:lnTo>
                  <a:lnTo>
                    <a:pt x="122" y="72"/>
                  </a:lnTo>
                  <a:lnTo>
                    <a:pt x="120" y="72"/>
                  </a:lnTo>
                  <a:lnTo>
                    <a:pt x="122" y="70"/>
                  </a:lnTo>
                  <a:lnTo>
                    <a:pt x="120" y="70"/>
                  </a:lnTo>
                  <a:lnTo>
                    <a:pt x="118" y="70"/>
                  </a:lnTo>
                  <a:lnTo>
                    <a:pt x="116" y="70"/>
                  </a:lnTo>
                  <a:lnTo>
                    <a:pt x="116" y="70"/>
                  </a:lnTo>
                  <a:close/>
                  <a:moveTo>
                    <a:pt x="172" y="108"/>
                  </a:moveTo>
                  <a:lnTo>
                    <a:pt x="172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4" y="108"/>
                  </a:lnTo>
                  <a:lnTo>
                    <a:pt x="172" y="108"/>
                  </a:lnTo>
                  <a:lnTo>
                    <a:pt x="172" y="108"/>
                  </a:lnTo>
                  <a:close/>
                  <a:moveTo>
                    <a:pt x="156" y="120"/>
                  </a:moveTo>
                  <a:lnTo>
                    <a:pt x="156" y="122"/>
                  </a:lnTo>
                  <a:lnTo>
                    <a:pt x="156" y="124"/>
                  </a:lnTo>
                  <a:lnTo>
                    <a:pt x="154" y="124"/>
                  </a:lnTo>
                  <a:lnTo>
                    <a:pt x="154" y="126"/>
                  </a:lnTo>
                  <a:lnTo>
                    <a:pt x="156" y="126"/>
                  </a:lnTo>
                  <a:lnTo>
                    <a:pt x="156" y="124"/>
                  </a:lnTo>
                  <a:lnTo>
                    <a:pt x="156" y="124"/>
                  </a:lnTo>
                  <a:lnTo>
                    <a:pt x="156" y="128"/>
                  </a:lnTo>
                  <a:lnTo>
                    <a:pt x="158" y="130"/>
                  </a:lnTo>
                  <a:lnTo>
                    <a:pt x="160" y="126"/>
                  </a:lnTo>
                  <a:lnTo>
                    <a:pt x="162" y="128"/>
                  </a:lnTo>
                  <a:lnTo>
                    <a:pt x="164" y="128"/>
                  </a:lnTo>
                  <a:lnTo>
                    <a:pt x="164" y="126"/>
                  </a:lnTo>
                  <a:lnTo>
                    <a:pt x="166" y="126"/>
                  </a:lnTo>
                  <a:lnTo>
                    <a:pt x="166" y="124"/>
                  </a:lnTo>
                  <a:lnTo>
                    <a:pt x="162" y="120"/>
                  </a:lnTo>
                  <a:lnTo>
                    <a:pt x="158" y="120"/>
                  </a:lnTo>
                  <a:lnTo>
                    <a:pt x="156" y="120"/>
                  </a:lnTo>
                  <a:lnTo>
                    <a:pt x="156" y="120"/>
                  </a:lnTo>
                  <a:close/>
                  <a:moveTo>
                    <a:pt x="148" y="124"/>
                  </a:moveTo>
                  <a:lnTo>
                    <a:pt x="148" y="126"/>
                  </a:lnTo>
                  <a:lnTo>
                    <a:pt x="150" y="126"/>
                  </a:lnTo>
                  <a:lnTo>
                    <a:pt x="148" y="124"/>
                  </a:lnTo>
                  <a:lnTo>
                    <a:pt x="148" y="124"/>
                  </a:lnTo>
                  <a:close/>
                  <a:moveTo>
                    <a:pt x="130" y="108"/>
                  </a:moveTo>
                  <a:lnTo>
                    <a:pt x="130" y="110"/>
                  </a:lnTo>
                  <a:lnTo>
                    <a:pt x="128" y="112"/>
                  </a:lnTo>
                  <a:lnTo>
                    <a:pt x="130" y="114"/>
                  </a:lnTo>
                  <a:lnTo>
                    <a:pt x="134" y="116"/>
                  </a:lnTo>
                  <a:lnTo>
                    <a:pt x="134" y="116"/>
                  </a:lnTo>
                  <a:lnTo>
                    <a:pt x="134" y="118"/>
                  </a:lnTo>
                  <a:lnTo>
                    <a:pt x="136" y="120"/>
                  </a:lnTo>
                  <a:lnTo>
                    <a:pt x="138" y="122"/>
                  </a:lnTo>
                  <a:lnTo>
                    <a:pt x="140" y="124"/>
                  </a:lnTo>
                  <a:lnTo>
                    <a:pt x="142" y="124"/>
                  </a:lnTo>
                  <a:lnTo>
                    <a:pt x="144" y="126"/>
                  </a:lnTo>
                  <a:lnTo>
                    <a:pt x="144" y="128"/>
                  </a:lnTo>
                  <a:lnTo>
                    <a:pt x="146" y="126"/>
                  </a:lnTo>
                  <a:lnTo>
                    <a:pt x="144" y="124"/>
                  </a:lnTo>
                  <a:lnTo>
                    <a:pt x="146" y="120"/>
                  </a:lnTo>
                  <a:lnTo>
                    <a:pt x="142" y="120"/>
                  </a:lnTo>
                  <a:lnTo>
                    <a:pt x="140" y="116"/>
                  </a:lnTo>
                  <a:lnTo>
                    <a:pt x="138" y="110"/>
                  </a:lnTo>
                  <a:lnTo>
                    <a:pt x="138" y="110"/>
                  </a:lnTo>
                  <a:lnTo>
                    <a:pt x="136" y="108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4" y="110"/>
                  </a:lnTo>
                  <a:lnTo>
                    <a:pt x="134" y="110"/>
                  </a:lnTo>
                  <a:lnTo>
                    <a:pt x="132" y="110"/>
                  </a:lnTo>
                  <a:lnTo>
                    <a:pt x="130" y="108"/>
                  </a:lnTo>
                  <a:lnTo>
                    <a:pt x="130" y="108"/>
                  </a:lnTo>
                  <a:lnTo>
                    <a:pt x="130" y="108"/>
                  </a:lnTo>
                  <a:close/>
                  <a:moveTo>
                    <a:pt x="118" y="94"/>
                  </a:moveTo>
                  <a:lnTo>
                    <a:pt x="116" y="96"/>
                  </a:lnTo>
                  <a:lnTo>
                    <a:pt x="118" y="96"/>
                  </a:lnTo>
                  <a:lnTo>
                    <a:pt x="120" y="96"/>
                  </a:lnTo>
                  <a:lnTo>
                    <a:pt x="120" y="94"/>
                  </a:lnTo>
                  <a:lnTo>
                    <a:pt x="118" y="94"/>
                  </a:lnTo>
                  <a:lnTo>
                    <a:pt x="118" y="94"/>
                  </a:lnTo>
                  <a:close/>
                  <a:moveTo>
                    <a:pt x="120" y="88"/>
                  </a:moveTo>
                  <a:lnTo>
                    <a:pt x="118" y="90"/>
                  </a:lnTo>
                  <a:lnTo>
                    <a:pt x="120" y="92"/>
                  </a:lnTo>
                  <a:lnTo>
                    <a:pt x="122" y="92"/>
                  </a:lnTo>
                  <a:lnTo>
                    <a:pt x="124" y="92"/>
                  </a:lnTo>
                  <a:lnTo>
                    <a:pt x="126" y="92"/>
                  </a:lnTo>
                  <a:lnTo>
                    <a:pt x="122" y="88"/>
                  </a:lnTo>
                  <a:lnTo>
                    <a:pt x="120" y="88"/>
                  </a:lnTo>
                  <a:lnTo>
                    <a:pt x="120" y="88"/>
                  </a:lnTo>
                  <a:close/>
                  <a:moveTo>
                    <a:pt x="94" y="72"/>
                  </a:moveTo>
                  <a:lnTo>
                    <a:pt x="92" y="74"/>
                  </a:lnTo>
                  <a:lnTo>
                    <a:pt x="94" y="76"/>
                  </a:lnTo>
                  <a:lnTo>
                    <a:pt x="98" y="78"/>
                  </a:lnTo>
                  <a:lnTo>
                    <a:pt x="100" y="78"/>
                  </a:lnTo>
                  <a:lnTo>
                    <a:pt x="102" y="78"/>
                  </a:lnTo>
                  <a:lnTo>
                    <a:pt x="100" y="74"/>
                  </a:lnTo>
                  <a:lnTo>
                    <a:pt x="98" y="72"/>
                  </a:lnTo>
                  <a:lnTo>
                    <a:pt x="94" y="72"/>
                  </a:lnTo>
                  <a:lnTo>
                    <a:pt x="94" y="72"/>
                  </a:lnTo>
                  <a:close/>
                  <a:moveTo>
                    <a:pt x="88" y="68"/>
                  </a:moveTo>
                  <a:lnTo>
                    <a:pt x="88" y="68"/>
                  </a:lnTo>
                  <a:lnTo>
                    <a:pt x="92" y="68"/>
                  </a:lnTo>
                  <a:lnTo>
                    <a:pt x="94" y="70"/>
                  </a:lnTo>
                  <a:lnTo>
                    <a:pt x="92" y="72"/>
                  </a:lnTo>
                  <a:lnTo>
                    <a:pt x="90" y="72"/>
                  </a:lnTo>
                  <a:lnTo>
                    <a:pt x="88" y="68"/>
                  </a:lnTo>
                  <a:lnTo>
                    <a:pt x="88" y="68"/>
                  </a:lnTo>
                  <a:close/>
                  <a:moveTo>
                    <a:pt x="78" y="62"/>
                  </a:moveTo>
                  <a:lnTo>
                    <a:pt x="80" y="64"/>
                  </a:lnTo>
                  <a:lnTo>
                    <a:pt x="82" y="64"/>
                  </a:lnTo>
                  <a:lnTo>
                    <a:pt x="84" y="62"/>
                  </a:lnTo>
                  <a:lnTo>
                    <a:pt x="82" y="60"/>
                  </a:lnTo>
                  <a:lnTo>
                    <a:pt x="82" y="60"/>
                  </a:lnTo>
                  <a:lnTo>
                    <a:pt x="78" y="62"/>
                  </a:lnTo>
                  <a:lnTo>
                    <a:pt x="78" y="62"/>
                  </a:lnTo>
                  <a:close/>
                  <a:moveTo>
                    <a:pt x="88" y="156"/>
                  </a:moveTo>
                  <a:lnTo>
                    <a:pt x="90" y="158"/>
                  </a:lnTo>
                  <a:lnTo>
                    <a:pt x="90" y="156"/>
                  </a:lnTo>
                  <a:lnTo>
                    <a:pt x="90" y="154"/>
                  </a:lnTo>
                  <a:lnTo>
                    <a:pt x="88" y="156"/>
                  </a:lnTo>
                  <a:lnTo>
                    <a:pt x="88" y="156"/>
                  </a:lnTo>
                  <a:close/>
                  <a:moveTo>
                    <a:pt x="64" y="124"/>
                  </a:moveTo>
                  <a:lnTo>
                    <a:pt x="62" y="126"/>
                  </a:lnTo>
                  <a:lnTo>
                    <a:pt x="68" y="130"/>
                  </a:lnTo>
                  <a:lnTo>
                    <a:pt x="66" y="128"/>
                  </a:lnTo>
                  <a:lnTo>
                    <a:pt x="68" y="126"/>
                  </a:lnTo>
                  <a:lnTo>
                    <a:pt x="64" y="124"/>
                  </a:lnTo>
                  <a:lnTo>
                    <a:pt x="64" y="124"/>
                  </a:lnTo>
                  <a:close/>
                  <a:moveTo>
                    <a:pt x="60" y="122"/>
                  </a:moveTo>
                  <a:lnTo>
                    <a:pt x="62" y="122"/>
                  </a:lnTo>
                  <a:lnTo>
                    <a:pt x="62" y="124"/>
                  </a:lnTo>
                  <a:lnTo>
                    <a:pt x="60" y="122"/>
                  </a:lnTo>
                  <a:lnTo>
                    <a:pt x="60" y="122"/>
                  </a:lnTo>
                  <a:close/>
                  <a:moveTo>
                    <a:pt x="56" y="114"/>
                  </a:moveTo>
                  <a:lnTo>
                    <a:pt x="54" y="114"/>
                  </a:lnTo>
                  <a:lnTo>
                    <a:pt x="56" y="116"/>
                  </a:lnTo>
                  <a:lnTo>
                    <a:pt x="60" y="118"/>
                  </a:lnTo>
                  <a:lnTo>
                    <a:pt x="56" y="114"/>
                  </a:lnTo>
                  <a:lnTo>
                    <a:pt x="56" y="114"/>
                  </a:lnTo>
                  <a:close/>
                  <a:moveTo>
                    <a:pt x="42" y="102"/>
                  </a:moveTo>
                  <a:lnTo>
                    <a:pt x="42" y="104"/>
                  </a:lnTo>
                  <a:lnTo>
                    <a:pt x="46" y="104"/>
                  </a:lnTo>
                  <a:lnTo>
                    <a:pt x="48" y="110"/>
                  </a:lnTo>
                  <a:lnTo>
                    <a:pt x="52" y="110"/>
                  </a:lnTo>
                  <a:lnTo>
                    <a:pt x="52" y="106"/>
                  </a:lnTo>
                  <a:lnTo>
                    <a:pt x="48" y="100"/>
                  </a:lnTo>
                  <a:lnTo>
                    <a:pt x="46" y="100"/>
                  </a:lnTo>
                  <a:lnTo>
                    <a:pt x="42" y="102"/>
                  </a:lnTo>
                  <a:lnTo>
                    <a:pt x="42" y="102"/>
                  </a:lnTo>
                  <a:close/>
                  <a:moveTo>
                    <a:pt x="40" y="92"/>
                  </a:moveTo>
                  <a:lnTo>
                    <a:pt x="40" y="96"/>
                  </a:lnTo>
                  <a:lnTo>
                    <a:pt x="40" y="96"/>
                  </a:lnTo>
                  <a:lnTo>
                    <a:pt x="42" y="96"/>
                  </a:lnTo>
                  <a:lnTo>
                    <a:pt x="42" y="94"/>
                  </a:lnTo>
                  <a:lnTo>
                    <a:pt x="40" y="92"/>
                  </a:lnTo>
                  <a:lnTo>
                    <a:pt x="40" y="92"/>
                  </a:lnTo>
                  <a:close/>
                  <a:moveTo>
                    <a:pt x="42" y="86"/>
                  </a:moveTo>
                  <a:lnTo>
                    <a:pt x="46" y="86"/>
                  </a:lnTo>
                  <a:lnTo>
                    <a:pt x="46" y="86"/>
                  </a:lnTo>
                  <a:lnTo>
                    <a:pt x="46" y="84"/>
                  </a:lnTo>
                  <a:lnTo>
                    <a:pt x="44" y="84"/>
                  </a:lnTo>
                  <a:lnTo>
                    <a:pt x="42" y="86"/>
                  </a:lnTo>
                  <a:lnTo>
                    <a:pt x="42" y="86"/>
                  </a:lnTo>
                  <a:close/>
                  <a:moveTo>
                    <a:pt x="24" y="68"/>
                  </a:moveTo>
                  <a:lnTo>
                    <a:pt x="26" y="68"/>
                  </a:lnTo>
                  <a:lnTo>
                    <a:pt x="28" y="68"/>
                  </a:lnTo>
                  <a:lnTo>
                    <a:pt x="30" y="68"/>
                  </a:lnTo>
                  <a:lnTo>
                    <a:pt x="32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30" y="74"/>
                  </a:lnTo>
                  <a:lnTo>
                    <a:pt x="28" y="74"/>
                  </a:lnTo>
                  <a:lnTo>
                    <a:pt x="28" y="72"/>
                  </a:lnTo>
                  <a:lnTo>
                    <a:pt x="24" y="68"/>
                  </a:lnTo>
                  <a:lnTo>
                    <a:pt x="24" y="68"/>
                  </a:lnTo>
                  <a:close/>
                  <a:moveTo>
                    <a:pt x="24" y="60"/>
                  </a:moveTo>
                  <a:lnTo>
                    <a:pt x="28" y="60"/>
                  </a:lnTo>
                  <a:lnTo>
                    <a:pt x="26" y="58"/>
                  </a:lnTo>
                  <a:lnTo>
                    <a:pt x="24" y="60"/>
                  </a:lnTo>
                  <a:lnTo>
                    <a:pt x="24" y="60"/>
                  </a:lnTo>
                  <a:close/>
                  <a:moveTo>
                    <a:pt x="8" y="48"/>
                  </a:moveTo>
                  <a:lnTo>
                    <a:pt x="6" y="50"/>
                  </a:lnTo>
                  <a:lnTo>
                    <a:pt x="6" y="50"/>
                  </a:lnTo>
                  <a:lnTo>
                    <a:pt x="8" y="52"/>
                  </a:lnTo>
                  <a:lnTo>
                    <a:pt x="10" y="52"/>
                  </a:lnTo>
                  <a:lnTo>
                    <a:pt x="10" y="50"/>
                  </a:lnTo>
                  <a:lnTo>
                    <a:pt x="8" y="48"/>
                  </a:lnTo>
                  <a:lnTo>
                    <a:pt x="8" y="48"/>
                  </a:lnTo>
                  <a:close/>
                  <a:moveTo>
                    <a:pt x="0" y="12"/>
                  </a:moveTo>
                  <a:lnTo>
                    <a:pt x="0" y="14"/>
                  </a:lnTo>
                  <a:lnTo>
                    <a:pt x="0" y="18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6" y="36"/>
                  </a:lnTo>
                  <a:lnTo>
                    <a:pt x="18" y="36"/>
                  </a:lnTo>
                  <a:lnTo>
                    <a:pt x="20" y="36"/>
                  </a:lnTo>
                  <a:lnTo>
                    <a:pt x="24" y="40"/>
                  </a:lnTo>
                  <a:lnTo>
                    <a:pt x="28" y="46"/>
                  </a:lnTo>
                  <a:lnTo>
                    <a:pt x="32" y="50"/>
                  </a:lnTo>
                  <a:lnTo>
                    <a:pt x="34" y="50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2" y="64"/>
                  </a:lnTo>
                  <a:lnTo>
                    <a:pt x="44" y="64"/>
                  </a:lnTo>
                  <a:lnTo>
                    <a:pt x="46" y="64"/>
                  </a:lnTo>
                  <a:lnTo>
                    <a:pt x="46" y="66"/>
                  </a:lnTo>
                  <a:lnTo>
                    <a:pt x="46" y="68"/>
                  </a:lnTo>
                  <a:lnTo>
                    <a:pt x="46" y="70"/>
                  </a:lnTo>
                  <a:lnTo>
                    <a:pt x="48" y="72"/>
                  </a:lnTo>
                  <a:lnTo>
                    <a:pt x="48" y="74"/>
                  </a:lnTo>
                  <a:lnTo>
                    <a:pt x="50" y="80"/>
                  </a:lnTo>
                  <a:lnTo>
                    <a:pt x="52" y="84"/>
                  </a:lnTo>
                  <a:lnTo>
                    <a:pt x="54" y="84"/>
                  </a:lnTo>
                  <a:lnTo>
                    <a:pt x="58" y="88"/>
                  </a:lnTo>
                  <a:lnTo>
                    <a:pt x="58" y="90"/>
                  </a:lnTo>
                  <a:lnTo>
                    <a:pt x="62" y="94"/>
                  </a:lnTo>
                  <a:lnTo>
                    <a:pt x="64" y="96"/>
                  </a:lnTo>
                  <a:lnTo>
                    <a:pt x="66" y="104"/>
                  </a:lnTo>
                  <a:lnTo>
                    <a:pt x="70" y="112"/>
                  </a:lnTo>
                  <a:lnTo>
                    <a:pt x="70" y="116"/>
                  </a:lnTo>
                  <a:lnTo>
                    <a:pt x="70" y="118"/>
                  </a:lnTo>
                  <a:lnTo>
                    <a:pt x="76" y="122"/>
                  </a:lnTo>
                  <a:lnTo>
                    <a:pt x="80" y="128"/>
                  </a:lnTo>
                  <a:lnTo>
                    <a:pt x="82" y="130"/>
                  </a:lnTo>
                  <a:lnTo>
                    <a:pt x="84" y="132"/>
                  </a:lnTo>
                  <a:lnTo>
                    <a:pt x="86" y="132"/>
                  </a:lnTo>
                  <a:lnTo>
                    <a:pt x="90" y="134"/>
                  </a:lnTo>
                  <a:lnTo>
                    <a:pt x="90" y="138"/>
                  </a:lnTo>
                  <a:lnTo>
                    <a:pt x="92" y="140"/>
                  </a:lnTo>
                  <a:lnTo>
                    <a:pt x="96" y="144"/>
                  </a:lnTo>
                  <a:lnTo>
                    <a:pt x="102" y="148"/>
                  </a:lnTo>
                  <a:lnTo>
                    <a:pt x="102" y="150"/>
                  </a:lnTo>
                  <a:lnTo>
                    <a:pt x="106" y="150"/>
                  </a:lnTo>
                  <a:lnTo>
                    <a:pt x="114" y="158"/>
                  </a:lnTo>
                  <a:lnTo>
                    <a:pt x="114" y="160"/>
                  </a:lnTo>
                  <a:lnTo>
                    <a:pt x="116" y="160"/>
                  </a:lnTo>
                  <a:lnTo>
                    <a:pt x="118" y="164"/>
                  </a:lnTo>
                  <a:lnTo>
                    <a:pt x="118" y="162"/>
                  </a:lnTo>
                  <a:lnTo>
                    <a:pt x="118" y="160"/>
                  </a:lnTo>
                  <a:lnTo>
                    <a:pt x="118" y="158"/>
                  </a:lnTo>
                  <a:lnTo>
                    <a:pt x="118" y="158"/>
                  </a:lnTo>
                  <a:lnTo>
                    <a:pt x="120" y="158"/>
                  </a:lnTo>
                  <a:lnTo>
                    <a:pt x="124" y="162"/>
                  </a:lnTo>
                  <a:lnTo>
                    <a:pt x="126" y="162"/>
                  </a:lnTo>
                  <a:lnTo>
                    <a:pt x="126" y="158"/>
                  </a:lnTo>
                  <a:lnTo>
                    <a:pt x="126" y="156"/>
                  </a:lnTo>
                  <a:lnTo>
                    <a:pt x="128" y="158"/>
                  </a:lnTo>
                  <a:lnTo>
                    <a:pt x="132" y="160"/>
                  </a:lnTo>
                  <a:lnTo>
                    <a:pt x="132" y="162"/>
                  </a:lnTo>
                  <a:lnTo>
                    <a:pt x="134" y="160"/>
                  </a:lnTo>
                  <a:lnTo>
                    <a:pt x="134" y="154"/>
                  </a:lnTo>
                  <a:lnTo>
                    <a:pt x="136" y="148"/>
                  </a:lnTo>
                  <a:lnTo>
                    <a:pt x="134" y="142"/>
                  </a:lnTo>
                  <a:lnTo>
                    <a:pt x="136" y="138"/>
                  </a:lnTo>
                  <a:lnTo>
                    <a:pt x="134" y="136"/>
                  </a:lnTo>
                  <a:lnTo>
                    <a:pt x="136" y="132"/>
                  </a:lnTo>
                  <a:lnTo>
                    <a:pt x="138" y="130"/>
                  </a:lnTo>
                  <a:lnTo>
                    <a:pt x="138" y="128"/>
                  </a:lnTo>
                  <a:lnTo>
                    <a:pt x="138" y="126"/>
                  </a:lnTo>
                  <a:lnTo>
                    <a:pt x="136" y="126"/>
                  </a:lnTo>
                  <a:lnTo>
                    <a:pt x="134" y="124"/>
                  </a:lnTo>
                  <a:lnTo>
                    <a:pt x="132" y="120"/>
                  </a:lnTo>
                  <a:lnTo>
                    <a:pt x="132" y="120"/>
                  </a:lnTo>
                  <a:lnTo>
                    <a:pt x="130" y="118"/>
                  </a:lnTo>
                  <a:lnTo>
                    <a:pt x="128" y="118"/>
                  </a:lnTo>
                  <a:lnTo>
                    <a:pt x="124" y="118"/>
                  </a:lnTo>
                  <a:lnTo>
                    <a:pt x="122" y="118"/>
                  </a:lnTo>
                  <a:lnTo>
                    <a:pt x="122" y="114"/>
                  </a:lnTo>
                  <a:lnTo>
                    <a:pt x="120" y="112"/>
                  </a:lnTo>
                  <a:lnTo>
                    <a:pt x="118" y="112"/>
                  </a:lnTo>
                  <a:lnTo>
                    <a:pt x="120" y="110"/>
                  </a:lnTo>
                  <a:lnTo>
                    <a:pt x="118" y="106"/>
                  </a:lnTo>
                  <a:lnTo>
                    <a:pt x="118" y="100"/>
                  </a:lnTo>
                  <a:lnTo>
                    <a:pt x="116" y="102"/>
                  </a:lnTo>
                  <a:lnTo>
                    <a:pt x="114" y="100"/>
                  </a:lnTo>
                  <a:lnTo>
                    <a:pt x="108" y="100"/>
                  </a:lnTo>
                  <a:lnTo>
                    <a:pt x="104" y="98"/>
                  </a:lnTo>
                  <a:lnTo>
                    <a:pt x="104" y="96"/>
                  </a:lnTo>
                  <a:lnTo>
                    <a:pt x="108" y="94"/>
                  </a:lnTo>
                  <a:lnTo>
                    <a:pt x="110" y="92"/>
                  </a:lnTo>
                  <a:lnTo>
                    <a:pt x="108" y="92"/>
                  </a:lnTo>
                  <a:lnTo>
                    <a:pt x="106" y="92"/>
                  </a:lnTo>
                  <a:lnTo>
                    <a:pt x="104" y="92"/>
                  </a:lnTo>
                  <a:lnTo>
                    <a:pt x="102" y="92"/>
                  </a:lnTo>
                  <a:lnTo>
                    <a:pt x="104" y="90"/>
                  </a:lnTo>
                  <a:lnTo>
                    <a:pt x="106" y="88"/>
                  </a:lnTo>
                  <a:lnTo>
                    <a:pt x="110" y="88"/>
                  </a:lnTo>
                  <a:lnTo>
                    <a:pt x="110" y="86"/>
                  </a:lnTo>
                  <a:lnTo>
                    <a:pt x="106" y="82"/>
                  </a:lnTo>
                  <a:lnTo>
                    <a:pt x="104" y="82"/>
                  </a:lnTo>
                  <a:lnTo>
                    <a:pt x="100" y="82"/>
                  </a:lnTo>
                  <a:lnTo>
                    <a:pt x="98" y="84"/>
                  </a:lnTo>
                  <a:lnTo>
                    <a:pt x="94" y="84"/>
                  </a:lnTo>
                  <a:lnTo>
                    <a:pt x="96" y="84"/>
                  </a:lnTo>
                  <a:lnTo>
                    <a:pt x="98" y="84"/>
                  </a:lnTo>
                  <a:lnTo>
                    <a:pt x="98" y="82"/>
                  </a:lnTo>
                  <a:lnTo>
                    <a:pt x="100" y="82"/>
                  </a:lnTo>
                  <a:lnTo>
                    <a:pt x="100" y="80"/>
                  </a:lnTo>
                  <a:lnTo>
                    <a:pt x="96" y="78"/>
                  </a:lnTo>
                  <a:lnTo>
                    <a:pt x="92" y="78"/>
                  </a:lnTo>
                  <a:lnTo>
                    <a:pt x="88" y="76"/>
                  </a:lnTo>
                  <a:lnTo>
                    <a:pt x="88" y="74"/>
                  </a:lnTo>
                  <a:lnTo>
                    <a:pt x="88" y="70"/>
                  </a:lnTo>
                  <a:lnTo>
                    <a:pt x="84" y="66"/>
                  </a:lnTo>
                  <a:lnTo>
                    <a:pt x="82" y="66"/>
                  </a:lnTo>
                  <a:lnTo>
                    <a:pt x="80" y="66"/>
                  </a:lnTo>
                  <a:lnTo>
                    <a:pt x="78" y="64"/>
                  </a:lnTo>
                  <a:lnTo>
                    <a:pt x="78" y="60"/>
                  </a:lnTo>
                  <a:lnTo>
                    <a:pt x="74" y="56"/>
                  </a:lnTo>
                  <a:lnTo>
                    <a:pt x="70" y="54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4" y="54"/>
                  </a:lnTo>
                  <a:lnTo>
                    <a:pt x="64" y="50"/>
                  </a:lnTo>
                  <a:lnTo>
                    <a:pt x="62" y="52"/>
                  </a:lnTo>
                  <a:lnTo>
                    <a:pt x="60" y="50"/>
                  </a:lnTo>
                  <a:lnTo>
                    <a:pt x="60" y="46"/>
                  </a:lnTo>
                  <a:lnTo>
                    <a:pt x="58" y="44"/>
                  </a:lnTo>
                  <a:lnTo>
                    <a:pt x="56" y="42"/>
                  </a:lnTo>
                  <a:lnTo>
                    <a:pt x="54" y="42"/>
                  </a:lnTo>
                  <a:lnTo>
                    <a:pt x="46" y="36"/>
                  </a:lnTo>
                  <a:lnTo>
                    <a:pt x="44" y="36"/>
                  </a:lnTo>
                  <a:lnTo>
                    <a:pt x="42" y="32"/>
                  </a:lnTo>
                  <a:lnTo>
                    <a:pt x="38" y="32"/>
                  </a:lnTo>
                  <a:lnTo>
                    <a:pt x="38" y="30"/>
                  </a:lnTo>
                  <a:lnTo>
                    <a:pt x="36" y="26"/>
                  </a:lnTo>
                  <a:lnTo>
                    <a:pt x="34" y="24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0" y="18"/>
                  </a:lnTo>
                  <a:lnTo>
                    <a:pt x="28" y="18"/>
                  </a:lnTo>
                  <a:lnTo>
                    <a:pt x="24" y="18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2" y="16"/>
                  </a:lnTo>
                  <a:lnTo>
                    <a:pt x="8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5" name="Country : East Timor"/>
            <p:cNvSpPr>
              <a:spLocks noEditPoints="1"/>
            </p:cNvSpPr>
            <p:nvPr/>
          </p:nvSpPr>
          <p:spPr bwMode="auto">
            <a:xfrm>
              <a:off x="7576062" y="4378985"/>
              <a:ext cx="81910" cy="24573"/>
            </a:xfrm>
            <a:custGeom>
              <a:avLst/>
              <a:gdLst>
                <a:gd name="T0" fmla="*/ 0 w 40"/>
                <a:gd name="T1" fmla="*/ 10 h 12"/>
                <a:gd name="T2" fmla="*/ 2 w 40"/>
                <a:gd name="T3" fmla="*/ 12 h 12"/>
                <a:gd name="T4" fmla="*/ 4 w 40"/>
                <a:gd name="T5" fmla="*/ 10 h 12"/>
                <a:gd name="T6" fmla="*/ 6 w 40"/>
                <a:gd name="T7" fmla="*/ 10 h 12"/>
                <a:gd name="T8" fmla="*/ 6 w 40"/>
                <a:gd name="T9" fmla="*/ 8 h 12"/>
                <a:gd name="T10" fmla="*/ 6 w 40"/>
                <a:gd name="T11" fmla="*/ 8 h 12"/>
                <a:gd name="T12" fmla="*/ 2 w 40"/>
                <a:gd name="T13" fmla="*/ 8 h 12"/>
                <a:gd name="T14" fmla="*/ 0 w 40"/>
                <a:gd name="T15" fmla="*/ 10 h 12"/>
                <a:gd name="T16" fmla="*/ 0 w 40"/>
                <a:gd name="T17" fmla="*/ 10 h 12"/>
                <a:gd name="T18" fmla="*/ 10 w 40"/>
                <a:gd name="T19" fmla="*/ 6 h 12"/>
                <a:gd name="T20" fmla="*/ 12 w 40"/>
                <a:gd name="T21" fmla="*/ 10 h 12"/>
                <a:gd name="T22" fmla="*/ 16 w 40"/>
                <a:gd name="T23" fmla="*/ 12 h 12"/>
                <a:gd name="T24" fmla="*/ 16 w 40"/>
                <a:gd name="T25" fmla="*/ 12 h 12"/>
                <a:gd name="T26" fmla="*/ 18 w 40"/>
                <a:gd name="T27" fmla="*/ 10 h 12"/>
                <a:gd name="T28" fmla="*/ 20 w 40"/>
                <a:gd name="T29" fmla="*/ 8 h 12"/>
                <a:gd name="T30" fmla="*/ 22 w 40"/>
                <a:gd name="T31" fmla="*/ 8 h 12"/>
                <a:gd name="T32" fmla="*/ 28 w 40"/>
                <a:gd name="T33" fmla="*/ 8 h 12"/>
                <a:gd name="T34" fmla="*/ 32 w 40"/>
                <a:gd name="T35" fmla="*/ 6 h 12"/>
                <a:gd name="T36" fmla="*/ 36 w 40"/>
                <a:gd name="T37" fmla="*/ 4 h 12"/>
                <a:gd name="T38" fmla="*/ 36 w 40"/>
                <a:gd name="T39" fmla="*/ 4 h 12"/>
                <a:gd name="T40" fmla="*/ 38 w 40"/>
                <a:gd name="T41" fmla="*/ 4 h 12"/>
                <a:gd name="T42" fmla="*/ 40 w 40"/>
                <a:gd name="T43" fmla="*/ 2 h 12"/>
                <a:gd name="T44" fmla="*/ 40 w 40"/>
                <a:gd name="T45" fmla="*/ 0 h 12"/>
                <a:gd name="T46" fmla="*/ 38 w 40"/>
                <a:gd name="T47" fmla="*/ 0 h 12"/>
                <a:gd name="T48" fmla="*/ 34 w 40"/>
                <a:gd name="T49" fmla="*/ 0 h 12"/>
                <a:gd name="T50" fmla="*/ 32 w 40"/>
                <a:gd name="T51" fmla="*/ 0 h 12"/>
                <a:gd name="T52" fmla="*/ 28 w 40"/>
                <a:gd name="T53" fmla="*/ 0 h 12"/>
                <a:gd name="T54" fmla="*/ 26 w 40"/>
                <a:gd name="T55" fmla="*/ 0 h 12"/>
                <a:gd name="T56" fmla="*/ 22 w 40"/>
                <a:gd name="T57" fmla="*/ 2 h 12"/>
                <a:gd name="T58" fmla="*/ 18 w 40"/>
                <a:gd name="T59" fmla="*/ 2 h 12"/>
                <a:gd name="T60" fmla="*/ 14 w 40"/>
                <a:gd name="T61" fmla="*/ 4 h 12"/>
                <a:gd name="T62" fmla="*/ 10 w 40"/>
                <a:gd name="T6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12">
                  <a:moveTo>
                    <a:pt x="0" y="10"/>
                  </a:moveTo>
                  <a:lnTo>
                    <a:pt x="2" y="12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0"/>
                  </a:lnTo>
                  <a:close/>
                  <a:moveTo>
                    <a:pt x="10" y="6"/>
                  </a:moveTo>
                  <a:lnTo>
                    <a:pt x="12" y="10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8" y="10"/>
                  </a:lnTo>
                  <a:lnTo>
                    <a:pt x="20" y="8"/>
                  </a:lnTo>
                  <a:lnTo>
                    <a:pt x="22" y="8"/>
                  </a:lnTo>
                  <a:lnTo>
                    <a:pt x="28" y="8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40" y="2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6" name="Country : Malaysia"/>
            <p:cNvSpPr>
              <a:spLocks noEditPoints="1"/>
            </p:cNvSpPr>
            <p:nvPr/>
          </p:nvSpPr>
          <p:spPr bwMode="auto">
            <a:xfrm>
              <a:off x="6961735" y="3953052"/>
              <a:ext cx="495558" cy="172012"/>
            </a:xfrm>
            <a:custGeom>
              <a:avLst/>
              <a:gdLst>
                <a:gd name="T0" fmla="*/ 146 w 242"/>
                <a:gd name="T1" fmla="*/ 62 h 84"/>
                <a:gd name="T2" fmla="*/ 2 w 242"/>
                <a:gd name="T3" fmla="*/ 26 h 84"/>
                <a:gd name="T4" fmla="*/ 0 w 242"/>
                <a:gd name="T5" fmla="*/ 22 h 84"/>
                <a:gd name="T6" fmla="*/ 132 w 242"/>
                <a:gd name="T7" fmla="*/ 82 h 84"/>
                <a:gd name="T8" fmla="*/ 142 w 242"/>
                <a:gd name="T9" fmla="*/ 82 h 84"/>
                <a:gd name="T10" fmla="*/ 166 w 242"/>
                <a:gd name="T11" fmla="*/ 78 h 84"/>
                <a:gd name="T12" fmla="*/ 184 w 242"/>
                <a:gd name="T13" fmla="*/ 76 h 84"/>
                <a:gd name="T14" fmla="*/ 198 w 242"/>
                <a:gd name="T15" fmla="*/ 46 h 84"/>
                <a:gd name="T16" fmla="*/ 204 w 242"/>
                <a:gd name="T17" fmla="*/ 38 h 84"/>
                <a:gd name="T18" fmla="*/ 220 w 242"/>
                <a:gd name="T19" fmla="*/ 40 h 84"/>
                <a:gd name="T20" fmla="*/ 232 w 242"/>
                <a:gd name="T21" fmla="*/ 40 h 84"/>
                <a:gd name="T22" fmla="*/ 236 w 242"/>
                <a:gd name="T23" fmla="*/ 32 h 84"/>
                <a:gd name="T24" fmla="*/ 236 w 242"/>
                <a:gd name="T25" fmla="*/ 26 h 84"/>
                <a:gd name="T26" fmla="*/ 226 w 242"/>
                <a:gd name="T27" fmla="*/ 22 h 84"/>
                <a:gd name="T28" fmla="*/ 222 w 242"/>
                <a:gd name="T29" fmla="*/ 20 h 84"/>
                <a:gd name="T30" fmla="*/ 222 w 242"/>
                <a:gd name="T31" fmla="*/ 12 h 84"/>
                <a:gd name="T32" fmla="*/ 214 w 242"/>
                <a:gd name="T33" fmla="*/ 4 h 84"/>
                <a:gd name="T34" fmla="*/ 210 w 242"/>
                <a:gd name="T35" fmla="*/ 8 h 84"/>
                <a:gd name="T36" fmla="*/ 202 w 242"/>
                <a:gd name="T37" fmla="*/ 18 h 84"/>
                <a:gd name="T38" fmla="*/ 190 w 242"/>
                <a:gd name="T39" fmla="*/ 28 h 84"/>
                <a:gd name="T40" fmla="*/ 194 w 242"/>
                <a:gd name="T41" fmla="*/ 30 h 84"/>
                <a:gd name="T42" fmla="*/ 192 w 242"/>
                <a:gd name="T43" fmla="*/ 40 h 84"/>
                <a:gd name="T44" fmla="*/ 190 w 242"/>
                <a:gd name="T45" fmla="*/ 34 h 84"/>
                <a:gd name="T46" fmla="*/ 184 w 242"/>
                <a:gd name="T47" fmla="*/ 40 h 84"/>
                <a:gd name="T48" fmla="*/ 176 w 242"/>
                <a:gd name="T49" fmla="*/ 40 h 84"/>
                <a:gd name="T50" fmla="*/ 164 w 242"/>
                <a:gd name="T51" fmla="*/ 54 h 84"/>
                <a:gd name="T52" fmla="*/ 152 w 242"/>
                <a:gd name="T53" fmla="*/ 66 h 84"/>
                <a:gd name="T54" fmla="*/ 144 w 242"/>
                <a:gd name="T55" fmla="*/ 70 h 84"/>
                <a:gd name="T56" fmla="*/ 132 w 242"/>
                <a:gd name="T57" fmla="*/ 76 h 84"/>
                <a:gd name="T58" fmla="*/ 124 w 242"/>
                <a:gd name="T59" fmla="*/ 72 h 84"/>
                <a:gd name="T60" fmla="*/ 212 w 242"/>
                <a:gd name="T61" fmla="*/ 0 h 84"/>
                <a:gd name="T62" fmla="*/ 216 w 242"/>
                <a:gd name="T63" fmla="*/ 2 h 84"/>
                <a:gd name="T64" fmla="*/ 144 w 242"/>
                <a:gd name="T65" fmla="*/ 66 h 84"/>
                <a:gd name="T66" fmla="*/ 146 w 242"/>
                <a:gd name="T67" fmla="*/ 66 h 84"/>
                <a:gd name="T68" fmla="*/ 150 w 242"/>
                <a:gd name="T69" fmla="*/ 60 h 84"/>
                <a:gd name="T70" fmla="*/ 148 w 242"/>
                <a:gd name="T71" fmla="*/ 62 h 84"/>
                <a:gd name="T72" fmla="*/ 2 w 242"/>
                <a:gd name="T73" fmla="*/ 8 h 84"/>
                <a:gd name="T74" fmla="*/ 12 w 242"/>
                <a:gd name="T75" fmla="*/ 12 h 84"/>
                <a:gd name="T76" fmla="*/ 16 w 242"/>
                <a:gd name="T77" fmla="*/ 20 h 84"/>
                <a:gd name="T78" fmla="*/ 24 w 242"/>
                <a:gd name="T79" fmla="*/ 16 h 84"/>
                <a:gd name="T80" fmla="*/ 28 w 242"/>
                <a:gd name="T81" fmla="*/ 14 h 84"/>
                <a:gd name="T82" fmla="*/ 42 w 242"/>
                <a:gd name="T83" fmla="*/ 38 h 84"/>
                <a:gd name="T84" fmla="*/ 44 w 242"/>
                <a:gd name="T85" fmla="*/ 54 h 84"/>
                <a:gd name="T86" fmla="*/ 50 w 242"/>
                <a:gd name="T87" fmla="*/ 62 h 84"/>
                <a:gd name="T88" fmla="*/ 52 w 242"/>
                <a:gd name="T89" fmla="*/ 70 h 84"/>
                <a:gd name="T90" fmla="*/ 54 w 242"/>
                <a:gd name="T91" fmla="*/ 76 h 84"/>
                <a:gd name="T92" fmla="*/ 52 w 242"/>
                <a:gd name="T93" fmla="*/ 76 h 84"/>
                <a:gd name="T94" fmla="*/ 46 w 242"/>
                <a:gd name="T95" fmla="*/ 78 h 84"/>
                <a:gd name="T96" fmla="*/ 34 w 242"/>
                <a:gd name="T97" fmla="*/ 70 h 84"/>
                <a:gd name="T98" fmla="*/ 24 w 242"/>
                <a:gd name="T99" fmla="*/ 62 h 84"/>
                <a:gd name="T100" fmla="*/ 18 w 242"/>
                <a:gd name="T101" fmla="*/ 52 h 84"/>
                <a:gd name="T102" fmla="*/ 8 w 242"/>
                <a:gd name="T103" fmla="*/ 42 h 84"/>
                <a:gd name="T104" fmla="*/ 6 w 242"/>
                <a:gd name="T105" fmla="*/ 3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2" h="84">
                  <a:moveTo>
                    <a:pt x="146" y="62"/>
                  </a:moveTo>
                  <a:lnTo>
                    <a:pt x="146" y="64"/>
                  </a:lnTo>
                  <a:lnTo>
                    <a:pt x="146" y="64"/>
                  </a:lnTo>
                  <a:lnTo>
                    <a:pt x="146" y="62"/>
                  </a:lnTo>
                  <a:lnTo>
                    <a:pt x="146" y="62"/>
                  </a:lnTo>
                  <a:lnTo>
                    <a:pt x="146" y="62"/>
                  </a:lnTo>
                  <a:lnTo>
                    <a:pt x="146" y="62"/>
                  </a:lnTo>
                  <a:close/>
                  <a:moveTo>
                    <a:pt x="0" y="22"/>
                  </a:moveTo>
                  <a:lnTo>
                    <a:pt x="2" y="26"/>
                  </a:lnTo>
                  <a:lnTo>
                    <a:pt x="2" y="26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124" y="72"/>
                  </a:moveTo>
                  <a:lnTo>
                    <a:pt x="126" y="76"/>
                  </a:lnTo>
                  <a:lnTo>
                    <a:pt x="130" y="78"/>
                  </a:lnTo>
                  <a:lnTo>
                    <a:pt x="130" y="80"/>
                  </a:lnTo>
                  <a:lnTo>
                    <a:pt x="132" y="82"/>
                  </a:lnTo>
                  <a:lnTo>
                    <a:pt x="134" y="84"/>
                  </a:lnTo>
                  <a:lnTo>
                    <a:pt x="136" y="84"/>
                  </a:lnTo>
                  <a:lnTo>
                    <a:pt x="140" y="84"/>
                  </a:lnTo>
                  <a:lnTo>
                    <a:pt x="140" y="82"/>
                  </a:lnTo>
                  <a:lnTo>
                    <a:pt x="142" y="82"/>
                  </a:lnTo>
                  <a:lnTo>
                    <a:pt x="144" y="82"/>
                  </a:lnTo>
                  <a:lnTo>
                    <a:pt x="152" y="82"/>
                  </a:lnTo>
                  <a:lnTo>
                    <a:pt x="158" y="80"/>
                  </a:lnTo>
                  <a:lnTo>
                    <a:pt x="160" y="78"/>
                  </a:lnTo>
                  <a:lnTo>
                    <a:pt x="166" y="78"/>
                  </a:lnTo>
                  <a:lnTo>
                    <a:pt x="170" y="78"/>
                  </a:lnTo>
                  <a:lnTo>
                    <a:pt x="170" y="80"/>
                  </a:lnTo>
                  <a:lnTo>
                    <a:pt x="174" y="80"/>
                  </a:lnTo>
                  <a:lnTo>
                    <a:pt x="178" y="78"/>
                  </a:lnTo>
                  <a:lnTo>
                    <a:pt x="184" y="76"/>
                  </a:lnTo>
                  <a:lnTo>
                    <a:pt x="184" y="74"/>
                  </a:lnTo>
                  <a:lnTo>
                    <a:pt x="190" y="68"/>
                  </a:lnTo>
                  <a:lnTo>
                    <a:pt x="192" y="62"/>
                  </a:lnTo>
                  <a:lnTo>
                    <a:pt x="196" y="56"/>
                  </a:lnTo>
                  <a:lnTo>
                    <a:pt x="198" y="46"/>
                  </a:lnTo>
                  <a:lnTo>
                    <a:pt x="198" y="44"/>
                  </a:lnTo>
                  <a:lnTo>
                    <a:pt x="200" y="42"/>
                  </a:lnTo>
                  <a:lnTo>
                    <a:pt x="200" y="40"/>
                  </a:lnTo>
                  <a:lnTo>
                    <a:pt x="202" y="38"/>
                  </a:lnTo>
                  <a:lnTo>
                    <a:pt x="204" y="38"/>
                  </a:lnTo>
                  <a:lnTo>
                    <a:pt x="208" y="38"/>
                  </a:lnTo>
                  <a:lnTo>
                    <a:pt x="214" y="38"/>
                  </a:lnTo>
                  <a:lnTo>
                    <a:pt x="214" y="40"/>
                  </a:lnTo>
                  <a:lnTo>
                    <a:pt x="218" y="40"/>
                  </a:lnTo>
                  <a:lnTo>
                    <a:pt x="220" y="40"/>
                  </a:lnTo>
                  <a:lnTo>
                    <a:pt x="222" y="38"/>
                  </a:lnTo>
                  <a:lnTo>
                    <a:pt x="224" y="40"/>
                  </a:lnTo>
                  <a:lnTo>
                    <a:pt x="226" y="42"/>
                  </a:lnTo>
                  <a:lnTo>
                    <a:pt x="228" y="40"/>
                  </a:lnTo>
                  <a:lnTo>
                    <a:pt x="232" y="40"/>
                  </a:lnTo>
                  <a:lnTo>
                    <a:pt x="232" y="38"/>
                  </a:lnTo>
                  <a:lnTo>
                    <a:pt x="228" y="36"/>
                  </a:lnTo>
                  <a:lnTo>
                    <a:pt x="228" y="32"/>
                  </a:lnTo>
                  <a:lnTo>
                    <a:pt x="230" y="30"/>
                  </a:lnTo>
                  <a:lnTo>
                    <a:pt x="236" y="32"/>
                  </a:lnTo>
                  <a:lnTo>
                    <a:pt x="240" y="30"/>
                  </a:lnTo>
                  <a:lnTo>
                    <a:pt x="242" y="28"/>
                  </a:lnTo>
                  <a:lnTo>
                    <a:pt x="242" y="26"/>
                  </a:lnTo>
                  <a:lnTo>
                    <a:pt x="240" y="26"/>
                  </a:lnTo>
                  <a:lnTo>
                    <a:pt x="236" y="26"/>
                  </a:lnTo>
                  <a:lnTo>
                    <a:pt x="234" y="24"/>
                  </a:lnTo>
                  <a:lnTo>
                    <a:pt x="232" y="24"/>
                  </a:lnTo>
                  <a:lnTo>
                    <a:pt x="230" y="20"/>
                  </a:lnTo>
                  <a:lnTo>
                    <a:pt x="228" y="20"/>
                  </a:lnTo>
                  <a:lnTo>
                    <a:pt x="226" y="22"/>
                  </a:lnTo>
                  <a:lnTo>
                    <a:pt x="224" y="22"/>
                  </a:lnTo>
                  <a:lnTo>
                    <a:pt x="228" y="20"/>
                  </a:lnTo>
                  <a:lnTo>
                    <a:pt x="226" y="18"/>
                  </a:lnTo>
                  <a:lnTo>
                    <a:pt x="224" y="18"/>
                  </a:lnTo>
                  <a:lnTo>
                    <a:pt x="222" y="20"/>
                  </a:lnTo>
                  <a:lnTo>
                    <a:pt x="222" y="20"/>
                  </a:lnTo>
                  <a:lnTo>
                    <a:pt x="220" y="18"/>
                  </a:lnTo>
                  <a:lnTo>
                    <a:pt x="220" y="16"/>
                  </a:lnTo>
                  <a:lnTo>
                    <a:pt x="224" y="14"/>
                  </a:lnTo>
                  <a:lnTo>
                    <a:pt x="222" y="12"/>
                  </a:lnTo>
                  <a:lnTo>
                    <a:pt x="220" y="10"/>
                  </a:lnTo>
                  <a:lnTo>
                    <a:pt x="218" y="12"/>
                  </a:lnTo>
                  <a:lnTo>
                    <a:pt x="216" y="10"/>
                  </a:lnTo>
                  <a:lnTo>
                    <a:pt x="216" y="6"/>
                  </a:lnTo>
                  <a:lnTo>
                    <a:pt x="214" y="4"/>
                  </a:lnTo>
                  <a:lnTo>
                    <a:pt x="212" y="4"/>
                  </a:lnTo>
                  <a:lnTo>
                    <a:pt x="214" y="8"/>
                  </a:lnTo>
                  <a:lnTo>
                    <a:pt x="210" y="10"/>
                  </a:lnTo>
                  <a:lnTo>
                    <a:pt x="210" y="10"/>
                  </a:lnTo>
                  <a:lnTo>
                    <a:pt x="210" y="8"/>
                  </a:lnTo>
                  <a:lnTo>
                    <a:pt x="210" y="6"/>
                  </a:lnTo>
                  <a:lnTo>
                    <a:pt x="208" y="6"/>
                  </a:lnTo>
                  <a:lnTo>
                    <a:pt x="206" y="10"/>
                  </a:lnTo>
                  <a:lnTo>
                    <a:pt x="204" y="12"/>
                  </a:lnTo>
                  <a:lnTo>
                    <a:pt x="202" y="18"/>
                  </a:lnTo>
                  <a:lnTo>
                    <a:pt x="202" y="20"/>
                  </a:lnTo>
                  <a:lnTo>
                    <a:pt x="198" y="26"/>
                  </a:lnTo>
                  <a:lnTo>
                    <a:pt x="196" y="26"/>
                  </a:lnTo>
                  <a:lnTo>
                    <a:pt x="192" y="26"/>
                  </a:lnTo>
                  <a:lnTo>
                    <a:pt x="190" y="28"/>
                  </a:lnTo>
                  <a:lnTo>
                    <a:pt x="192" y="28"/>
                  </a:lnTo>
                  <a:lnTo>
                    <a:pt x="190" y="30"/>
                  </a:lnTo>
                  <a:lnTo>
                    <a:pt x="192" y="30"/>
                  </a:lnTo>
                  <a:lnTo>
                    <a:pt x="194" y="30"/>
                  </a:lnTo>
                  <a:lnTo>
                    <a:pt x="194" y="30"/>
                  </a:lnTo>
                  <a:lnTo>
                    <a:pt x="192" y="32"/>
                  </a:lnTo>
                  <a:lnTo>
                    <a:pt x="192" y="32"/>
                  </a:lnTo>
                  <a:lnTo>
                    <a:pt x="192" y="34"/>
                  </a:lnTo>
                  <a:lnTo>
                    <a:pt x="194" y="38"/>
                  </a:lnTo>
                  <a:lnTo>
                    <a:pt x="192" y="40"/>
                  </a:lnTo>
                  <a:lnTo>
                    <a:pt x="190" y="38"/>
                  </a:lnTo>
                  <a:lnTo>
                    <a:pt x="190" y="36"/>
                  </a:lnTo>
                  <a:lnTo>
                    <a:pt x="190" y="34"/>
                  </a:lnTo>
                  <a:lnTo>
                    <a:pt x="190" y="34"/>
                  </a:lnTo>
                  <a:lnTo>
                    <a:pt x="190" y="34"/>
                  </a:lnTo>
                  <a:lnTo>
                    <a:pt x="188" y="34"/>
                  </a:lnTo>
                  <a:lnTo>
                    <a:pt x="186" y="36"/>
                  </a:lnTo>
                  <a:lnTo>
                    <a:pt x="188" y="40"/>
                  </a:lnTo>
                  <a:lnTo>
                    <a:pt x="186" y="42"/>
                  </a:lnTo>
                  <a:lnTo>
                    <a:pt x="184" y="40"/>
                  </a:lnTo>
                  <a:lnTo>
                    <a:pt x="182" y="36"/>
                  </a:lnTo>
                  <a:lnTo>
                    <a:pt x="180" y="36"/>
                  </a:lnTo>
                  <a:lnTo>
                    <a:pt x="178" y="34"/>
                  </a:lnTo>
                  <a:lnTo>
                    <a:pt x="176" y="38"/>
                  </a:lnTo>
                  <a:lnTo>
                    <a:pt x="176" y="40"/>
                  </a:lnTo>
                  <a:lnTo>
                    <a:pt x="174" y="42"/>
                  </a:lnTo>
                  <a:lnTo>
                    <a:pt x="172" y="46"/>
                  </a:lnTo>
                  <a:lnTo>
                    <a:pt x="168" y="48"/>
                  </a:lnTo>
                  <a:lnTo>
                    <a:pt x="168" y="52"/>
                  </a:lnTo>
                  <a:lnTo>
                    <a:pt x="164" y="54"/>
                  </a:lnTo>
                  <a:lnTo>
                    <a:pt x="162" y="58"/>
                  </a:lnTo>
                  <a:lnTo>
                    <a:pt x="152" y="60"/>
                  </a:lnTo>
                  <a:lnTo>
                    <a:pt x="150" y="60"/>
                  </a:lnTo>
                  <a:lnTo>
                    <a:pt x="150" y="64"/>
                  </a:lnTo>
                  <a:lnTo>
                    <a:pt x="152" y="66"/>
                  </a:lnTo>
                  <a:lnTo>
                    <a:pt x="150" y="64"/>
                  </a:lnTo>
                  <a:lnTo>
                    <a:pt x="148" y="66"/>
                  </a:lnTo>
                  <a:lnTo>
                    <a:pt x="146" y="66"/>
                  </a:lnTo>
                  <a:lnTo>
                    <a:pt x="144" y="68"/>
                  </a:lnTo>
                  <a:lnTo>
                    <a:pt x="144" y="70"/>
                  </a:lnTo>
                  <a:lnTo>
                    <a:pt x="144" y="74"/>
                  </a:lnTo>
                  <a:lnTo>
                    <a:pt x="142" y="76"/>
                  </a:lnTo>
                  <a:lnTo>
                    <a:pt x="142" y="78"/>
                  </a:lnTo>
                  <a:lnTo>
                    <a:pt x="136" y="78"/>
                  </a:lnTo>
                  <a:lnTo>
                    <a:pt x="132" y="76"/>
                  </a:lnTo>
                  <a:lnTo>
                    <a:pt x="128" y="76"/>
                  </a:lnTo>
                  <a:lnTo>
                    <a:pt x="126" y="74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close/>
                  <a:moveTo>
                    <a:pt x="212" y="0"/>
                  </a:moveTo>
                  <a:lnTo>
                    <a:pt x="210" y="2"/>
                  </a:lnTo>
                  <a:lnTo>
                    <a:pt x="210" y="2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212" y="0"/>
                  </a:lnTo>
                  <a:close/>
                  <a:moveTo>
                    <a:pt x="216" y="0"/>
                  </a:moveTo>
                  <a:lnTo>
                    <a:pt x="214" y="2"/>
                  </a:lnTo>
                  <a:lnTo>
                    <a:pt x="214" y="2"/>
                  </a:lnTo>
                  <a:lnTo>
                    <a:pt x="216" y="2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close/>
                  <a:moveTo>
                    <a:pt x="146" y="66"/>
                  </a:moveTo>
                  <a:lnTo>
                    <a:pt x="144" y="66"/>
                  </a:lnTo>
                  <a:lnTo>
                    <a:pt x="146" y="64"/>
                  </a:lnTo>
                  <a:lnTo>
                    <a:pt x="146" y="66"/>
                  </a:lnTo>
                  <a:lnTo>
                    <a:pt x="146" y="66"/>
                  </a:lnTo>
                  <a:close/>
                  <a:moveTo>
                    <a:pt x="148" y="64"/>
                  </a:moveTo>
                  <a:lnTo>
                    <a:pt x="146" y="66"/>
                  </a:lnTo>
                  <a:lnTo>
                    <a:pt x="146" y="64"/>
                  </a:lnTo>
                  <a:lnTo>
                    <a:pt x="146" y="64"/>
                  </a:lnTo>
                  <a:lnTo>
                    <a:pt x="148" y="64"/>
                  </a:lnTo>
                  <a:lnTo>
                    <a:pt x="148" y="64"/>
                  </a:lnTo>
                  <a:close/>
                  <a:moveTo>
                    <a:pt x="150" y="60"/>
                  </a:moveTo>
                  <a:lnTo>
                    <a:pt x="150" y="64"/>
                  </a:lnTo>
                  <a:lnTo>
                    <a:pt x="148" y="64"/>
                  </a:lnTo>
                  <a:lnTo>
                    <a:pt x="146" y="62"/>
                  </a:lnTo>
                  <a:lnTo>
                    <a:pt x="146" y="62"/>
                  </a:lnTo>
                  <a:lnTo>
                    <a:pt x="148" y="62"/>
                  </a:lnTo>
                  <a:lnTo>
                    <a:pt x="148" y="62"/>
                  </a:lnTo>
                  <a:lnTo>
                    <a:pt x="150" y="60"/>
                  </a:lnTo>
                  <a:lnTo>
                    <a:pt x="150" y="60"/>
                  </a:lnTo>
                  <a:close/>
                  <a:moveTo>
                    <a:pt x="2" y="12"/>
                  </a:moveTo>
                  <a:lnTo>
                    <a:pt x="2" y="8"/>
                  </a:lnTo>
                  <a:lnTo>
                    <a:pt x="4" y="6"/>
                  </a:lnTo>
                  <a:lnTo>
                    <a:pt x="6" y="8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4" y="16"/>
                  </a:lnTo>
                  <a:lnTo>
                    <a:pt x="12" y="18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8" y="18"/>
                  </a:lnTo>
                  <a:lnTo>
                    <a:pt x="20" y="18"/>
                  </a:lnTo>
                  <a:lnTo>
                    <a:pt x="22" y="20"/>
                  </a:lnTo>
                  <a:lnTo>
                    <a:pt x="24" y="18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6" y="16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30" y="18"/>
                  </a:lnTo>
                  <a:lnTo>
                    <a:pt x="40" y="26"/>
                  </a:lnTo>
                  <a:lnTo>
                    <a:pt x="42" y="32"/>
                  </a:lnTo>
                  <a:lnTo>
                    <a:pt x="44" y="36"/>
                  </a:lnTo>
                  <a:lnTo>
                    <a:pt x="42" y="38"/>
                  </a:lnTo>
                  <a:lnTo>
                    <a:pt x="44" y="44"/>
                  </a:lnTo>
                  <a:lnTo>
                    <a:pt x="42" y="44"/>
                  </a:lnTo>
                  <a:lnTo>
                    <a:pt x="42" y="46"/>
                  </a:lnTo>
                  <a:lnTo>
                    <a:pt x="44" y="48"/>
                  </a:lnTo>
                  <a:lnTo>
                    <a:pt x="44" y="54"/>
                  </a:lnTo>
                  <a:lnTo>
                    <a:pt x="46" y="58"/>
                  </a:lnTo>
                  <a:lnTo>
                    <a:pt x="48" y="60"/>
                  </a:lnTo>
                  <a:lnTo>
                    <a:pt x="50" y="60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70"/>
                  </a:lnTo>
                  <a:lnTo>
                    <a:pt x="56" y="74"/>
                  </a:lnTo>
                  <a:lnTo>
                    <a:pt x="56" y="78"/>
                  </a:lnTo>
                  <a:lnTo>
                    <a:pt x="54" y="78"/>
                  </a:lnTo>
                  <a:lnTo>
                    <a:pt x="54" y="76"/>
                  </a:lnTo>
                  <a:lnTo>
                    <a:pt x="54" y="76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48" y="78"/>
                  </a:lnTo>
                  <a:lnTo>
                    <a:pt x="46" y="78"/>
                  </a:lnTo>
                  <a:lnTo>
                    <a:pt x="44" y="76"/>
                  </a:lnTo>
                  <a:lnTo>
                    <a:pt x="40" y="74"/>
                  </a:lnTo>
                  <a:lnTo>
                    <a:pt x="36" y="72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2" y="70"/>
                  </a:lnTo>
                  <a:lnTo>
                    <a:pt x="30" y="70"/>
                  </a:lnTo>
                  <a:lnTo>
                    <a:pt x="26" y="66"/>
                  </a:lnTo>
                  <a:lnTo>
                    <a:pt x="26" y="64"/>
                  </a:lnTo>
                  <a:lnTo>
                    <a:pt x="24" y="62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20" y="54"/>
                  </a:lnTo>
                  <a:lnTo>
                    <a:pt x="18" y="52"/>
                  </a:lnTo>
                  <a:lnTo>
                    <a:pt x="16" y="50"/>
                  </a:lnTo>
                  <a:lnTo>
                    <a:pt x="14" y="48"/>
                  </a:lnTo>
                  <a:lnTo>
                    <a:pt x="10" y="46"/>
                  </a:lnTo>
                  <a:lnTo>
                    <a:pt x="8" y="44"/>
                  </a:lnTo>
                  <a:lnTo>
                    <a:pt x="8" y="42"/>
                  </a:lnTo>
                  <a:lnTo>
                    <a:pt x="8" y="40"/>
                  </a:lnTo>
                  <a:lnTo>
                    <a:pt x="6" y="38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6" y="30"/>
                  </a:lnTo>
                  <a:lnTo>
                    <a:pt x="6" y="26"/>
                  </a:lnTo>
                  <a:lnTo>
                    <a:pt x="4" y="16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8" name="Country : Vietnam"/>
            <p:cNvSpPr>
              <a:spLocks noEditPoints="1"/>
            </p:cNvSpPr>
            <p:nvPr/>
          </p:nvSpPr>
          <p:spPr bwMode="auto">
            <a:xfrm>
              <a:off x="6986308" y="3506640"/>
              <a:ext cx="208871" cy="413647"/>
            </a:xfrm>
            <a:custGeom>
              <a:avLst/>
              <a:gdLst>
                <a:gd name="T0" fmla="*/ 4 w 102"/>
                <a:gd name="T1" fmla="*/ 10 h 202"/>
                <a:gd name="T2" fmla="*/ 10 w 102"/>
                <a:gd name="T3" fmla="*/ 12 h 202"/>
                <a:gd name="T4" fmla="*/ 18 w 102"/>
                <a:gd name="T5" fmla="*/ 10 h 202"/>
                <a:gd name="T6" fmla="*/ 28 w 102"/>
                <a:gd name="T7" fmla="*/ 8 h 202"/>
                <a:gd name="T8" fmla="*/ 38 w 102"/>
                <a:gd name="T9" fmla="*/ 0 h 202"/>
                <a:gd name="T10" fmla="*/ 52 w 102"/>
                <a:gd name="T11" fmla="*/ 6 h 202"/>
                <a:gd name="T12" fmla="*/ 56 w 102"/>
                <a:gd name="T13" fmla="*/ 10 h 202"/>
                <a:gd name="T14" fmla="*/ 62 w 102"/>
                <a:gd name="T15" fmla="*/ 22 h 202"/>
                <a:gd name="T16" fmla="*/ 72 w 102"/>
                <a:gd name="T17" fmla="*/ 24 h 202"/>
                <a:gd name="T18" fmla="*/ 72 w 102"/>
                <a:gd name="T19" fmla="*/ 28 h 202"/>
                <a:gd name="T20" fmla="*/ 64 w 102"/>
                <a:gd name="T21" fmla="*/ 30 h 202"/>
                <a:gd name="T22" fmla="*/ 60 w 102"/>
                <a:gd name="T23" fmla="*/ 34 h 202"/>
                <a:gd name="T24" fmla="*/ 56 w 102"/>
                <a:gd name="T25" fmla="*/ 36 h 202"/>
                <a:gd name="T26" fmla="*/ 56 w 102"/>
                <a:gd name="T27" fmla="*/ 42 h 202"/>
                <a:gd name="T28" fmla="*/ 50 w 102"/>
                <a:gd name="T29" fmla="*/ 48 h 202"/>
                <a:gd name="T30" fmla="*/ 48 w 102"/>
                <a:gd name="T31" fmla="*/ 52 h 202"/>
                <a:gd name="T32" fmla="*/ 46 w 102"/>
                <a:gd name="T33" fmla="*/ 62 h 202"/>
                <a:gd name="T34" fmla="*/ 52 w 102"/>
                <a:gd name="T35" fmla="*/ 68 h 202"/>
                <a:gd name="T36" fmla="*/ 58 w 102"/>
                <a:gd name="T37" fmla="*/ 76 h 202"/>
                <a:gd name="T38" fmla="*/ 68 w 102"/>
                <a:gd name="T39" fmla="*/ 88 h 202"/>
                <a:gd name="T40" fmla="*/ 90 w 102"/>
                <a:gd name="T41" fmla="*/ 106 h 202"/>
                <a:gd name="T42" fmla="*/ 94 w 102"/>
                <a:gd name="T43" fmla="*/ 114 h 202"/>
                <a:gd name="T44" fmla="*/ 96 w 102"/>
                <a:gd name="T45" fmla="*/ 124 h 202"/>
                <a:gd name="T46" fmla="*/ 100 w 102"/>
                <a:gd name="T47" fmla="*/ 134 h 202"/>
                <a:gd name="T48" fmla="*/ 102 w 102"/>
                <a:gd name="T49" fmla="*/ 142 h 202"/>
                <a:gd name="T50" fmla="*/ 102 w 102"/>
                <a:gd name="T51" fmla="*/ 144 h 202"/>
                <a:gd name="T52" fmla="*/ 100 w 102"/>
                <a:gd name="T53" fmla="*/ 150 h 202"/>
                <a:gd name="T54" fmla="*/ 100 w 102"/>
                <a:gd name="T55" fmla="*/ 160 h 202"/>
                <a:gd name="T56" fmla="*/ 92 w 102"/>
                <a:gd name="T57" fmla="*/ 168 h 202"/>
                <a:gd name="T58" fmla="*/ 84 w 102"/>
                <a:gd name="T59" fmla="*/ 174 h 202"/>
                <a:gd name="T60" fmla="*/ 70 w 102"/>
                <a:gd name="T61" fmla="*/ 178 h 202"/>
                <a:gd name="T62" fmla="*/ 68 w 102"/>
                <a:gd name="T63" fmla="*/ 176 h 202"/>
                <a:gd name="T64" fmla="*/ 70 w 102"/>
                <a:gd name="T65" fmla="*/ 180 h 202"/>
                <a:gd name="T66" fmla="*/ 68 w 102"/>
                <a:gd name="T67" fmla="*/ 184 h 202"/>
                <a:gd name="T68" fmla="*/ 62 w 102"/>
                <a:gd name="T69" fmla="*/ 186 h 202"/>
                <a:gd name="T70" fmla="*/ 62 w 102"/>
                <a:gd name="T71" fmla="*/ 190 h 202"/>
                <a:gd name="T72" fmla="*/ 56 w 102"/>
                <a:gd name="T73" fmla="*/ 194 h 202"/>
                <a:gd name="T74" fmla="*/ 48 w 102"/>
                <a:gd name="T75" fmla="*/ 202 h 202"/>
                <a:gd name="T76" fmla="*/ 48 w 102"/>
                <a:gd name="T77" fmla="*/ 198 h 202"/>
                <a:gd name="T78" fmla="*/ 48 w 102"/>
                <a:gd name="T79" fmla="*/ 190 h 202"/>
                <a:gd name="T80" fmla="*/ 52 w 102"/>
                <a:gd name="T81" fmla="*/ 180 h 202"/>
                <a:gd name="T82" fmla="*/ 42 w 102"/>
                <a:gd name="T83" fmla="*/ 180 h 202"/>
                <a:gd name="T84" fmla="*/ 46 w 102"/>
                <a:gd name="T85" fmla="*/ 174 h 202"/>
                <a:gd name="T86" fmla="*/ 60 w 102"/>
                <a:gd name="T87" fmla="*/ 170 h 202"/>
                <a:gd name="T88" fmla="*/ 62 w 102"/>
                <a:gd name="T89" fmla="*/ 166 h 202"/>
                <a:gd name="T90" fmla="*/ 68 w 102"/>
                <a:gd name="T91" fmla="*/ 156 h 202"/>
                <a:gd name="T92" fmla="*/ 78 w 102"/>
                <a:gd name="T93" fmla="*/ 146 h 202"/>
                <a:gd name="T94" fmla="*/ 76 w 102"/>
                <a:gd name="T95" fmla="*/ 128 h 202"/>
                <a:gd name="T96" fmla="*/ 76 w 102"/>
                <a:gd name="T97" fmla="*/ 118 h 202"/>
                <a:gd name="T98" fmla="*/ 76 w 102"/>
                <a:gd name="T99" fmla="*/ 108 h 202"/>
                <a:gd name="T100" fmla="*/ 74 w 102"/>
                <a:gd name="T101" fmla="*/ 100 h 202"/>
                <a:gd name="T102" fmla="*/ 68 w 102"/>
                <a:gd name="T103" fmla="*/ 94 h 202"/>
                <a:gd name="T104" fmla="*/ 60 w 102"/>
                <a:gd name="T105" fmla="*/ 88 h 202"/>
                <a:gd name="T106" fmla="*/ 52 w 102"/>
                <a:gd name="T107" fmla="*/ 78 h 202"/>
                <a:gd name="T108" fmla="*/ 36 w 102"/>
                <a:gd name="T109" fmla="*/ 66 h 202"/>
                <a:gd name="T110" fmla="*/ 30 w 102"/>
                <a:gd name="T111" fmla="*/ 58 h 202"/>
                <a:gd name="T112" fmla="*/ 34 w 102"/>
                <a:gd name="T113" fmla="*/ 52 h 202"/>
                <a:gd name="T114" fmla="*/ 36 w 102"/>
                <a:gd name="T115" fmla="*/ 42 h 202"/>
                <a:gd name="T116" fmla="*/ 26 w 102"/>
                <a:gd name="T117" fmla="*/ 34 h 202"/>
                <a:gd name="T118" fmla="*/ 8 w 102"/>
                <a:gd name="T119" fmla="*/ 26 h 202"/>
                <a:gd name="T120" fmla="*/ 0 w 102"/>
                <a:gd name="T121" fmla="*/ 16 h 202"/>
                <a:gd name="T122" fmla="*/ 34 w 102"/>
                <a:gd name="T123" fmla="*/ 180 h 202"/>
                <a:gd name="T124" fmla="*/ 36 w 102"/>
                <a:gd name="T125" fmla="*/ 17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2" h="202">
                  <a:moveTo>
                    <a:pt x="0" y="14"/>
                  </a:moveTo>
                  <a:lnTo>
                    <a:pt x="0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4" y="6"/>
                  </a:lnTo>
                  <a:lnTo>
                    <a:pt x="28" y="8"/>
                  </a:lnTo>
                  <a:lnTo>
                    <a:pt x="32" y="6"/>
                  </a:lnTo>
                  <a:lnTo>
                    <a:pt x="32" y="2"/>
                  </a:lnTo>
                  <a:lnTo>
                    <a:pt x="34" y="2"/>
                  </a:lnTo>
                  <a:lnTo>
                    <a:pt x="38" y="2"/>
                  </a:lnTo>
                  <a:lnTo>
                    <a:pt x="38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4" y="4"/>
                  </a:lnTo>
                  <a:lnTo>
                    <a:pt x="46" y="6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58" y="8"/>
                  </a:lnTo>
                  <a:lnTo>
                    <a:pt x="58" y="10"/>
                  </a:lnTo>
                  <a:lnTo>
                    <a:pt x="56" y="10"/>
                  </a:lnTo>
                  <a:lnTo>
                    <a:pt x="54" y="14"/>
                  </a:lnTo>
                  <a:lnTo>
                    <a:pt x="56" y="16"/>
                  </a:lnTo>
                  <a:lnTo>
                    <a:pt x="56" y="18"/>
                  </a:lnTo>
                  <a:lnTo>
                    <a:pt x="62" y="20"/>
                  </a:lnTo>
                  <a:lnTo>
                    <a:pt x="62" y="22"/>
                  </a:lnTo>
                  <a:lnTo>
                    <a:pt x="64" y="22"/>
                  </a:lnTo>
                  <a:lnTo>
                    <a:pt x="66" y="24"/>
                  </a:lnTo>
                  <a:lnTo>
                    <a:pt x="70" y="22"/>
                  </a:lnTo>
                  <a:lnTo>
                    <a:pt x="70" y="24"/>
                  </a:lnTo>
                  <a:lnTo>
                    <a:pt x="72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0" y="28"/>
                  </a:lnTo>
                  <a:lnTo>
                    <a:pt x="68" y="28"/>
                  </a:lnTo>
                  <a:lnTo>
                    <a:pt x="64" y="30"/>
                  </a:lnTo>
                  <a:lnTo>
                    <a:pt x="64" y="30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2" y="34"/>
                  </a:lnTo>
                  <a:lnTo>
                    <a:pt x="62" y="32"/>
                  </a:lnTo>
                  <a:lnTo>
                    <a:pt x="60" y="34"/>
                  </a:lnTo>
                  <a:lnTo>
                    <a:pt x="58" y="34"/>
                  </a:lnTo>
                  <a:lnTo>
                    <a:pt x="58" y="34"/>
                  </a:lnTo>
                  <a:lnTo>
                    <a:pt x="58" y="34"/>
                  </a:lnTo>
                  <a:lnTo>
                    <a:pt x="56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4" y="44"/>
                  </a:lnTo>
                  <a:lnTo>
                    <a:pt x="52" y="48"/>
                  </a:lnTo>
                  <a:lnTo>
                    <a:pt x="50" y="48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48" y="50"/>
                  </a:lnTo>
                  <a:lnTo>
                    <a:pt x="48" y="52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50" y="56"/>
                  </a:lnTo>
                  <a:lnTo>
                    <a:pt x="48" y="60"/>
                  </a:lnTo>
                  <a:lnTo>
                    <a:pt x="46" y="62"/>
                  </a:lnTo>
                  <a:lnTo>
                    <a:pt x="50" y="64"/>
                  </a:lnTo>
                  <a:lnTo>
                    <a:pt x="48" y="66"/>
                  </a:lnTo>
                  <a:lnTo>
                    <a:pt x="46" y="66"/>
                  </a:lnTo>
                  <a:lnTo>
                    <a:pt x="48" y="66"/>
                  </a:lnTo>
                  <a:lnTo>
                    <a:pt x="52" y="68"/>
                  </a:lnTo>
                  <a:lnTo>
                    <a:pt x="56" y="72"/>
                  </a:lnTo>
                  <a:lnTo>
                    <a:pt x="58" y="72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60" y="80"/>
                  </a:lnTo>
                  <a:lnTo>
                    <a:pt x="60" y="82"/>
                  </a:lnTo>
                  <a:lnTo>
                    <a:pt x="64" y="86"/>
                  </a:lnTo>
                  <a:lnTo>
                    <a:pt x="68" y="86"/>
                  </a:lnTo>
                  <a:lnTo>
                    <a:pt x="68" y="88"/>
                  </a:lnTo>
                  <a:lnTo>
                    <a:pt x="74" y="92"/>
                  </a:lnTo>
                  <a:lnTo>
                    <a:pt x="80" y="96"/>
                  </a:lnTo>
                  <a:lnTo>
                    <a:pt x="82" y="98"/>
                  </a:lnTo>
                  <a:lnTo>
                    <a:pt x="88" y="102"/>
                  </a:lnTo>
                  <a:lnTo>
                    <a:pt x="90" y="106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90" y="110"/>
                  </a:lnTo>
                  <a:lnTo>
                    <a:pt x="94" y="112"/>
                  </a:lnTo>
                  <a:lnTo>
                    <a:pt x="94" y="114"/>
                  </a:lnTo>
                  <a:lnTo>
                    <a:pt x="94" y="114"/>
                  </a:lnTo>
                  <a:lnTo>
                    <a:pt x="94" y="116"/>
                  </a:lnTo>
                  <a:lnTo>
                    <a:pt x="96" y="118"/>
                  </a:lnTo>
                  <a:lnTo>
                    <a:pt x="96" y="122"/>
                  </a:lnTo>
                  <a:lnTo>
                    <a:pt x="96" y="124"/>
                  </a:lnTo>
                  <a:lnTo>
                    <a:pt x="98" y="128"/>
                  </a:lnTo>
                  <a:lnTo>
                    <a:pt x="98" y="128"/>
                  </a:lnTo>
                  <a:lnTo>
                    <a:pt x="98" y="130"/>
                  </a:lnTo>
                  <a:lnTo>
                    <a:pt x="98" y="132"/>
                  </a:lnTo>
                  <a:lnTo>
                    <a:pt x="100" y="134"/>
                  </a:lnTo>
                  <a:lnTo>
                    <a:pt x="98" y="136"/>
                  </a:lnTo>
                  <a:lnTo>
                    <a:pt x="100" y="138"/>
                  </a:lnTo>
                  <a:lnTo>
                    <a:pt x="100" y="140"/>
                  </a:lnTo>
                  <a:lnTo>
                    <a:pt x="100" y="140"/>
                  </a:lnTo>
                  <a:lnTo>
                    <a:pt x="102" y="142"/>
                  </a:lnTo>
                  <a:lnTo>
                    <a:pt x="102" y="144"/>
                  </a:lnTo>
                  <a:lnTo>
                    <a:pt x="102" y="146"/>
                  </a:lnTo>
                  <a:lnTo>
                    <a:pt x="102" y="146"/>
                  </a:lnTo>
                  <a:lnTo>
                    <a:pt x="102" y="146"/>
                  </a:lnTo>
                  <a:lnTo>
                    <a:pt x="102" y="144"/>
                  </a:lnTo>
                  <a:lnTo>
                    <a:pt x="100" y="146"/>
                  </a:lnTo>
                  <a:lnTo>
                    <a:pt x="100" y="148"/>
                  </a:lnTo>
                  <a:lnTo>
                    <a:pt x="102" y="148"/>
                  </a:lnTo>
                  <a:lnTo>
                    <a:pt x="102" y="150"/>
                  </a:lnTo>
                  <a:lnTo>
                    <a:pt x="100" y="150"/>
                  </a:lnTo>
                  <a:lnTo>
                    <a:pt x="100" y="152"/>
                  </a:lnTo>
                  <a:lnTo>
                    <a:pt x="98" y="154"/>
                  </a:lnTo>
                  <a:lnTo>
                    <a:pt x="100" y="156"/>
                  </a:lnTo>
                  <a:lnTo>
                    <a:pt x="98" y="158"/>
                  </a:lnTo>
                  <a:lnTo>
                    <a:pt x="100" y="160"/>
                  </a:lnTo>
                  <a:lnTo>
                    <a:pt x="98" y="160"/>
                  </a:lnTo>
                  <a:lnTo>
                    <a:pt x="96" y="162"/>
                  </a:lnTo>
                  <a:lnTo>
                    <a:pt x="96" y="164"/>
                  </a:lnTo>
                  <a:lnTo>
                    <a:pt x="94" y="166"/>
                  </a:lnTo>
                  <a:lnTo>
                    <a:pt x="92" y="168"/>
                  </a:lnTo>
                  <a:lnTo>
                    <a:pt x="90" y="168"/>
                  </a:lnTo>
                  <a:lnTo>
                    <a:pt x="88" y="170"/>
                  </a:lnTo>
                  <a:lnTo>
                    <a:pt x="88" y="172"/>
                  </a:lnTo>
                  <a:lnTo>
                    <a:pt x="84" y="172"/>
                  </a:lnTo>
                  <a:lnTo>
                    <a:pt x="84" y="174"/>
                  </a:lnTo>
                  <a:lnTo>
                    <a:pt x="78" y="178"/>
                  </a:lnTo>
                  <a:lnTo>
                    <a:pt x="74" y="178"/>
                  </a:lnTo>
                  <a:lnTo>
                    <a:pt x="74" y="178"/>
                  </a:lnTo>
                  <a:lnTo>
                    <a:pt x="70" y="178"/>
                  </a:lnTo>
                  <a:lnTo>
                    <a:pt x="70" y="178"/>
                  </a:lnTo>
                  <a:lnTo>
                    <a:pt x="70" y="176"/>
                  </a:lnTo>
                  <a:lnTo>
                    <a:pt x="70" y="174"/>
                  </a:lnTo>
                  <a:lnTo>
                    <a:pt x="70" y="176"/>
                  </a:lnTo>
                  <a:lnTo>
                    <a:pt x="70" y="176"/>
                  </a:lnTo>
                  <a:lnTo>
                    <a:pt x="68" y="176"/>
                  </a:lnTo>
                  <a:lnTo>
                    <a:pt x="70" y="178"/>
                  </a:lnTo>
                  <a:lnTo>
                    <a:pt x="70" y="178"/>
                  </a:lnTo>
                  <a:lnTo>
                    <a:pt x="68" y="178"/>
                  </a:lnTo>
                  <a:lnTo>
                    <a:pt x="66" y="178"/>
                  </a:lnTo>
                  <a:lnTo>
                    <a:pt x="70" y="180"/>
                  </a:lnTo>
                  <a:lnTo>
                    <a:pt x="68" y="180"/>
                  </a:lnTo>
                  <a:lnTo>
                    <a:pt x="70" y="182"/>
                  </a:lnTo>
                  <a:lnTo>
                    <a:pt x="68" y="184"/>
                  </a:lnTo>
                  <a:lnTo>
                    <a:pt x="66" y="182"/>
                  </a:lnTo>
                  <a:lnTo>
                    <a:pt x="68" y="184"/>
                  </a:lnTo>
                  <a:lnTo>
                    <a:pt x="68" y="186"/>
                  </a:lnTo>
                  <a:lnTo>
                    <a:pt x="66" y="186"/>
                  </a:lnTo>
                  <a:lnTo>
                    <a:pt x="66" y="186"/>
                  </a:lnTo>
                  <a:lnTo>
                    <a:pt x="64" y="184"/>
                  </a:lnTo>
                  <a:lnTo>
                    <a:pt x="62" y="186"/>
                  </a:lnTo>
                  <a:lnTo>
                    <a:pt x="64" y="188"/>
                  </a:lnTo>
                  <a:lnTo>
                    <a:pt x="64" y="188"/>
                  </a:lnTo>
                  <a:lnTo>
                    <a:pt x="64" y="188"/>
                  </a:lnTo>
                  <a:lnTo>
                    <a:pt x="62" y="190"/>
                  </a:lnTo>
                  <a:lnTo>
                    <a:pt x="62" y="190"/>
                  </a:lnTo>
                  <a:lnTo>
                    <a:pt x="62" y="190"/>
                  </a:lnTo>
                  <a:lnTo>
                    <a:pt x="58" y="192"/>
                  </a:lnTo>
                  <a:lnTo>
                    <a:pt x="58" y="192"/>
                  </a:lnTo>
                  <a:lnTo>
                    <a:pt x="56" y="192"/>
                  </a:lnTo>
                  <a:lnTo>
                    <a:pt x="56" y="194"/>
                  </a:lnTo>
                  <a:lnTo>
                    <a:pt x="56" y="196"/>
                  </a:lnTo>
                  <a:lnTo>
                    <a:pt x="54" y="198"/>
                  </a:lnTo>
                  <a:lnTo>
                    <a:pt x="52" y="198"/>
                  </a:lnTo>
                  <a:lnTo>
                    <a:pt x="52" y="198"/>
                  </a:lnTo>
                  <a:lnTo>
                    <a:pt x="48" y="202"/>
                  </a:lnTo>
                  <a:lnTo>
                    <a:pt x="44" y="200"/>
                  </a:lnTo>
                  <a:lnTo>
                    <a:pt x="46" y="200"/>
                  </a:lnTo>
                  <a:lnTo>
                    <a:pt x="48" y="198"/>
                  </a:lnTo>
                  <a:lnTo>
                    <a:pt x="50" y="198"/>
                  </a:lnTo>
                  <a:lnTo>
                    <a:pt x="48" y="198"/>
                  </a:lnTo>
                  <a:lnTo>
                    <a:pt x="46" y="196"/>
                  </a:lnTo>
                  <a:lnTo>
                    <a:pt x="48" y="192"/>
                  </a:lnTo>
                  <a:lnTo>
                    <a:pt x="48" y="192"/>
                  </a:lnTo>
                  <a:lnTo>
                    <a:pt x="46" y="192"/>
                  </a:lnTo>
                  <a:lnTo>
                    <a:pt x="48" y="190"/>
                  </a:lnTo>
                  <a:lnTo>
                    <a:pt x="46" y="186"/>
                  </a:lnTo>
                  <a:lnTo>
                    <a:pt x="48" y="184"/>
                  </a:lnTo>
                  <a:lnTo>
                    <a:pt x="52" y="180"/>
                  </a:lnTo>
                  <a:lnTo>
                    <a:pt x="54" y="180"/>
                  </a:lnTo>
                  <a:lnTo>
                    <a:pt x="52" y="180"/>
                  </a:lnTo>
                  <a:lnTo>
                    <a:pt x="48" y="180"/>
                  </a:lnTo>
                  <a:lnTo>
                    <a:pt x="48" y="180"/>
                  </a:lnTo>
                  <a:lnTo>
                    <a:pt x="46" y="180"/>
                  </a:lnTo>
                  <a:lnTo>
                    <a:pt x="44" y="180"/>
                  </a:lnTo>
                  <a:lnTo>
                    <a:pt x="42" y="180"/>
                  </a:lnTo>
                  <a:lnTo>
                    <a:pt x="42" y="180"/>
                  </a:lnTo>
                  <a:lnTo>
                    <a:pt x="42" y="178"/>
                  </a:lnTo>
                  <a:lnTo>
                    <a:pt x="42" y="176"/>
                  </a:lnTo>
                  <a:lnTo>
                    <a:pt x="44" y="174"/>
                  </a:lnTo>
                  <a:lnTo>
                    <a:pt x="46" y="174"/>
                  </a:lnTo>
                  <a:lnTo>
                    <a:pt x="48" y="170"/>
                  </a:lnTo>
                  <a:lnTo>
                    <a:pt x="50" y="170"/>
                  </a:lnTo>
                  <a:lnTo>
                    <a:pt x="52" y="170"/>
                  </a:lnTo>
                  <a:lnTo>
                    <a:pt x="58" y="170"/>
                  </a:lnTo>
                  <a:lnTo>
                    <a:pt x="60" y="170"/>
                  </a:lnTo>
                  <a:lnTo>
                    <a:pt x="62" y="172"/>
                  </a:lnTo>
                  <a:lnTo>
                    <a:pt x="66" y="172"/>
                  </a:lnTo>
                  <a:lnTo>
                    <a:pt x="64" y="170"/>
                  </a:lnTo>
                  <a:lnTo>
                    <a:pt x="64" y="168"/>
                  </a:lnTo>
                  <a:lnTo>
                    <a:pt x="62" y="166"/>
                  </a:lnTo>
                  <a:lnTo>
                    <a:pt x="60" y="164"/>
                  </a:lnTo>
                  <a:lnTo>
                    <a:pt x="58" y="160"/>
                  </a:lnTo>
                  <a:lnTo>
                    <a:pt x="62" y="158"/>
                  </a:lnTo>
                  <a:lnTo>
                    <a:pt x="66" y="158"/>
                  </a:lnTo>
                  <a:lnTo>
                    <a:pt x="68" y="156"/>
                  </a:lnTo>
                  <a:lnTo>
                    <a:pt x="70" y="154"/>
                  </a:lnTo>
                  <a:lnTo>
                    <a:pt x="74" y="152"/>
                  </a:lnTo>
                  <a:lnTo>
                    <a:pt x="74" y="150"/>
                  </a:lnTo>
                  <a:lnTo>
                    <a:pt x="76" y="150"/>
                  </a:lnTo>
                  <a:lnTo>
                    <a:pt x="78" y="146"/>
                  </a:lnTo>
                  <a:lnTo>
                    <a:pt x="78" y="144"/>
                  </a:lnTo>
                  <a:lnTo>
                    <a:pt x="80" y="140"/>
                  </a:lnTo>
                  <a:lnTo>
                    <a:pt x="78" y="138"/>
                  </a:lnTo>
                  <a:lnTo>
                    <a:pt x="78" y="134"/>
                  </a:lnTo>
                  <a:lnTo>
                    <a:pt x="76" y="128"/>
                  </a:lnTo>
                  <a:lnTo>
                    <a:pt x="74" y="128"/>
                  </a:lnTo>
                  <a:lnTo>
                    <a:pt x="72" y="124"/>
                  </a:lnTo>
                  <a:lnTo>
                    <a:pt x="74" y="124"/>
                  </a:lnTo>
                  <a:lnTo>
                    <a:pt x="76" y="122"/>
                  </a:lnTo>
                  <a:lnTo>
                    <a:pt x="76" y="118"/>
                  </a:lnTo>
                  <a:lnTo>
                    <a:pt x="74" y="116"/>
                  </a:lnTo>
                  <a:lnTo>
                    <a:pt x="74" y="114"/>
                  </a:lnTo>
                  <a:lnTo>
                    <a:pt x="78" y="110"/>
                  </a:lnTo>
                  <a:lnTo>
                    <a:pt x="78" y="108"/>
                  </a:lnTo>
                  <a:lnTo>
                    <a:pt x="76" y="108"/>
                  </a:lnTo>
                  <a:lnTo>
                    <a:pt x="74" y="106"/>
                  </a:lnTo>
                  <a:lnTo>
                    <a:pt x="74" y="102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4" y="100"/>
                  </a:lnTo>
                  <a:lnTo>
                    <a:pt x="72" y="100"/>
                  </a:lnTo>
                  <a:lnTo>
                    <a:pt x="70" y="98"/>
                  </a:lnTo>
                  <a:lnTo>
                    <a:pt x="68" y="98"/>
                  </a:lnTo>
                  <a:lnTo>
                    <a:pt x="66" y="96"/>
                  </a:lnTo>
                  <a:lnTo>
                    <a:pt x="68" y="94"/>
                  </a:lnTo>
                  <a:lnTo>
                    <a:pt x="66" y="94"/>
                  </a:lnTo>
                  <a:lnTo>
                    <a:pt x="64" y="94"/>
                  </a:lnTo>
                  <a:lnTo>
                    <a:pt x="62" y="92"/>
                  </a:lnTo>
                  <a:lnTo>
                    <a:pt x="62" y="90"/>
                  </a:lnTo>
                  <a:lnTo>
                    <a:pt x="60" y="88"/>
                  </a:lnTo>
                  <a:lnTo>
                    <a:pt x="58" y="88"/>
                  </a:lnTo>
                  <a:lnTo>
                    <a:pt x="56" y="86"/>
                  </a:lnTo>
                  <a:lnTo>
                    <a:pt x="56" y="84"/>
                  </a:lnTo>
                  <a:lnTo>
                    <a:pt x="52" y="80"/>
                  </a:lnTo>
                  <a:lnTo>
                    <a:pt x="52" y="78"/>
                  </a:lnTo>
                  <a:lnTo>
                    <a:pt x="48" y="74"/>
                  </a:lnTo>
                  <a:lnTo>
                    <a:pt x="46" y="72"/>
                  </a:lnTo>
                  <a:lnTo>
                    <a:pt x="42" y="68"/>
                  </a:lnTo>
                  <a:lnTo>
                    <a:pt x="40" y="68"/>
                  </a:lnTo>
                  <a:lnTo>
                    <a:pt x="36" y="66"/>
                  </a:lnTo>
                  <a:lnTo>
                    <a:pt x="32" y="66"/>
                  </a:lnTo>
                  <a:lnTo>
                    <a:pt x="30" y="62"/>
                  </a:lnTo>
                  <a:lnTo>
                    <a:pt x="28" y="62"/>
                  </a:lnTo>
                  <a:lnTo>
                    <a:pt x="28" y="60"/>
                  </a:lnTo>
                  <a:lnTo>
                    <a:pt x="30" y="58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8" y="54"/>
                  </a:lnTo>
                  <a:lnTo>
                    <a:pt x="32" y="52"/>
                  </a:lnTo>
                  <a:lnTo>
                    <a:pt x="34" y="52"/>
                  </a:lnTo>
                  <a:lnTo>
                    <a:pt x="36" y="50"/>
                  </a:lnTo>
                  <a:lnTo>
                    <a:pt x="38" y="46"/>
                  </a:lnTo>
                  <a:lnTo>
                    <a:pt x="38" y="44"/>
                  </a:lnTo>
                  <a:lnTo>
                    <a:pt x="38" y="42"/>
                  </a:lnTo>
                  <a:lnTo>
                    <a:pt x="36" y="42"/>
                  </a:lnTo>
                  <a:lnTo>
                    <a:pt x="36" y="40"/>
                  </a:lnTo>
                  <a:lnTo>
                    <a:pt x="34" y="38"/>
                  </a:lnTo>
                  <a:lnTo>
                    <a:pt x="32" y="36"/>
                  </a:lnTo>
                  <a:lnTo>
                    <a:pt x="30" y="34"/>
                  </a:lnTo>
                  <a:lnTo>
                    <a:pt x="26" y="34"/>
                  </a:lnTo>
                  <a:lnTo>
                    <a:pt x="24" y="36"/>
                  </a:lnTo>
                  <a:lnTo>
                    <a:pt x="20" y="36"/>
                  </a:lnTo>
                  <a:lnTo>
                    <a:pt x="16" y="36"/>
                  </a:lnTo>
                  <a:lnTo>
                    <a:pt x="12" y="30"/>
                  </a:lnTo>
                  <a:lnTo>
                    <a:pt x="8" y="26"/>
                  </a:lnTo>
                  <a:lnTo>
                    <a:pt x="10" y="24"/>
                  </a:lnTo>
                  <a:lnTo>
                    <a:pt x="8" y="22"/>
                  </a:lnTo>
                  <a:lnTo>
                    <a:pt x="6" y="20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4"/>
                  </a:lnTo>
                  <a:close/>
                  <a:moveTo>
                    <a:pt x="34" y="178"/>
                  </a:moveTo>
                  <a:lnTo>
                    <a:pt x="36" y="180"/>
                  </a:lnTo>
                  <a:lnTo>
                    <a:pt x="34" y="180"/>
                  </a:lnTo>
                  <a:lnTo>
                    <a:pt x="36" y="182"/>
                  </a:lnTo>
                  <a:lnTo>
                    <a:pt x="38" y="182"/>
                  </a:lnTo>
                  <a:lnTo>
                    <a:pt x="38" y="178"/>
                  </a:lnTo>
                  <a:lnTo>
                    <a:pt x="38" y="178"/>
                  </a:lnTo>
                  <a:lnTo>
                    <a:pt x="36" y="176"/>
                  </a:lnTo>
                  <a:lnTo>
                    <a:pt x="34" y="17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0" name="Country : Laos"/>
            <p:cNvSpPr>
              <a:spLocks/>
            </p:cNvSpPr>
            <p:nvPr/>
          </p:nvSpPr>
          <p:spPr bwMode="auto">
            <a:xfrm>
              <a:off x="6933066" y="3535309"/>
              <a:ext cx="212967" cy="241636"/>
            </a:xfrm>
            <a:custGeom>
              <a:avLst/>
              <a:gdLst>
                <a:gd name="T0" fmla="*/ 16 w 104"/>
                <a:gd name="T1" fmla="*/ 16 h 118"/>
                <a:gd name="T2" fmla="*/ 20 w 104"/>
                <a:gd name="T3" fmla="*/ 12 h 118"/>
                <a:gd name="T4" fmla="*/ 18 w 104"/>
                <a:gd name="T5" fmla="*/ 2 h 118"/>
                <a:gd name="T6" fmla="*/ 26 w 104"/>
                <a:gd name="T7" fmla="*/ 0 h 118"/>
                <a:gd name="T8" fmla="*/ 32 w 104"/>
                <a:gd name="T9" fmla="*/ 6 h 118"/>
                <a:gd name="T10" fmla="*/ 34 w 104"/>
                <a:gd name="T11" fmla="*/ 12 h 118"/>
                <a:gd name="T12" fmla="*/ 46 w 104"/>
                <a:gd name="T13" fmla="*/ 22 h 118"/>
                <a:gd name="T14" fmla="*/ 56 w 104"/>
                <a:gd name="T15" fmla="*/ 20 h 118"/>
                <a:gd name="T16" fmla="*/ 62 w 104"/>
                <a:gd name="T17" fmla="*/ 26 h 118"/>
                <a:gd name="T18" fmla="*/ 64 w 104"/>
                <a:gd name="T19" fmla="*/ 30 h 118"/>
                <a:gd name="T20" fmla="*/ 60 w 104"/>
                <a:gd name="T21" fmla="*/ 38 h 118"/>
                <a:gd name="T22" fmla="*/ 52 w 104"/>
                <a:gd name="T23" fmla="*/ 40 h 118"/>
                <a:gd name="T24" fmla="*/ 54 w 104"/>
                <a:gd name="T25" fmla="*/ 46 h 118"/>
                <a:gd name="T26" fmla="*/ 58 w 104"/>
                <a:gd name="T27" fmla="*/ 52 h 118"/>
                <a:gd name="T28" fmla="*/ 68 w 104"/>
                <a:gd name="T29" fmla="*/ 54 h 118"/>
                <a:gd name="T30" fmla="*/ 78 w 104"/>
                <a:gd name="T31" fmla="*/ 64 h 118"/>
                <a:gd name="T32" fmla="*/ 82 w 104"/>
                <a:gd name="T33" fmla="*/ 72 h 118"/>
                <a:gd name="T34" fmla="*/ 88 w 104"/>
                <a:gd name="T35" fmla="*/ 76 h 118"/>
                <a:gd name="T36" fmla="*/ 92 w 104"/>
                <a:gd name="T37" fmla="*/ 80 h 118"/>
                <a:gd name="T38" fmla="*/ 94 w 104"/>
                <a:gd name="T39" fmla="*/ 84 h 118"/>
                <a:gd name="T40" fmla="*/ 100 w 104"/>
                <a:gd name="T41" fmla="*/ 86 h 118"/>
                <a:gd name="T42" fmla="*/ 100 w 104"/>
                <a:gd name="T43" fmla="*/ 88 h 118"/>
                <a:gd name="T44" fmla="*/ 104 w 104"/>
                <a:gd name="T45" fmla="*/ 94 h 118"/>
                <a:gd name="T46" fmla="*/ 100 w 104"/>
                <a:gd name="T47" fmla="*/ 102 h 118"/>
                <a:gd name="T48" fmla="*/ 100 w 104"/>
                <a:gd name="T49" fmla="*/ 110 h 118"/>
                <a:gd name="T50" fmla="*/ 92 w 104"/>
                <a:gd name="T51" fmla="*/ 108 h 118"/>
                <a:gd name="T52" fmla="*/ 84 w 104"/>
                <a:gd name="T53" fmla="*/ 108 h 118"/>
                <a:gd name="T54" fmla="*/ 88 w 104"/>
                <a:gd name="T55" fmla="*/ 116 h 118"/>
                <a:gd name="T56" fmla="*/ 82 w 104"/>
                <a:gd name="T57" fmla="*/ 112 h 118"/>
                <a:gd name="T58" fmla="*/ 74 w 104"/>
                <a:gd name="T59" fmla="*/ 108 h 118"/>
                <a:gd name="T60" fmla="*/ 78 w 104"/>
                <a:gd name="T61" fmla="*/ 102 h 118"/>
                <a:gd name="T62" fmla="*/ 78 w 104"/>
                <a:gd name="T63" fmla="*/ 96 h 118"/>
                <a:gd name="T64" fmla="*/ 74 w 104"/>
                <a:gd name="T65" fmla="*/ 90 h 118"/>
                <a:gd name="T66" fmla="*/ 70 w 104"/>
                <a:gd name="T67" fmla="*/ 86 h 118"/>
                <a:gd name="T68" fmla="*/ 66 w 104"/>
                <a:gd name="T69" fmla="*/ 80 h 118"/>
                <a:gd name="T70" fmla="*/ 66 w 104"/>
                <a:gd name="T71" fmla="*/ 72 h 118"/>
                <a:gd name="T72" fmla="*/ 62 w 104"/>
                <a:gd name="T73" fmla="*/ 66 h 118"/>
                <a:gd name="T74" fmla="*/ 50 w 104"/>
                <a:gd name="T75" fmla="*/ 56 h 118"/>
                <a:gd name="T76" fmla="*/ 38 w 104"/>
                <a:gd name="T77" fmla="*/ 64 h 118"/>
                <a:gd name="T78" fmla="*/ 28 w 104"/>
                <a:gd name="T79" fmla="*/ 58 h 118"/>
                <a:gd name="T80" fmla="*/ 20 w 104"/>
                <a:gd name="T81" fmla="*/ 64 h 118"/>
                <a:gd name="T82" fmla="*/ 18 w 104"/>
                <a:gd name="T83" fmla="*/ 54 h 118"/>
                <a:gd name="T84" fmla="*/ 18 w 104"/>
                <a:gd name="T85" fmla="*/ 48 h 118"/>
                <a:gd name="T86" fmla="*/ 18 w 104"/>
                <a:gd name="T87" fmla="*/ 40 h 118"/>
                <a:gd name="T88" fmla="*/ 8 w 104"/>
                <a:gd name="T89" fmla="*/ 40 h 118"/>
                <a:gd name="T90" fmla="*/ 8 w 104"/>
                <a:gd name="T91" fmla="*/ 32 h 118"/>
                <a:gd name="T92" fmla="*/ 0 w 104"/>
                <a:gd name="T93" fmla="*/ 26 h 118"/>
                <a:gd name="T94" fmla="*/ 6 w 104"/>
                <a:gd name="T95" fmla="*/ 22 h 118"/>
                <a:gd name="T96" fmla="*/ 6 w 104"/>
                <a:gd name="T97" fmla="*/ 1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4" h="118">
                  <a:moveTo>
                    <a:pt x="12" y="12"/>
                  </a:moveTo>
                  <a:lnTo>
                    <a:pt x="14" y="14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18" y="6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30" y="2"/>
                  </a:lnTo>
                  <a:lnTo>
                    <a:pt x="32" y="6"/>
                  </a:lnTo>
                  <a:lnTo>
                    <a:pt x="34" y="8"/>
                  </a:lnTo>
                  <a:lnTo>
                    <a:pt x="36" y="10"/>
                  </a:lnTo>
                  <a:lnTo>
                    <a:pt x="34" y="12"/>
                  </a:lnTo>
                  <a:lnTo>
                    <a:pt x="38" y="16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50" y="22"/>
                  </a:lnTo>
                  <a:lnTo>
                    <a:pt x="52" y="20"/>
                  </a:lnTo>
                  <a:lnTo>
                    <a:pt x="56" y="20"/>
                  </a:lnTo>
                  <a:lnTo>
                    <a:pt x="58" y="22"/>
                  </a:lnTo>
                  <a:lnTo>
                    <a:pt x="60" y="24"/>
                  </a:lnTo>
                  <a:lnTo>
                    <a:pt x="62" y="26"/>
                  </a:lnTo>
                  <a:lnTo>
                    <a:pt x="62" y="28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4" y="32"/>
                  </a:lnTo>
                  <a:lnTo>
                    <a:pt x="62" y="36"/>
                  </a:lnTo>
                  <a:lnTo>
                    <a:pt x="60" y="38"/>
                  </a:lnTo>
                  <a:lnTo>
                    <a:pt x="58" y="38"/>
                  </a:lnTo>
                  <a:lnTo>
                    <a:pt x="54" y="40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6" y="44"/>
                  </a:lnTo>
                  <a:lnTo>
                    <a:pt x="54" y="46"/>
                  </a:lnTo>
                  <a:lnTo>
                    <a:pt x="54" y="48"/>
                  </a:lnTo>
                  <a:lnTo>
                    <a:pt x="56" y="48"/>
                  </a:lnTo>
                  <a:lnTo>
                    <a:pt x="58" y="52"/>
                  </a:lnTo>
                  <a:lnTo>
                    <a:pt x="62" y="52"/>
                  </a:lnTo>
                  <a:lnTo>
                    <a:pt x="66" y="54"/>
                  </a:lnTo>
                  <a:lnTo>
                    <a:pt x="68" y="54"/>
                  </a:lnTo>
                  <a:lnTo>
                    <a:pt x="72" y="58"/>
                  </a:lnTo>
                  <a:lnTo>
                    <a:pt x="74" y="60"/>
                  </a:lnTo>
                  <a:lnTo>
                    <a:pt x="78" y="64"/>
                  </a:lnTo>
                  <a:lnTo>
                    <a:pt x="78" y="66"/>
                  </a:lnTo>
                  <a:lnTo>
                    <a:pt x="82" y="70"/>
                  </a:lnTo>
                  <a:lnTo>
                    <a:pt x="82" y="72"/>
                  </a:lnTo>
                  <a:lnTo>
                    <a:pt x="84" y="74"/>
                  </a:lnTo>
                  <a:lnTo>
                    <a:pt x="86" y="74"/>
                  </a:lnTo>
                  <a:lnTo>
                    <a:pt x="88" y="76"/>
                  </a:lnTo>
                  <a:lnTo>
                    <a:pt x="88" y="78"/>
                  </a:lnTo>
                  <a:lnTo>
                    <a:pt x="90" y="80"/>
                  </a:lnTo>
                  <a:lnTo>
                    <a:pt x="92" y="80"/>
                  </a:lnTo>
                  <a:lnTo>
                    <a:pt x="94" y="80"/>
                  </a:lnTo>
                  <a:lnTo>
                    <a:pt x="92" y="82"/>
                  </a:lnTo>
                  <a:lnTo>
                    <a:pt x="94" y="84"/>
                  </a:lnTo>
                  <a:lnTo>
                    <a:pt x="96" y="84"/>
                  </a:lnTo>
                  <a:lnTo>
                    <a:pt x="98" y="86"/>
                  </a:lnTo>
                  <a:lnTo>
                    <a:pt x="100" y="86"/>
                  </a:lnTo>
                  <a:lnTo>
                    <a:pt x="102" y="86"/>
                  </a:lnTo>
                  <a:lnTo>
                    <a:pt x="102" y="86"/>
                  </a:lnTo>
                  <a:lnTo>
                    <a:pt x="100" y="88"/>
                  </a:lnTo>
                  <a:lnTo>
                    <a:pt x="100" y="92"/>
                  </a:lnTo>
                  <a:lnTo>
                    <a:pt x="102" y="94"/>
                  </a:lnTo>
                  <a:lnTo>
                    <a:pt x="104" y="94"/>
                  </a:lnTo>
                  <a:lnTo>
                    <a:pt x="104" y="96"/>
                  </a:lnTo>
                  <a:lnTo>
                    <a:pt x="100" y="100"/>
                  </a:lnTo>
                  <a:lnTo>
                    <a:pt x="100" y="102"/>
                  </a:lnTo>
                  <a:lnTo>
                    <a:pt x="102" y="104"/>
                  </a:lnTo>
                  <a:lnTo>
                    <a:pt x="102" y="108"/>
                  </a:lnTo>
                  <a:lnTo>
                    <a:pt x="100" y="110"/>
                  </a:lnTo>
                  <a:lnTo>
                    <a:pt x="96" y="110"/>
                  </a:lnTo>
                  <a:lnTo>
                    <a:pt x="94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88" y="106"/>
                  </a:lnTo>
                  <a:lnTo>
                    <a:pt x="84" y="108"/>
                  </a:lnTo>
                  <a:lnTo>
                    <a:pt x="88" y="112"/>
                  </a:lnTo>
                  <a:lnTo>
                    <a:pt x="88" y="114"/>
                  </a:lnTo>
                  <a:lnTo>
                    <a:pt x="88" y="116"/>
                  </a:lnTo>
                  <a:lnTo>
                    <a:pt x="88" y="118"/>
                  </a:lnTo>
                  <a:lnTo>
                    <a:pt x="84" y="116"/>
                  </a:lnTo>
                  <a:lnTo>
                    <a:pt x="82" y="112"/>
                  </a:lnTo>
                  <a:lnTo>
                    <a:pt x="78" y="112"/>
                  </a:lnTo>
                  <a:lnTo>
                    <a:pt x="76" y="110"/>
                  </a:lnTo>
                  <a:lnTo>
                    <a:pt x="74" y="108"/>
                  </a:lnTo>
                  <a:lnTo>
                    <a:pt x="76" y="108"/>
                  </a:lnTo>
                  <a:lnTo>
                    <a:pt x="78" y="106"/>
                  </a:lnTo>
                  <a:lnTo>
                    <a:pt x="78" y="102"/>
                  </a:lnTo>
                  <a:lnTo>
                    <a:pt x="76" y="100"/>
                  </a:lnTo>
                  <a:lnTo>
                    <a:pt x="78" y="98"/>
                  </a:lnTo>
                  <a:lnTo>
                    <a:pt x="78" y="96"/>
                  </a:lnTo>
                  <a:lnTo>
                    <a:pt x="78" y="92"/>
                  </a:lnTo>
                  <a:lnTo>
                    <a:pt x="78" y="92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2" y="86"/>
                  </a:lnTo>
                  <a:lnTo>
                    <a:pt x="70" y="86"/>
                  </a:lnTo>
                  <a:lnTo>
                    <a:pt x="68" y="84"/>
                  </a:lnTo>
                  <a:lnTo>
                    <a:pt x="66" y="82"/>
                  </a:lnTo>
                  <a:lnTo>
                    <a:pt x="66" y="80"/>
                  </a:lnTo>
                  <a:lnTo>
                    <a:pt x="66" y="76"/>
                  </a:lnTo>
                  <a:lnTo>
                    <a:pt x="66" y="74"/>
                  </a:lnTo>
                  <a:lnTo>
                    <a:pt x="66" y="72"/>
                  </a:lnTo>
                  <a:lnTo>
                    <a:pt x="66" y="70"/>
                  </a:lnTo>
                  <a:lnTo>
                    <a:pt x="66" y="68"/>
                  </a:lnTo>
                  <a:lnTo>
                    <a:pt x="62" y="66"/>
                  </a:lnTo>
                  <a:lnTo>
                    <a:pt x="56" y="62"/>
                  </a:lnTo>
                  <a:lnTo>
                    <a:pt x="54" y="58"/>
                  </a:lnTo>
                  <a:lnTo>
                    <a:pt x="50" y="56"/>
                  </a:lnTo>
                  <a:lnTo>
                    <a:pt x="44" y="56"/>
                  </a:lnTo>
                  <a:lnTo>
                    <a:pt x="42" y="62"/>
                  </a:lnTo>
                  <a:lnTo>
                    <a:pt x="38" y="64"/>
                  </a:lnTo>
                  <a:lnTo>
                    <a:pt x="34" y="60"/>
                  </a:lnTo>
                  <a:lnTo>
                    <a:pt x="32" y="60"/>
                  </a:lnTo>
                  <a:lnTo>
                    <a:pt x="28" y="58"/>
                  </a:lnTo>
                  <a:lnTo>
                    <a:pt x="24" y="60"/>
                  </a:lnTo>
                  <a:lnTo>
                    <a:pt x="24" y="62"/>
                  </a:lnTo>
                  <a:lnTo>
                    <a:pt x="20" y="64"/>
                  </a:lnTo>
                  <a:lnTo>
                    <a:pt x="18" y="66"/>
                  </a:lnTo>
                  <a:lnTo>
                    <a:pt x="18" y="58"/>
                  </a:lnTo>
                  <a:lnTo>
                    <a:pt x="18" y="54"/>
                  </a:lnTo>
                  <a:lnTo>
                    <a:pt x="16" y="52"/>
                  </a:lnTo>
                  <a:lnTo>
                    <a:pt x="18" y="50"/>
                  </a:lnTo>
                  <a:lnTo>
                    <a:pt x="18" y="48"/>
                  </a:lnTo>
                  <a:lnTo>
                    <a:pt x="16" y="44"/>
                  </a:lnTo>
                  <a:lnTo>
                    <a:pt x="18" y="42"/>
                  </a:lnTo>
                  <a:lnTo>
                    <a:pt x="18" y="40"/>
                  </a:lnTo>
                  <a:lnTo>
                    <a:pt x="12" y="40"/>
                  </a:lnTo>
                  <a:lnTo>
                    <a:pt x="10" y="42"/>
                  </a:lnTo>
                  <a:lnTo>
                    <a:pt x="8" y="40"/>
                  </a:lnTo>
                  <a:lnTo>
                    <a:pt x="6" y="38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6" y="30"/>
                  </a:lnTo>
                  <a:lnTo>
                    <a:pt x="2" y="30"/>
                  </a:lnTo>
                  <a:lnTo>
                    <a:pt x="0" y="26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10" y="14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1" name="Country : Thailand"/>
            <p:cNvSpPr>
              <a:spLocks noEditPoints="1"/>
            </p:cNvSpPr>
            <p:nvPr/>
          </p:nvSpPr>
          <p:spPr bwMode="auto">
            <a:xfrm>
              <a:off x="6871633" y="3588551"/>
              <a:ext cx="221158" cy="405456"/>
            </a:xfrm>
            <a:custGeom>
              <a:avLst/>
              <a:gdLst>
                <a:gd name="T0" fmla="*/ 38 w 108"/>
                <a:gd name="T1" fmla="*/ 10 h 198"/>
                <a:gd name="T2" fmla="*/ 48 w 108"/>
                <a:gd name="T3" fmla="*/ 14 h 198"/>
                <a:gd name="T4" fmla="*/ 46 w 108"/>
                <a:gd name="T5" fmla="*/ 26 h 198"/>
                <a:gd name="T6" fmla="*/ 54 w 108"/>
                <a:gd name="T7" fmla="*/ 36 h 198"/>
                <a:gd name="T8" fmla="*/ 68 w 108"/>
                <a:gd name="T9" fmla="*/ 38 h 198"/>
                <a:gd name="T10" fmla="*/ 86 w 108"/>
                <a:gd name="T11" fmla="*/ 36 h 198"/>
                <a:gd name="T12" fmla="*/ 96 w 108"/>
                <a:gd name="T13" fmla="*/ 48 h 198"/>
                <a:gd name="T14" fmla="*/ 100 w 108"/>
                <a:gd name="T15" fmla="*/ 60 h 198"/>
                <a:gd name="T16" fmla="*/ 108 w 108"/>
                <a:gd name="T17" fmla="*/ 66 h 198"/>
                <a:gd name="T18" fmla="*/ 108 w 108"/>
                <a:gd name="T19" fmla="*/ 80 h 198"/>
                <a:gd name="T20" fmla="*/ 94 w 108"/>
                <a:gd name="T21" fmla="*/ 82 h 198"/>
                <a:gd name="T22" fmla="*/ 78 w 108"/>
                <a:gd name="T23" fmla="*/ 84 h 198"/>
                <a:gd name="T24" fmla="*/ 68 w 108"/>
                <a:gd name="T25" fmla="*/ 98 h 198"/>
                <a:gd name="T26" fmla="*/ 72 w 108"/>
                <a:gd name="T27" fmla="*/ 114 h 198"/>
                <a:gd name="T28" fmla="*/ 68 w 108"/>
                <a:gd name="T29" fmla="*/ 112 h 198"/>
                <a:gd name="T30" fmla="*/ 60 w 108"/>
                <a:gd name="T31" fmla="*/ 106 h 198"/>
                <a:gd name="T32" fmla="*/ 56 w 108"/>
                <a:gd name="T33" fmla="*/ 108 h 198"/>
                <a:gd name="T34" fmla="*/ 50 w 108"/>
                <a:gd name="T35" fmla="*/ 106 h 198"/>
                <a:gd name="T36" fmla="*/ 48 w 108"/>
                <a:gd name="T37" fmla="*/ 96 h 198"/>
                <a:gd name="T38" fmla="*/ 42 w 108"/>
                <a:gd name="T39" fmla="*/ 98 h 198"/>
                <a:gd name="T40" fmla="*/ 38 w 108"/>
                <a:gd name="T41" fmla="*/ 98 h 198"/>
                <a:gd name="T42" fmla="*/ 38 w 108"/>
                <a:gd name="T43" fmla="*/ 108 h 198"/>
                <a:gd name="T44" fmla="*/ 36 w 108"/>
                <a:gd name="T45" fmla="*/ 118 h 198"/>
                <a:gd name="T46" fmla="*/ 30 w 108"/>
                <a:gd name="T47" fmla="*/ 140 h 198"/>
                <a:gd name="T48" fmla="*/ 32 w 108"/>
                <a:gd name="T49" fmla="*/ 146 h 198"/>
                <a:gd name="T50" fmla="*/ 34 w 108"/>
                <a:gd name="T51" fmla="*/ 154 h 198"/>
                <a:gd name="T52" fmla="*/ 40 w 108"/>
                <a:gd name="T53" fmla="*/ 154 h 198"/>
                <a:gd name="T54" fmla="*/ 44 w 108"/>
                <a:gd name="T55" fmla="*/ 164 h 198"/>
                <a:gd name="T56" fmla="*/ 48 w 108"/>
                <a:gd name="T57" fmla="*/ 164 h 198"/>
                <a:gd name="T58" fmla="*/ 48 w 108"/>
                <a:gd name="T59" fmla="*/ 174 h 198"/>
                <a:gd name="T60" fmla="*/ 50 w 108"/>
                <a:gd name="T61" fmla="*/ 176 h 198"/>
                <a:gd name="T62" fmla="*/ 58 w 108"/>
                <a:gd name="T63" fmla="*/ 184 h 198"/>
                <a:gd name="T64" fmla="*/ 66 w 108"/>
                <a:gd name="T65" fmla="*/ 190 h 198"/>
                <a:gd name="T66" fmla="*/ 66 w 108"/>
                <a:gd name="T67" fmla="*/ 198 h 198"/>
                <a:gd name="T68" fmla="*/ 56 w 108"/>
                <a:gd name="T69" fmla="*/ 196 h 198"/>
                <a:gd name="T70" fmla="*/ 54 w 108"/>
                <a:gd name="T71" fmla="*/ 188 h 198"/>
                <a:gd name="T72" fmla="*/ 44 w 108"/>
                <a:gd name="T73" fmla="*/ 188 h 198"/>
                <a:gd name="T74" fmla="*/ 38 w 108"/>
                <a:gd name="T75" fmla="*/ 180 h 198"/>
                <a:gd name="T76" fmla="*/ 30 w 108"/>
                <a:gd name="T77" fmla="*/ 172 h 198"/>
                <a:gd name="T78" fmla="*/ 26 w 108"/>
                <a:gd name="T79" fmla="*/ 164 h 198"/>
                <a:gd name="T80" fmla="*/ 20 w 108"/>
                <a:gd name="T81" fmla="*/ 160 h 198"/>
                <a:gd name="T82" fmla="*/ 22 w 108"/>
                <a:gd name="T83" fmla="*/ 150 h 198"/>
                <a:gd name="T84" fmla="*/ 26 w 108"/>
                <a:gd name="T85" fmla="*/ 142 h 198"/>
                <a:gd name="T86" fmla="*/ 26 w 108"/>
                <a:gd name="T87" fmla="*/ 130 h 198"/>
                <a:gd name="T88" fmla="*/ 32 w 108"/>
                <a:gd name="T89" fmla="*/ 114 h 198"/>
                <a:gd name="T90" fmla="*/ 30 w 108"/>
                <a:gd name="T91" fmla="*/ 100 h 198"/>
                <a:gd name="T92" fmla="*/ 20 w 108"/>
                <a:gd name="T93" fmla="*/ 84 h 198"/>
                <a:gd name="T94" fmla="*/ 18 w 108"/>
                <a:gd name="T95" fmla="*/ 68 h 198"/>
                <a:gd name="T96" fmla="*/ 18 w 108"/>
                <a:gd name="T97" fmla="*/ 56 h 198"/>
                <a:gd name="T98" fmla="*/ 8 w 108"/>
                <a:gd name="T99" fmla="*/ 40 h 198"/>
                <a:gd name="T100" fmla="*/ 0 w 108"/>
                <a:gd name="T101" fmla="*/ 30 h 198"/>
                <a:gd name="T102" fmla="*/ 8 w 108"/>
                <a:gd name="T103" fmla="*/ 20 h 198"/>
                <a:gd name="T104" fmla="*/ 20 w 108"/>
                <a:gd name="T105" fmla="*/ 12 h 198"/>
                <a:gd name="T106" fmla="*/ 26 w 108"/>
                <a:gd name="T107" fmla="*/ 6 h 198"/>
                <a:gd name="T108" fmla="*/ 30 w 108"/>
                <a:gd name="T109" fmla="*/ 0 h 198"/>
                <a:gd name="T110" fmla="*/ 40 w 108"/>
                <a:gd name="T111" fmla="*/ 186 h 198"/>
                <a:gd name="T112" fmla="*/ 30 w 108"/>
                <a:gd name="T113" fmla="*/ 176 h 198"/>
                <a:gd name="T114" fmla="*/ 22 w 108"/>
                <a:gd name="T115" fmla="*/ 168 h 198"/>
                <a:gd name="T116" fmla="*/ 22 w 108"/>
                <a:gd name="T117" fmla="*/ 168 h 198"/>
                <a:gd name="T118" fmla="*/ 66 w 108"/>
                <a:gd name="T119" fmla="*/ 116 h 198"/>
                <a:gd name="T120" fmla="*/ 42 w 108"/>
                <a:gd name="T121" fmla="*/ 144 h 198"/>
                <a:gd name="T122" fmla="*/ 42 w 108"/>
                <a:gd name="T123" fmla="*/ 148 h 198"/>
                <a:gd name="T124" fmla="*/ 42 w 108"/>
                <a:gd name="T125" fmla="*/ 14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8" h="198">
                  <a:moveTo>
                    <a:pt x="30" y="0"/>
                  </a:moveTo>
                  <a:lnTo>
                    <a:pt x="32" y="4"/>
                  </a:lnTo>
                  <a:lnTo>
                    <a:pt x="36" y="4"/>
                  </a:lnTo>
                  <a:lnTo>
                    <a:pt x="38" y="6"/>
                  </a:lnTo>
                  <a:lnTo>
                    <a:pt x="38" y="10"/>
                  </a:lnTo>
                  <a:lnTo>
                    <a:pt x="36" y="12"/>
                  </a:lnTo>
                  <a:lnTo>
                    <a:pt x="38" y="14"/>
                  </a:lnTo>
                  <a:lnTo>
                    <a:pt x="40" y="16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6" y="18"/>
                  </a:lnTo>
                  <a:lnTo>
                    <a:pt x="48" y="22"/>
                  </a:lnTo>
                  <a:lnTo>
                    <a:pt x="48" y="24"/>
                  </a:lnTo>
                  <a:lnTo>
                    <a:pt x="46" y="26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48" y="40"/>
                  </a:lnTo>
                  <a:lnTo>
                    <a:pt x="50" y="38"/>
                  </a:lnTo>
                  <a:lnTo>
                    <a:pt x="54" y="36"/>
                  </a:lnTo>
                  <a:lnTo>
                    <a:pt x="54" y="34"/>
                  </a:lnTo>
                  <a:lnTo>
                    <a:pt x="58" y="32"/>
                  </a:lnTo>
                  <a:lnTo>
                    <a:pt x="62" y="34"/>
                  </a:lnTo>
                  <a:lnTo>
                    <a:pt x="64" y="34"/>
                  </a:lnTo>
                  <a:lnTo>
                    <a:pt x="68" y="38"/>
                  </a:lnTo>
                  <a:lnTo>
                    <a:pt x="72" y="36"/>
                  </a:lnTo>
                  <a:lnTo>
                    <a:pt x="74" y="30"/>
                  </a:lnTo>
                  <a:lnTo>
                    <a:pt x="80" y="30"/>
                  </a:lnTo>
                  <a:lnTo>
                    <a:pt x="84" y="32"/>
                  </a:lnTo>
                  <a:lnTo>
                    <a:pt x="86" y="36"/>
                  </a:lnTo>
                  <a:lnTo>
                    <a:pt x="92" y="40"/>
                  </a:lnTo>
                  <a:lnTo>
                    <a:pt x="96" y="42"/>
                  </a:lnTo>
                  <a:lnTo>
                    <a:pt x="96" y="44"/>
                  </a:lnTo>
                  <a:lnTo>
                    <a:pt x="96" y="46"/>
                  </a:lnTo>
                  <a:lnTo>
                    <a:pt x="96" y="48"/>
                  </a:lnTo>
                  <a:lnTo>
                    <a:pt x="96" y="50"/>
                  </a:lnTo>
                  <a:lnTo>
                    <a:pt x="96" y="54"/>
                  </a:lnTo>
                  <a:lnTo>
                    <a:pt x="96" y="56"/>
                  </a:lnTo>
                  <a:lnTo>
                    <a:pt x="98" y="58"/>
                  </a:lnTo>
                  <a:lnTo>
                    <a:pt x="100" y="60"/>
                  </a:lnTo>
                  <a:lnTo>
                    <a:pt x="102" y="60"/>
                  </a:lnTo>
                  <a:lnTo>
                    <a:pt x="104" y="62"/>
                  </a:lnTo>
                  <a:lnTo>
                    <a:pt x="104" y="64"/>
                  </a:lnTo>
                  <a:lnTo>
                    <a:pt x="108" y="66"/>
                  </a:lnTo>
                  <a:lnTo>
                    <a:pt x="108" y="66"/>
                  </a:lnTo>
                  <a:lnTo>
                    <a:pt x="108" y="70"/>
                  </a:lnTo>
                  <a:lnTo>
                    <a:pt x="108" y="72"/>
                  </a:lnTo>
                  <a:lnTo>
                    <a:pt x="106" y="74"/>
                  </a:lnTo>
                  <a:lnTo>
                    <a:pt x="108" y="76"/>
                  </a:lnTo>
                  <a:lnTo>
                    <a:pt x="108" y="80"/>
                  </a:lnTo>
                  <a:lnTo>
                    <a:pt x="106" y="82"/>
                  </a:lnTo>
                  <a:lnTo>
                    <a:pt x="102" y="84"/>
                  </a:lnTo>
                  <a:lnTo>
                    <a:pt x="100" y="82"/>
                  </a:lnTo>
                  <a:lnTo>
                    <a:pt x="96" y="82"/>
                  </a:lnTo>
                  <a:lnTo>
                    <a:pt x="94" y="82"/>
                  </a:lnTo>
                  <a:lnTo>
                    <a:pt x="92" y="82"/>
                  </a:lnTo>
                  <a:lnTo>
                    <a:pt x="88" y="82"/>
                  </a:lnTo>
                  <a:lnTo>
                    <a:pt x="86" y="82"/>
                  </a:lnTo>
                  <a:lnTo>
                    <a:pt x="84" y="82"/>
                  </a:lnTo>
                  <a:lnTo>
                    <a:pt x="78" y="84"/>
                  </a:lnTo>
                  <a:lnTo>
                    <a:pt x="74" y="84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0" y="94"/>
                  </a:lnTo>
                  <a:lnTo>
                    <a:pt x="68" y="98"/>
                  </a:lnTo>
                  <a:lnTo>
                    <a:pt x="70" y="104"/>
                  </a:lnTo>
                  <a:lnTo>
                    <a:pt x="72" y="104"/>
                  </a:lnTo>
                  <a:lnTo>
                    <a:pt x="74" y="108"/>
                  </a:lnTo>
                  <a:lnTo>
                    <a:pt x="74" y="112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6"/>
                  </a:lnTo>
                  <a:lnTo>
                    <a:pt x="72" y="116"/>
                  </a:lnTo>
                  <a:lnTo>
                    <a:pt x="70" y="114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6" y="110"/>
                  </a:lnTo>
                  <a:lnTo>
                    <a:pt x="62" y="108"/>
                  </a:lnTo>
                  <a:lnTo>
                    <a:pt x="60" y="106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58" y="108"/>
                  </a:lnTo>
                  <a:lnTo>
                    <a:pt x="56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0"/>
                  </a:lnTo>
                  <a:lnTo>
                    <a:pt x="50" y="98"/>
                  </a:lnTo>
                  <a:lnTo>
                    <a:pt x="50" y="9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6" y="96"/>
                  </a:lnTo>
                  <a:lnTo>
                    <a:pt x="46" y="96"/>
                  </a:lnTo>
                  <a:lnTo>
                    <a:pt x="44" y="98"/>
                  </a:lnTo>
                  <a:lnTo>
                    <a:pt x="42" y="98"/>
                  </a:lnTo>
                  <a:lnTo>
                    <a:pt x="42" y="96"/>
                  </a:lnTo>
                  <a:lnTo>
                    <a:pt x="40" y="98"/>
                  </a:lnTo>
                  <a:lnTo>
                    <a:pt x="38" y="98"/>
                  </a:lnTo>
                  <a:lnTo>
                    <a:pt x="38" y="98"/>
                  </a:lnTo>
                  <a:lnTo>
                    <a:pt x="38" y="98"/>
                  </a:lnTo>
                  <a:lnTo>
                    <a:pt x="38" y="100"/>
                  </a:lnTo>
                  <a:lnTo>
                    <a:pt x="40" y="100"/>
                  </a:lnTo>
                  <a:lnTo>
                    <a:pt x="40" y="102"/>
                  </a:lnTo>
                  <a:lnTo>
                    <a:pt x="38" y="104"/>
                  </a:lnTo>
                  <a:lnTo>
                    <a:pt x="38" y="108"/>
                  </a:lnTo>
                  <a:lnTo>
                    <a:pt x="38" y="110"/>
                  </a:lnTo>
                  <a:lnTo>
                    <a:pt x="40" y="110"/>
                  </a:lnTo>
                  <a:lnTo>
                    <a:pt x="38" y="114"/>
                  </a:lnTo>
                  <a:lnTo>
                    <a:pt x="38" y="116"/>
                  </a:lnTo>
                  <a:lnTo>
                    <a:pt x="36" y="118"/>
                  </a:lnTo>
                  <a:lnTo>
                    <a:pt x="34" y="120"/>
                  </a:lnTo>
                  <a:lnTo>
                    <a:pt x="34" y="130"/>
                  </a:lnTo>
                  <a:lnTo>
                    <a:pt x="32" y="134"/>
                  </a:lnTo>
                  <a:lnTo>
                    <a:pt x="32" y="136"/>
                  </a:lnTo>
                  <a:lnTo>
                    <a:pt x="30" y="140"/>
                  </a:lnTo>
                  <a:lnTo>
                    <a:pt x="32" y="140"/>
                  </a:lnTo>
                  <a:lnTo>
                    <a:pt x="32" y="140"/>
                  </a:lnTo>
                  <a:lnTo>
                    <a:pt x="30" y="142"/>
                  </a:lnTo>
                  <a:lnTo>
                    <a:pt x="30" y="142"/>
                  </a:lnTo>
                  <a:lnTo>
                    <a:pt x="32" y="146"/>
                  </a:lnTo>
                  <a:lnTo>
                    <a:pt x="32" y="148"/>
                  </a:lnTo>
                  <a:lnTo>
                    <a:pt x="34" y="150"/>
                  </a:lnTo>
                  <a:lnTo>
                    <a:pt x="32" y="154"/>
                  </a:lnTo>
                  <a:lnTo>
                    <a:pt x="34" y="154"/>
                  </a:lnTo>
                  <a:lnTo>
                    <a:pt x="34" y="154"/>
                  </a:lnTo>
                  <a:lnTo>
                    <a:pt x="34" y="152"/>
                  </a:lnTo>
                  <a:lnTo>
                    <a:pt x="36" y="152"/>
                  </a:lnTo>
                  <a:lnTo>
                    <a:pt x="36" y="152"/>
                  </a:lnTo>
                  <a:lnTo>
                    <a:pt x="38" y="152"/>
                  </a:lnTo>
                  <a:lnTo>
                    <a:pt x="40" y="154"/>
                  </a:lnTo>
                  <a:lnTo>
                    <a:pt x="40" y="156"/>
                  </a:lnTo>
                  <a:lnTo>
                    <a:pt x="42" y="158"/>
                  </a:lnTo>
                  <a:lnTo>
                    <a:pt x="40" y="160"/>
                  </a:lnTo>
                  <a:lnTo>
                    <a:pt x="42" y="160"/>
                  </a:lnTo>
                  <a:lnTo>
                    <a:pt x="44" y="164"/>
                  </a:lnTo>
                  <a:lnTo>
                    <a:pt x="44" y="164"/>
                  </a:lnTo>
                  <a:lnTo>
                    <a:pt x="44" y="162"/>
                  </a:lnTo>
                  <a:lnTo>
                    <a:pt x="46" y="160"/>
                  </a:lnTo>
                  <a:lnTo>
                    <a:pt x="46" y="162"/>
                  </a:lnTo>
                  <a:lnTo>
                    <a:pt x="48" y="164"/>
                  </a:lnTo>
                  <a:lnTo>
                    <a:pt x="48" y="166"/>
                  </a:lnTo>
                  <a:lnTo>
                    <a:pt x="48" y="168"/>
                  </a:lnTo>
                  <a:lnTo>
                    <a:pt x="50" y="172"/>
                  </a:lnTo>
                  <a:lnTo>
                    <a:pt x="48" y="174"/>
                  </a:lnTo>
                  <a:lnTo>
                    <a:pt x="48" y="174"/>
                  </a:lnTo>
                  <a:lnTo>
                    <a:pt x="48" y="174"/>
                  </a:lnTo>
                  <a:lnTo>
                    <a:pt x="46" y="174"/>
                  </a:lnTo>
                  <a:lnTo>
                    <a:pt x="46" y="176"/>
                  </a:lnTo>
                  <a:lnTo>
                    <a:pt x="50" y="178"/>
                  </a:lnTo>
                  <a:lnTo>
                    <a:pt x="50" y="176"/>
                  </a:lnTo>
                  <a:lnTo>
                    <a:pt x="50" y="176"/>
                  </a:lnTo>
                  <a:lnTo>
                    <a:pt x="50" y="178"/>
                  </a:lnTo>
                  <a:lnTo>
                    <a:pt x="52" y="180"/>
                  </a:lnTo>
                  <a:lnTo>
                    <a:pt x="56" y="184"/>
                  </a:lnTo>
                  <a:lnTo>
                    <a:pt x="58" y="184"/>
                  </a:lnTo>
                  <a:lnTo>
                    <a:pt x="58" y="184"/>
                  </a:lnTo>
                  <a:lnTo>
                    <a:pt x="60" y="184"/>
                  </a:lnTo>
                  <a:lnTo>
                    <a:pt x="64" y="186"/>
                  </a:lnTo>
                  <a:lnTo>
                    <a:pt x="64" y="190"/>
                  </a:lnTo>
                  <a:lnTo>
                    <a:pt x="66" y="190"/>
                  </a:lnTo>
                  <a:lnTo>
                    <a:pt x="68" y="192"/>
                  </a:lnTo>
                  <a:lnTo>
                    <a:pt x="68" y="194"/>
                  </a:lnTo>
                  <a:lnTo>
                    <a:pt x="68" y="194"/>
                  </a:lnTo>
                  <a:lnTo>
                    <a:pt x="68" y="196"/>
                  </a:lnTo>
                  <a:lnTo>
                    <a:pt x="66" y="198"/>
                  </a:lnTo>
                  <a:lnTo>
                    <a:pt x="64" y="196"/>
                  </a:lnTo>
                  <a:lnTo>
                    <a:pt x="62" y="196"/>
                  </a:lnTo>
                  <a:lnTo>
                    <a:pt x="60" y="198"/>
                  </a:lnTo>
                  <a:lnTo>
                    <a:pt x="56" y="198"/>
                  </a:lnTo>
                  <a:lnTo>
                    <a:pt x="56" y="196"/>
                  </a:lnTo>
                  <a:lnTo>
                    <a:pt x="58" y="194"/>
                  </a:lnTo>
                  <a:lnTo>
                    <a:pt x="58" y="190"/>
                  </a:lnTo>
                  <a:lnTo>
                    <a:pt x="56" y="190"/>
                  </a:lnTo>
                  <a:lnTo>
                    <a:pt x="54" y="190"/>
                  </a:lnTo>
                  <a:lnTo>
                    <a:pt x="54" y="188"/>
                  </a:lnTo>
                  <a:lnTo>
                    <a:pt x="50" y="186"/>
                  </a:lnTo>
                  <a:lnTo>
                    <a:pt x="48" y="184"/>
                  </a:lnTo>
                  <a:lnTo>
                    <a:pt x="46" y="186"/>
                  </a:lnTo>
                  <a:lnTo>
                    <a:pt x="46" y="190"/>
                  </a:lnTo>
                  <a:lnTo>
                    <a:pt x="44" y="188"/>
                  </a:lnTo>
                  <a:lnTo>
                    <a:pt x="38" y="184"/>
                  </a:lnTo>
                  <a:lnTo>
                    <a:pt x="38" y="184"/>
                  </a:lnTo>
                  <a:lnTo>
                    <a:pt x="40" y="182"/>
                  </a:lnTo>
                  <a:lnTo>
                    <a:pt x="40" y="180"/>
                  </a:lnTo>
                  <a:lnTo>
                    <a:pt x="38" y="180"/>
                  </a:lnTo>
                  <a:lnTo>
                    <a:pt x="38" y="178"/>
                  </a:lnTo>
                  <a:lnTo>
                    <a:pt x="36" y="178"/>
                  </a:lnTo>
                  <a:lnTo>
                    <a:pt x="36" y="176"/>
                  </a:lnTo>
                  <a:lnTo>
                    <a:pt x="32" y="172"/>
                  </a:lnTo>
                  <a:lnTo>
                    <a:pt x="30" y="172"/>
                  </a:lnTo>
                  <a:lnTo>
                    <a:pt x="28" y="168"/>
                  </a:lnTo>
                  <a:lnTo>
                    <a:pt x="26" y="168"/>
                  </a:lnTo>
                  <a:lnTo>
                    <a:pt x="26" y="166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2" y="164"/>
                  </a:lnTo>
                  <a:lnTo>
                    <a:pt x="24" y="166"/>
                  </a:lnTo>
                  <a:lnTo>
                    <a:pt x="22" y="166"/>
                  </a:lnTo>
                  <a:lnTo>
                    <a:pt x="20" y="164"/>
                  </a:lnTo>
                  <a:lnTo>
                    <a:pt x="20" y="160"/>
                  </a:lnTo>
                  <a:lnTo>
                    <a:pt x="20" y="160"/>
                  </a:lnTo>
                  <a:lnTo>
                    <a:pt x="20" y="156"/>
                  </a:lnTo>
                  <a:lnTo>
                    <a:pt x="22" y="156"/>
                  </a:lnTo>
                  <a:lnTo>
                    <a:pt x="22" y="150"/>
                  </a:lnTo>
                  <a:lnTo>
                    <a:pt x="22" y="150"/>
                  </a:lnTo>
                  <a:lnTo>
                    <a:pt x="24" y="148"/>
                  </a:lnTo>
                  <a:lnTo>
                    <a:pt x="22" y="148"/>
                  </a:lnTo>
                  <a:lnTo>
                    <a:pt x="24" y="146"/>
                  </a:lnTo>
                  <a:lnTo>
                    <a:pt x="24" y="144"/>
                  </a:lnTo>
                  <a:lnTo>
                    <a:pt x="26" y="142"/>
                  </a:lnTo>
                  <a:lnTo>
                    <a:pt x="24" y="142"/>
                  </a:lnTo>
                  <a:lnTo>
                    <a:pt x="24" y="138"/>
                  </a:lnTo>
                  <a:lnTo>
                    <a:pt x="24" y="136"/>
                  </a:lnTo>
                  <a:lnTo>
                    <a:pt x="26" y="134"/>
                  </a:lnTo>
                  <a:lnTo>
                    <a:pt x="26" y="130"/>
                  </a:lnTo>
                  <a:lnTo>
                    <a:pt x="30" y="128"/>
                  </a:lnTo>
                  <a:lnTo>
                    <a:pt x="32" y="122"/>
                  </a:lnTo>
                  <a:lnTo>
                    <a:pt x="34" y="120"/>
                  </a:lnTo>
                  <a:lnTo>
                    <a:pt x="34" y="116"/>
                  </a:lnTo>
                  <a:lnTo>
                    <a:pt x="32" y="114"/>
                  </a:lnTo>
                  <a:lnTo>
                    <a:pt x="32" y="110"/>
                  </a:lnTo>
                  <a:lnTo>
                    <a:pt x="32" y="108"/>
                  </a:lnTo>
                  <a:lnTo>
                    <a:pt x="30" y="104"/>
                  </a:lnTo>
                  <a:lnTo>
                    <a:pt x="30" y="102"/>
                  </a:lnTo>
                  <a:lnTo>
                    <a:pt x="30" y="100"/>
                  </a:lnTo>
                  <a:lnTo>
                    <a:pt x="28" y="96"/>
                  </a:lnTo>
                  <a:lnTo>
                    <a:pt x="30" y="94"/>
                  </a:lnTo>
                  <a:lnTo>
                    <a:pt x="28" y="90"/>
                  </a:lnTo>
                  <a:lnTo>
                    <a:pt x="24" y="86"/>
                  </a:lnTo>
                  <a:lnTo>
                    <a:pt x="20" y="84"/>
                  </a:lnTo>
                  <a:lnTo>
                    <a:pt x="18" y="80"/>
                  </a:lnTo>
                  <a:lnTo>
                    <a:pt x="18" y="76"/>
                  </a:lnTo>
                  <a:lnTo>
                    <a:pt x="16" y="72"/>
                  </a:lnTo>
                  <a:lnTo>
                    <a:pt x="18" y="70"/>
                  </a:lnTo>
                  <a:lnTo>
                    <a:pt x="18" y="68"/>
                  </a:lnTo>
                  <a:lnTo>
                    <a:pt x="18" y="62"/>
                  </a:lnTo>
                  <a:lnTo>
                    <a:pt x="18" y="60"/>
                  </a:lnTo>
                  <a:lnTo>
                    <a:pt x="20" y="60"/>
                  </a:lnTo>
                  <a:lnTo>
                    <a:pt x="20" y="56"/>
                  </a:lnTo>
                  <a:lnTo>
                    <a:pt x="18" y="56"/>
                  </a:lnTo>
                  <a:lnTo>
                    <a:pt x="18" y="52"/>
                  </a:lnTo>
                  <a:lnTo>
                    <a:pt x="16" y="50"/>
                  </a:lnTo>
                  <a:lnTo>
                    <a:pt x="14" y="48"/>
                  </a:lnTo>
                  <a:lnTo>
                    <a:pt x="10" y="42"/>
                  </a:lnTo>
                  <a:lnTo>
                    <a:pt x="8" y="40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30"/>
                  </a:lnTo>
                  <a:lnTo>
                    <a:pt x="4" y="30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6" y="22"/>
                  </a:lnTo>
                  <a:lnTo>
                    <a:pt x="8" y="20"/>
                  </a:lnTo>
                  <a:lnTo>
                    <a:pt x="6" y="16"/>
                  </a:lnTo>
                  <a:lnTo>
                    <a:pt x="8" y="12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2" y="6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0" y="0"/>
                  </a:lnTo>
                  <a:lnTo>
                    <a:pt x="30" y="0"/>
                  </a:lnTo>
                  <a:close/>
                  <a:moveTo>
                    <a:pt x="38" y="186"/>
                  </a:moveTo>
                  <a:lnTo>
                    <a:pt x="38" y="188"/>
                  </a:lnTo>
                  <a:lnTo>
                    <a:pt x="40" y="188"/>
                  </a:lnTo>
                  <a:lnTo>
                    <a:pt x="40" y="186"/>
                  </a:lnTo>
                  <a:lnTo>
                    <a:pt x="38" y="186"/>
                  </a:lnTo>
                  <a:lnTo>
                    <a:pt x="38" y="186"/>
                  </a:lnTo>
                  <a:lnTo>
                    <a:pt x="38" y="186"/>
                  </a:lnTo>
                  <a:close/>
                  <a:moveTo>
                    <a:pt x="30" y="174"/>
                  </a:moveTo>
                  <a:lnTo>
                    <a:pt x="30" y="176"/>
                  </a:lnTo>
                  <a:lnTo>
                    <a:pt x="30" y="174"/>
                  </a:lnTo>
                  <a:lnTo>
                    <a:pt x="30" y="174"/>
                  </a:lnTo>
                  <a:lnTo>
                    <a:pt x="30" y="174"/>
                  </a:lnTo>
                  <a:lnTo>
                    <a:pt x="30" y="174"/>
                  </a:lnTo>
                  <a:close/>
                  <a:moveTo>
                    <a:pt x="22" y="168"/>
                  </a:moveTo>
                  <a:lnTo>
                    <a:pt x="20" y="170"/>
                  </a:lnTo>
                  <a:lnTo>
                    <a:pt x="22" y="170"/>
                  </a:lnTo>
                  <a:lnTo>
                    <a:pt x="20" y="172"/>
                  </a:lnTo>
                  <a:lnTo>
                    <a:pt x="22" y="170"/>
                  </a:lnTo>
                  <a:lnTo>
                    <a:pt x="22" y="168"/>
                  </a:lnTo>
                  <a:lnTo>
                    <a:pt x="22" y="168"/>
                  </a:lnTo>
                  <a:lnTo>
                    <a:pt x="22" y="168"/>
                  </a:lnTo>
                  <a:lnTo>
                    <a:pt x="22" y="168"/>
                  </a:lnTo>
                  <a:close/>
                  <a:moveTo>
                    <a:pt x="66" y="114"/>
                  </a:moveTo>
                  <a:lnTo>
                    <a:pt x="66" y="116"/>
                  </a:lnTo>
                  <a:lnTo>
                    <a:pt x="68" y="118"/>
                  </a:lnTo>
                  <a:lnTo>
                    <a:pt x="70" y="116"/>
                  </a:lnTo>
                  <a:lnTo>
                    <a:pt x="66" y="114"/>
                  </a:lnTo>
                  <a:lnTo>
                    <a:pt x="66" y="114"/>
                  </a:lnTo>
                  <a:close/>
                  <a:moveTo>
                    <a:pt x="42" y="144"/>
                  </a:moveTo>
                  <a:lnTo>
                    <a:pt x="40" y="146"/>
                  </a:lnTo>
                  <a:lnTo>
                    <a:pt x="42" y="146"/>
                  </a:lnTo>
                  <a:lnTo>
                    <a:pt x="42" y="144"/>
                  </a:lnTo>
                  <a:lnTo>
                    <a:pt x="42" y="144"/>
                  </a:lnTo>
                  <a:close/>
                  <a:moveTo>
                    <a:pt x="42" y="148"/>
                  </a:moveTo>
                  <a:lnTo>
                    <a:pt x="40" y="148"/>
                  </a:lnTo>
                  <a:lnTo>
                    <a:pt x="40" y="150"/>
                  </a:lnTo>
                  <a:lnTo>
                    <a:pt x="42" y="152"/>
                  </a:lnTo>
                  <a:lnTo>
                    <a:pt x="44" y="148"/>
                  </a:lnTo>
                  <a:lnTo>
                    <a:pt x="42" y="148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2" name="Country : Myanmar (Burma)"/>
            <p:cNvSpPr>
              <a:spLocks noEditPoints="1"/>
            </p:cNvSpPr>
            <p:nvPr/>
          </p:nvSpPr>
          <p:spPr bwMode="auto">
            <a:xfrm>
              <a:off x="6732386" y="3367393"/>
              <a:ext cx="229349" cy="516035"/>
            </a:xfrm>
            <a:custGeom>
              <a:avLst/>
              <a:gdLst>
                <a:gd name="T0" fmla="*/ 62 w 112"/>
                <a:gd name="T1" fmla="*/ 4 h 252"/>
                <a:gd name="T2" fmla="*/ 72 w 112"/>
                <a:gd name="T3" fmla="*/ 20 h 252"/>
                <a:gd name="T4" fmla="*/ 68 w 112"/>
                <a:gd name="T5" fmla="*/ 38 h 252"/>
                <a:gd name="T6" fmla="*/ 62 w 112"/>
                <a:gd name="T7" fmla="*/ 44 h 252"/>
                <a:gd name="T8" fmla="*/ 64 w 112"/>
                <a:gd name="T9" fmla="*/ 54 h 252"/>
                <a:gd name="T10" fmla="*/ 76 w 112"/>
                <a:gd name="T11" fmla="*/ 60 h 252"/>
                <a:gd name="T12" fmla="*/ 82 w 112"/>
                <a:gd name="T13" fmla="*/ 70 h 252"/>
                <a:gd name="T14" fmla="*/ 92 w 112"/>
                <a:gd name="T15" fmla="*/ 72 h 252"/>
                <a:gd name="T16" fmla="*/ 86 w 112"/>
                <a:gd name="T17" fmla="*/ 86 h 252"/>
                <a:gd name="T18" fmla="*/ 96 w 112"/>
                <a:gd name="T19" fmla="*/ 90 h 252"/>
                <a:gd name="T20" fmla="*/ 112 w 112"/>
                <a:gd name="T21" fmla="*/ 92 h 252"/>
                <a:gd name="T22" fmla="*/ 104 w 112"/>
                <a:gd name="T23" fmla="*/ 104 h 252"/>
                <a:gd name="T24" fmla="*/ 92 w 112"/>
                <a:gd name="T25" fmla="*/ 112 h 252"/>
                <a:gd name="T26" fmla="*/ 88 w 112"/>
                <a:gd name="T27" fmla="*/ 120 h 252"/>
                <a:gd name="T28" fmla="*/ 74 w 112"/>
                <a:gd name="T29" fmla="*/ 130 h 252"/>
                <a:gd name="T30" fmla="*/ 70 w 112"/>
                <a:gd name="T31" fmla="*/ 140 h 252"/>
                <a:gd name="T32" fmla="*/ 84 w 112"/>
                <a:gd name="T33" fmla="*/ 158 h 252"/>
                <a:gd name="T34" fmla="*/ 86 w 112"/>
                <a:gd name="T35" fmla="*/ 170 h 252"/>
                <a:gd name="T36" fmla="*/ 88 w 112"/>
                <a:gd name="T37" fmla="*/ 192 h 252"/>
                <a:gd name="T38" fmla="*/ 98 w 112"/>
                <a:gd name="T39" fmla="*/ 210 h 252"/>
                <a:gd name="T40" fmla="*/ 102 w 112"/>
                <a:gd name="T41" fmla="*/ 228 h 252"/>
                <a:gd name="T42" fmla="*/ 92 w 112"/>
                <a:gd name="T43" fmla="*/ 246 h 252"/>
                <a:gd name="T44" fmla="*/ 88 w 112"/>
                <a:gd name="T45" fmla="*/ 242 h 252"/>
                <a:gd name="T46" fmla="*/ 92 w 112"/>
                <a:gd name="T47" fmla="*/ 236 h 252"/>
                <a:gd name="T48" fmla="*/ 92 w 112"/>
                <a:gd name="T49" fmla="*/ 224 h 252"/>
                <a:gd name="T50" fmla="*/ 88 w 112"/>
                <a:gd name="T51" fmla="*/ 206 h 252"/>
                <a:gd name="T52" fmla="*/ 84 w 112"/>
                <a:gd name="T53" fmla="*/ 202 h 252"/>
                <a:gd name="T54" fmla="*/ 78 w 112"/>
                <a:gd name="T55" fmla="*/ 186 h 252"/>
                <a:gd name="T56" fmla="*/ 74 w 112"/>
                <a:gd name="T57" fmla="*/ 170 h 252"/>
                <a:gd name="T58" fmla="*/ 72 w 112"/>
                <a:gd name="T59" fmla="*/ 164 h 252"/>
                <a:gd name="T60" fmla="*/ 64 w 112"/>
                <a:gd name="T61" fmla="*/ 154 h 252"/>
                <a:gd name="T62" fmla="*/ 64 w 112"/>
                <a:gd name="T63" fmla="*/ 156 h 252"/>
                <a:gd name="T64" fmla="*/ 56 w 112"/>
                <a:gd name="T65" fmla="*/ 162 h 252"/>
                <a:gd name="T66" fmla="*/ 54 w 112"/>
                <a:gd name="T67" fmla="*/ 166 h 252"/>
                <a:gd name="T68" fmla="*/ 42 w 112"/>
                <a:gd name="T69" fmla="*/ 172 h 252"/>
                <a:gd name="T70" fmla="*/ 36 w 112"/>
                <a:gd name="T71" fmla="*/ 174 h 252"/>
                <a:gd name="T72" fmla="*/ 34 w 112"/>
                <a:gd name="T73" fmla="*/ 170 h 252"/>
                <a:gd name="T74" fmla="*/ 36 w 112"/>
                <a:gd name="T75" fmla="*/ 154 h 252"/>
                <a:gd name="T76" fmla="*/ 30 w 112"/>
                <a:gd name="T77" fmla="*/ 140 h 252"/>
                <a:gd name="T78" fmla="*/ 22 w 112"/>
                <a:gd name="T79" fmla="*/ 126 h 252"/>
                <a:gd name="T80" fmla="*/ 14 w 112"/>
                <a:gd name="T81" fmla="*/ 126 h 252"/>
                <a:gd name="T82" fmla="*/ 20 w 112"/>
                <a:gd name="T83" fmla="*/ 126 h 252"/>
                <a:gd name="T84" fmla="*/ 20 w 112"/>
                <a:gd name="T85" fmla="*/ 118 h 252"/>
                <a:gd name="T86" fmla="*/ 10 w 112"/>
                <a:gd name="T87" fmla="*/ 116 h 252"/>
                <a:gd name="T88" fmla="*/ 8 w 112"/>
                <a:gd name="T89" fmla="*/ 114 h 252"/>
                <a:gd name="T90" fmla="*/ 0 w 112"/>
                <a:gd name="T91" fmla="*/ 100 h 252"/>
                <a:gd name="T92" fmla="*/ 8 w 112"/>
                <a:gd name="T93" fmla="*/ 88 h 252"/>
                <a:gd name="T94" fmla="*/ 12 w 112"/>
                <a:gd name="T95" fmla="*/ 76 h 252"/>
                <a:gd name="T96" fmla="*/ 18 w 112"/>
                <a:gd name="T97" fmla="*/ 62 h 252"/>
                <a:gd name="T98" fmla="*/ 26 w 112"/>
                <a:gd name="T99" fmla="*/ 36 h 252"/>
                <a:gd name="T100" fmla="*/ 36 w 112"/>
                <a:gd name="T101" fmla="*/ 16 h 252"/>
                <a:gd name="T102" fmla="*/ 48 w 112"/>
                <a:gd name="T103" fmla="*/ 10 h 252"/>
                <a:gd name="T104" fmla="*/ 16 w 112"/>
                <a:gd name="T105" fmla="*/ 134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2" h="252">
                  <a:moveTo>
                    <a:pt x="50" y="2"/>
                  </a:moveTo>
                  <a:lnTo>
                    <a:pt x="52" y="0"/>
                  </a:lnTo>
                  <a:lnTo>
                    <a:pt x="56" y="2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64" y="6"/>
                  </a:lnTo>
                  <a:lnTo>
                    <a:pt x="66" y="10"/>
                  </a:lnTo>
                  <a:lnTo>
                    <a:pt x="68" y="10"/>
                  </a:lnTo>
                  <a:lnTo>
                    <a:pt x="70" y="12"/>
                  </a:lnTo>
                  <a:lnTo>
                    <a:pt x="70" y="16"/>
                  </a:lnTo>
                  <a:lnTo>
                    <a:pt x="72" y="20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72" y="32"/>
                  </a:lnTo>
                  <a:lnTo>
                    <a:pt x="70" y="34"/>
                  </a:lnTo>
                  <a:lnTo>
                    <a:pt x="68" y="34"/>
                  </a:lnTo>
                  <a:lnTo>
                    <a:pt x="68" y="38"/>
                  </a:lnTo>
                  <a:lnTo>
                    <a:pt x="66" y="38"/>
                  </a:lnTo>
                  <a:lnTo>
                    <a:pt x="66" y="40"/>
                  </a:lnTo>
                  <a:lnTo>
                    <a:pt x="68" y="42"/>
                  </a:lnTo>
                  <a:lnTo>
                    <a:pt x="66" y="44"/>
                  </a:lnTo>
                  <a:lnTo>
                    <a:pt x="64" y="42"/>
                  </a:lnTo>
                  <a:lnTo>
                    <a:pt x="62" y="44"/>
                  </a:lnTo>
                  <a:lnTo>
                    <a:pt x="62" y="46"/>
                  </a:lnTo>
                  <a:lnTo>
                    <a:pt x="62" y="48"/>
                  </a:lnTo>
                  <a:lnTo>
                    <a:pt x="62" y="50"/>
                  </a:lnTo>
                  <a:lnTo>
                    <a:pt x="62" y="52"/>
                  </a:lnTo>
                  <a:lnTo>
                    <a:pt x="64" y="52"/>
                  </a:lnTo>
                  <a:lnTo>
                    <a:pt x="64" y="54"/>
                  </a:lnTo>
                  <a:lnTo>
                    <a:pt x="66" y="56"/>
                  </a:lnTo>
                  <a:lnTo>
                    <a:pt x="66" y="60"/>
                  </a:lnTo>
                  <a:lnTo>
                    <a:pt x="68" y="62"/>
                  </a:lnTo>
                  <a:lnTo>
                    <a:pt x="70" y="60"/>
                  </a:lnTo>
                  <a:lnTo>
                    <a:pt x="76" y="58"/>
                  </a:lnTo>
                  <a:lnTo>
                    <a:pt x="76" y="60"/>
                  </a:lnTo>
                  <a:lnTo>
                    <a:pt x="76" y="62"/>
                  </a:lnTo>
                  <a:lnTo>
                    <a:pt x="78" y="64"/>
                  </a:lnTo>
                  <a:lnTo>
                    <a:pt x="80" y="62"/>
                  </a:lnTo>
                  <a:lnTo>
                    <a:pt x="82" y="64"/>
                  </a:lnTo>
                  <a:lnTo>
                    <a:pt x="80" y="68"/>
                  </a:lnTo>
                  <a:lnTo>
                    <a:pt x="82" y="70"/>
                  </a:lnTo>
                  <a:lnTo>
                    <a:pt x="86" y="70"/>
                  </a:lnTo>
                  <a:lnTo>
                    <a:pt x="84" y="70"/>
                  </a:lnTo>
                  <a:lnTo>
                    <a:pt x="86" y="72"/>
                  </a:lnTo>
                  <a:lnTo>
                    <a:pt x="86" y="72"/>
                  </a:lnTo>
                  <a:lnTo>
                    <a:pt x="90" y="72"/>
                  </a:lnTo>
                  <a:lnTo>
                    <a:pt x="92" y="72"/>
                  </a:lnTo>
                  <a:lnTo>
                    <a:pt x="92" y="74"/>
                  </a:lnTo>
                  <a:lnTo>
                    <a:pt x="90" y="76"/>
                  </a:lnTo>
                  <a:lnTo>
                    <a:pt x="90" y="78"/>
                  </a:lnTo>
                  <a:lnTo>
                    <a:pt x="88" y="82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88" y="86"/>
                  </a:lnTo>
                  <a:lnTo>
                    <a:pt x="92" y="86"/>
                  </a:lnTo>
                  <a:lnTo>
                    <a:pt x="92" y="88"/>
                  </a:lnTo>
                  <a:lnTo>
                    <a:pt x="94" y="86"/>
                  </a:lnTo>
                  <a:lnTo>
                    <a:pt x="96" y="88"/>
                  </a:lnTo>
                  <a:lnTo>
                    <a:pt x="96" y="90"/>
                  </a:lnTo>
                  <a:lnTo>
                    <a:pt x="96" y="94"/>
                  </a:lnTo>
                  <a:lnTo>
                    <a:pt x="100" y="94"/>
                  </a:lnTo>
                  <a:lnTo>
                    <a:pt x="102" y="94"/>
                  </a:lnTo>
                  <a:lnTo>
                    <a:pt x="104" y="94"/>
                  </a:lnTo>
                  <a:lnTo>
                    <a:pt x="110" y="90"/>
                  </a:lnTo>
                  <a:lnTo>
                    <a:pt x="112" y="92"/>
                  </a:lnTo>
                  <a:lnTo>
                    <a:pt x="112" y="94"/>
                  </a:lnTo>
                  <a:lnTo>
                    <a:pt x="108" y="96"/>
                  </a:lnTo>
                  <a:lnTo>
                    <a:pt x="104" y="98"/>
                  </a:lnTo>
                  <a:lnTo>
                    <a:pt x="104" y="100"/>
                  </a:lnTo>
                  <a:lnTo>
                    <a:pt x="104" y="102"/>
                  </a:lnTo>
                  <a:lnTo>
                    <a:pt x="104" y="104"/>
                  </a:lnTo>
                  <a:lnTo>
                    <a:pt x="102" y="106"/>
                  </a:lnTo>
                  <a:lnTo>
                    <a:pt x="100" y="106"/>
                  </a:lnTo>
                  <a:lnTo>
                    <a:pt x="98" y="110"/>
                  </a:lnTo>
                  <a:lnTo>
                    <a:pt x="96" y="110"/>
                  </a:lnTo>
                  <a:lnTo>
                    <a:pt x="92" y="110"/>
                  </a:lnTo>
                  <a:lnTo>
                    <a:pt x="92" y="112"/>
                  </a:lnTo>
                  <a:lnTo>
                    <a:pt x="94" y="114"/>
                  </a:lnTo>
                  <a:lnTo>
                    <a:pt x="92" y="114"/>
                  </a:lnTo>
                  <a:lnTo>
                    <a:pt x="90" y="114"/>
                  </a:lnTo>
                  <a:lnTo>
                    <a:pt x="88" y="116"/>
                  </a:lnTo>
                  <a:lnTo>
                    <a:pt x="88" y="120"/>
                  </a:lnTo>
                  <a:lnTo>
                    <a:pt x="88" y="120"/>
                  </a:lnTo>
                  <a:lnTo>
                    <a:pt x="84" y="120"/>
                  </a:lnTo>
                  <a:lnTo>
                    <a:pt x="82" y="122"/>
                  </a:lnTo>
                  <a:lnTo>
                    <a:pt x="76" y="120"/>
                  </a:lnTo>
                  <a:lnTo>
                    <a:pt x="74" y="124"/>
                  </a:lnTo>
                  <a:lnTo>
                    <a:pt x="76" y="128"/>
                  </a:lnTo>
                  <a:lnTo>
                    <a:pt x="74" y="130"/>
                  </a:lnTo>
                  <a:lnTo>
                    <a:pt x="74" y="134"/>
                  </a:lnTo>
                  <a:lnTo>
                    <a:pt x="74" y="136"/>
                  </a:lnTo>
                  <a:lnTo>
                    <a:pt x="72" y="138"/>
                  </a:lnTo>
                  <a:lnTo>
                    <a:pt x="68" y="138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74" y="144"/>
                  </a:lnTo>
                  <a:lnTo>
                    <a:pt x="74" y="146"/>
                  </a:lnTo>
                  <a:lnTo>
                    <a:pt x="76" y="148"/>
                  </a:lnTo>
                  <a:lnTo>
                    <a:pt x="78" y="150"/>
                  </a:lnTo>
                  <a:lnTo>
                    <a:pt x="82" y="156"/>
                  </a:lnTo>
                  <a:lnTo>
                    <a:pt x="84" y="158"/>
                  </a:lnTo>
                  <a:lnTo>
                    <a:pt x="86" y="160"/>
                  </a:lnTo>
                  <a:lnTo>
                    <a:pt x="86" y="164"/>
                  </a:lnTo>
                  <a:lnTo>
                    <a:pt x="88" y="164"/>
                  </a:lnTo>
                  <a:lnTo>
                    <a:pt x="88" y="168"/>
                  </a:lnTo>
                  <a:lnTo>
                    <a:pt x="86" y="168"/>
                  </a:lnTo>
                  <a:lnTo>
                    <a:pt x="86" y="170"/>
                  </a:lnTo>
                  <a:lnTo>
                    <a:pt x="86" y="176"/>
                  </a:lnTo>
                  <a:lnTo>
                    <a:pt x="86" y="178"/>
                  </a:lnTo>
                  <a:lnTo>
                    <a:pt x="84" y="180"/>
                  </a:lnTo>
                  <a:lnTo>
                    <a:pt x="86" y="184"/>
                  </a:lnTo>
                  <a:lnTo>
                    <a:pt x="86" y="188"/>
                  </a:lnTo>
                  <a:lnTo>
                    <a:pt x="88" y="192"/>
                  </a:lnTo>
                  <a:lnTo>
                    <a:pt x="92" y="194"/>
                  </a:lnTo>
                  <a:lnTo>
                    <a:pt x="96" y="198"/>
                  </a:lnTo>
                  <a:lnTo>
                    <a:pt x="98" y="202"/>
                  </a:lnTo>
                  <a:lnTo>
                    <a:pt x="96" y="204"/>
                  </a:lnTo>
                  <a:lnTo>
                    <a:pt x="98" y="208"/>
                  </a:lnTo>
                  <a:lnTo>
                    <a:pt x="98" y="210"/>
                  </a:lnTo>
                  <a:lnTo>
                    <a:pt x="98" y="212"/>
                  </a:lnTo>
                  <a:lnTo>
                    <a:pt x="100" y="216"/>
                  </a:lnTo>
                  <a:lnTo>
                    <a:pt x="100" y="218"/>
                  </a:lnTo>
                  <a:lnTo>
                    <a:pt x="100" y="222"/>
                  </a:lnTo>
                  <a:lnTo>
                    <a:pt x="102" y="224"/>
                  </a:lnTo>
                  <a:lnTo>
                    <a:pt x="102" y="228"/>
                  </a:lnTo>
                  <a:lnTo>
                    <a:pt x="100" y="230"/>
                  </a:lnTo>
                  <a:lnTo>
                    <a:pt x="98" y="236"/>
                  </a:lnTo>
                  <a:lnTo>
                    <a:pt x="94" y="238"/>
                  </a:lnTo>
                  <a:lnTo>
                    <a:pt x="94" y="242"/>
                  </a:lnTo>
                  <a:lnTo>
                    <a:pt x="92" y="244"/>
                  </a:lnTo>
                  <a:lnTo>
                    <a:pt x="92" y="246"/>
                  </a:lnTo>
                  <a:lnTo>
                    <a:pt x="92" y="246"/>
                  </a:lnTo>
                  <a:lnTo>
                    <a:pt x="92" y="248"/>
                  </a:lnTo>
                  <a:lnTo>
                    <a:pt x="90" y="252"/>
                  </a:lnTo>
                  <a:lnTo>
                    <a:pt x="90" y="248"/>
                  </a:lnTo>
                  <a:lnTo>
                    <a:pt x="90" y="244"/>
                  </a:lnTo>
                  <a:lnTo>
                    <a:pt x="88" y="242"/>
                  </a:lnTo>
                  <a:lnTo>
                    <a:pt x="88" y="242"/>
                  </a:lnTo>
                  <a:lnTo>
                    <a:pt x="90" y="242"/>
                  </a:lnTo>
                  <a:lnTo>
                    <a:pt x="90" y="242"/>
                  </a:lnTo>
                  <a:lnTo>
                    <a:pt x="92" y="238"/>
                  </a:lnTo>
                  <a:lnTo>
                    <a:pt x="92" y="236"/>
                  </a:lnTo>
                  <a:lnTo>
                    <a:pt x="92" y="236"/>
                  </a:lnTo>
                  <a:lnTo>
                    <a:pt x="92" y="232"/>
                  </a:lnTo>
                  <a:lnTo>
                    <a:pt x="92" y="232"/>
                  </a:lnTo>
                  <a:lnTo>
                    <a:pt x="92" y="230"/>
                  </a:lnTo>
                  <a:lnTo>
                    <a:pt x="92" y="228"/>
                  </a:lnTo>
                  <a:lnTo>
                    <a:pt x="94" y="226"/>
                  </a:lnTo>
                  <a:lnTo>
                    <a:pt x="92" y="224"/>
                  </a:lnTo>
                  <a:lnTo>
                    <a:pt x="90" y="222"/>
                  </a:lnTo>
                  <a:lnTo>
                    <a:pt x="90" y="218"/>
                  </a:lnTo>
                  <a:lnTo>
                    <a:pt x="92" y="218"/>
                  </a:lnTo>
                  <a:lnTo>
                    <a:pt x="90" y="216"/>
                  </a:lnTo>
                  <a:lnTo>
                    <a:pt x="90" y="214"/>
                  </a:lnTo>
                  <a:lnTo>
                    <a:pt x="88" y="206"/>
                  </a:lnTo>
                  <a:lnTo>
                    <a:pt x="86" y="206"/>
                  </a:lnTo>
                  <a:lnTo>
                    <a:pt x="86" y="202"/>
                  </a:lnTo>
                  <a:lnTo>
                    <a:pt x="84" y="200"/>
                  </a:lnTo>
                  <a:lnTo>
                    <a:pt x="84" y="204"/>
                  </a:lnTo>
                  <a:lnTo>
                    <a:pt x="84" y="204"/>
                  </a:lnTo>
                  <a:lnTo>
                    <a:pt x="84" y="202"/>
                  </a:lnTo>
                  <a:lnTo>
                    <a:pt x="82" y="200"/>
                  </a:lnTo>
                  <a:lnTo>
                    <a:pt x="82" y="194"/>
                  </a:lnTo>
                  <a:lnTo>
                    <a:pt x="80" y="192"/>
                  </a:lnTo>
                  <a:lnTo>
                    <a:pt x="80" y="190"/>
                  </a:lnTo>
                  <a:lnTo>
                    <a:pt x="82" y="188"/>
                  </a:lnTo>
                  <a:lnTo>
                    <a:pt x="78" y="186"/>
                  </a:lnTo>
                  <a:lnTo>
                    <a:pt x="78" y="182"/>
                  </a:lnTo>
                  <a:lnTo>
                    <a:pt x="78" y="182"/>
                  </a:lnTo>
                  <a:lnTo>
                    <a:pt x="76" y="172"/>
                  </a:lnTo>
                  <a:lnTo>
                    <a:pt x="74" y="172"/>
                  </a:lnTo>
                  <a:lnTo>
                    <a:pt x="74" y="170"/>
                  </a:lnTo>
                  <a:lnTo>
                    <a:pt x="74" y="170"/>
                  </a:lnTo>
                  <a:lnTo>
                    <a:pt x="74" y="168"/>
                  </a:lnTo>
                  <a:lnTo>
                    <a:pt x="74" y="164"/>
                  </a:lnTo>
                  <a:lnTo>
                    <a:pt x="74" y="164"/>
                  </a:lnTo>
                  <a:lnTo>
                    <a:pt x="74" y="162"/>
                  </a:lnTo>
                  <a:lnTo>
                    <a:pt x="74" y="164"/>
                  </a:lnTo>
                  <a:lnTo>
                    <a:pt x="72" y="164"/>
                  </a:lnTo>
                  <a:lnTo>
                    <a:pt x="70" y="164"/>
                  </a:lnTo>
                  <a:lnTo>
                    <a:pt x="68" y="162"/>
                  </a:lnTo>
                  <a:lnTo>
                    <a:pt x="68" y="160"/>
                  </a:lnTo>
                  <a:lnTo>
                    <a:pt x="66" y="154"/>
                  </a:lnTo>
                  <a:lnTo>
                    <a:pt x="64" y="154"/>
                  </a:lnTo>
                  <a:lnTo>
                    <a:pt x="64" y="154"/>
                  </a:lnTo>
                  <a:lnTo>
                    <a:pt x="64" y="152"/>
                  </a:lnTo>
                  <a:lnTo>
                    <a:pt x="62" y="150"/>
                  </a:lnTo>
                  <a:lnTo>
                    <a:pt x="62" y="152"/>
                  </a:lnTo>
                  <a:lnTo>
                    <a:pt x="62" y="154"/>
                  </a:lnTo>
                  <a:lnTo>
                    <a:pt x="62" y="154"/>
                  </a:lnTo>
                  <a:lnTo>
                    <a:pt x="64" y="156"/>
                  </a:lnTo>
                  <a:lnTo>
                    <a:pt x="64" y="158"/>
                  </a:lnTo>
                  <a:lnTo>
                    <a:pt x="62" y="160"/>
                  </a:lnTo>
                  <a:lnTo>
                    <a:pt x="62" y="162"/>
                  </a:lnTo>
                  <a:lnTo>
                    <a:pt x="60" y="164"/>
                  </a:lnTo>
                  <a:lnTo>
                    <a:pt x="58" y="164"/>
                  </a:lnTo>
                  <a:lnTo>
                    <a:pt x="56" y="162"/>
                  </a:lnTo>
                  <a:lnTo>
                    <a:pt x="54" y="162"/>
                  </a:lnTo>
                  <a:lnTo>
                    <a:pt x="56" y="164"/>
                  </a:lnTo>
                  <a:lnTo>
                    <a:pt x="56" y="164"/>
                  </a:lnTo>
                  <a:lnTo>
                    <a:pt x="58" y="164"/>
                  </a:lnTo>
                  <a:lnTo>
                    <a:pt x="54" y="166"/>
                  </a:lnTo>
                  <a:lnTo>
                    <a:pt x="54" y="166"/>
                  </a:lnTo>
                  <a:lnTo>
                    <a:pt x="52" y="166"/>
                  </a:lnTo>
                  <a:lnTo>
                    <a:pt x="52" y="168"/>
                  </a:lnTo>
                  <a:lnTo>
                    <a:pt x="46" y="172"/>
                  </a:lnTo>
                  <a:lnTo>
                    <a:pt x="44" y="172"/>
                  </a:lnTo>
                  <a:lnTo>
                    <a:pt x="44" y="172"/>
                  </a:lnTo>
                  <a:lnTo>
                    <a:pt x="42" y="172"/>
                  </a:lnTo>
                  <a:lnTo>
                    <a:pt x="42" y="170"/>
                  </a:lnTo>
                  <a:lnTo>
                    <a:pt x="42" y="172"/>
                  </a:lnTo>
                  <a:lnTo>
                    <a:pt x="40" y="172"/>
                  </a:lnTo>
                  <a:lnTo>
                    <a:pt x="38" y="170"/>
                  </a:lnTo>
                  <a:lnTo>
                    <a:pt x="36" y="172"/>
                  </a:lnTo>
                  <a:lnTo>
                    <a:pt x="36" y="174"/>
                  </a:lnTo>
                  <a:lnTo>
                    <a:pt x="34" y="174"/>
                  </a:lnTo>
                  <a:lnTo>
                    <a:pt x="34" y="170"/>
                  </a:lnTo>
                  <a:lnTo>
                    <a:pt x="38" y="168"/>
                  </a:lnTo>
                  <a:lnTo>
                    <a:pt x="38" y="164"/>
                  </a:lnTo>
                  <a:lnTo>
                    <a:pt x="36" y="168"/>
                  </a:lnTo>
                  <a:lnTo>
                    <a:pt x="34" y="170"/>
                  </a:lnTo>
                  <a:lnTo>
                    <a:pt x="32" y="172"/>
                  </a:lnTo>
                  <a:lnTo>
                    <a:pt x="30" y="172"/>
                  </a:lnTo>
                  <a:lnTo>
                    <a:pt x="32" y="170"/>
                  </a:lnTo>
                  <a:lnTo>
                    <a:pt x="30" y="168"/>
                  </a:lnTo>
                  <a:lnTo>
                    <a:pt x="32" y="156"/>
                  </a:lnTo>
                  <a:lnTo>
                    <a:pt x="36" y="154"/>
                  </a:lnTo>
                  <a:lnTo>
                    <a:pt x="34" y="152"/>
                  </a:lnTo>
                  <a:lnTo>
                    <a:pt x="32" y="148"/>
                  </a:lnTo>
                  <a:lnTo>
                    <a:pt x="32" y="142"/>
                  </a:lnTo>
                  <a:lnTo>
                    <a:pt x="30" y="142"/>
                  </a:lnTo>
                  <a:lnTo>
                    <a:pt x="30" y="140"/>
                  </a:lnTo>
                  <a:lnTo>
                    <a:pt x="30" y="140"/>
                  </a:lnTo>
                  <a:lnTo>
                    <a:pt x="28" y="138"/>
                  </a:lnTo>
                  <a:lnTo>
                    <a:pt x="28" y="134"/>
                  </a:lnTo>
                  <a:lnTo>
                    <a:pt x="26" y="132"/>
                  </a:lnTo>
                  <a:lnTo>
                    <a:pt x="26" y="130"/>
                  </a:lnTo>
                  <a:lnTo>
                    <a:pt x="26" y="128"/>
                  </a:lnTo>
                  <a:lnTo>
                    <a:pt x="22" y="126"/>
                  </a:lnTo>
                  <a:lnTo>
                    <a:pt x="24" y="128"/>
                  </a:lnTo>
                  <a:lnTo>
                    <a:pt x="24" y="134"/>
                  </a:lnTo>
                  <a:lnTo>
                    <a:pt x="20" y="132"/>
                  </a:lnTo>
                  <a:lnTo>
                    <a:pt x="18" y="130"/>
                  </a:lnTo>
                  <a:lnTo>
                    <a:pt x="16" y="128"/>
                  </a:lnTo>
                  <a:lnTo>
                    <a:pt x="14" y="126"/>
                  </a:lnTo>
                  <a:lnTo>
                    <a:pt x="14" y="124"/>
                  </a:lnTo>
                  <a:lnTo>
                    <a:pt x="16" y="124"/>
                  </a:lnTo>
                  <a:lnTo>
                    <a:pt x="18" y="126"/>
                  </a:lnTo>
                  <a:lnTo>
                    <a:pt x="20" y="128"/>
                  </a:lnTo>
                  <a:lnTo>
                    <a:pt x="20" y="126"/>
                  </a:lnTo>
                  <a:lnTo>
                    <a:pt x="20" y="126"/>
                  </a:lnTo>
                  <a:lnTo>
                    <a:pt x="18" y="124"/>
                  </a:lnTo>
                  <a:lnTo>
                    <a:pt x="20" y="124"/>
                  </a:lnTo>
                  <a:lnTo>
                    <a:pt x="20" y="124"/>
                  </a:lnTo>
                  <a:lnTo>
                    <a:pt x="22" y="124"/>
                  </a:lnTo>
                  <a:lnTo>
                    <a:pt x="22" y="122"/>
                  </a:lnTo>
                  <a:lnTo>
                    <a:pt x="20" y="118"/>
                  </a:lnTo>
                  <a:lnTo>
                    <a:pt x="16" y="118"/>
                  </a:lnTo>
                  <a:lnTo>
                    <a:pt x="14" y="116"/>
                  </a:lnTo>
                  <a:lnTo>
                    <a:pt x="12" y="116"/>
                  </a:lnTo>
                  <a:lnTo>
                    <a:pt x="12" y="114"/>
                  </a:lnTo>
                  <a:lnTo>
                    <a:pt x="12" y="116"/>
                  </a:lnTo>
                  <a:lnTo>
                    <a:pt x="10" y="116"/>
                  </a:lnTo>
                  <a:lnTo>
                    <a:pt x="10" y="114"/>
                  </a:lnTo>
                  <a:lnTo>
                    <a:pt x="12" y="112"/>
                  </a:lnTo>
                  <a:lnTo>
                    <a:pt x="8" y="112"/>
                  </a:lnTo>
                  <a:lnTo>
                    <a:pt x="6" y="112"/>
                  </a:lnTo>
                  <a:lnTo>
                    <a:pt x="6" y="112"/>
                  </a:lnTo>
                  <a:lnTo>
                    <a:pt x="8" y="114"/>
                  </a:lnTo>
                  <a:lnTo>
                    <a:pt x="2" y="110"/>
                  </a:lnTo>
                  <a:lnTo>
                    <a:pt x="2" y="106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2" y="98"/>
                  </a:lnTo>
                  <a:lnTo>
                    <a:pt x="4" y="98"/>
                  </a:lnTo>
                  <a:lnTo>
                    <a:pt x="6" y="96"/>
                  </a:lnTo>
                  <a:lnTo>
                    <a:pt x="6" y="90"/>
                  </a:lnTo>
                  <a:lnTo>
                    <a:pt x="6" y="88"/>
                  </a:lnTo>
                  <a:lnTo>
                    <a:pt x="8" y="88"/>
                  </a:lnTo>
                  <a:lnTo>
                    <a:pt x="8" y="88"/>
                  </a:lnTo>
                  <a:lnTo>
                    <a:pt x="10" y="84"/>
                  </a:lnTo>
                  <a:lnTo>
                    <a:pt x="10" y="82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2" y="76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0" y="62"/>
                  </a:lnTo>
                  <a:lnTo>
                    <a:pt x="14" y="62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0" y="58"/>
                  </a:lnTo>
                  <a:lnTo>
                    <a:pt x="22" y="52"/>
                  </a:lnTo>
                  <a:lnTo>
                    <a:pt x="24" y="46"/>
                  </a:lnTo>
                  <a:lnTo>
                    <a:pt x="22" y="44"/>
                  </a:lnTo>
                  <a:lnTo>
                    <a:pt x="22" y="42"/>
                  </a:lnTo>
                  <a:lnTo>
                    <a:pt x="26" y="36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6" y="28"/>
                  </a:lnTo>
                  <a:lnTo>
                    <a:pt x="30" y="20"/>
                  </a:lnTo>
                  <a:lnTo>
                    <a:pt x="34" y="20"/>
                  </a:lnTo>
                  <a:lnTo>
                    <a:pt x="36" y="16"/>
                  </a:lnTo>
                  <a:lnTo>
                    <a:pt x="38" y="12"/>
                  </a:lnTo>
                  <a:lnTo>
                    <a:pt x="42" y="12"/>
                  </a:lnTo>
                  <a:lnTo>
                    <a:pt x="44" y="10"/>
                  </a:lnTo>
                  <a:lnTo>
                    <a:pt x="48" y="10"/>
                  </a:lnTo>
                  <a:lnTo>
                    <a:pt x="50" y="12"/>
                  </a:lnTo>
                  <a:lnTo>
                    <a:pt x="48" y="10"/>
                  </a:lnTo>
                  <a:lnTo>
                    <a:pt x="48" y="6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close/>
                  <a:moveTo>
                    <a:pt x="16" y="134"/>
                  </a:moveTo>
                  <a:lnTo>
                    <a:pt x="18" y="136"/>
                  </a:lnTo>
                  <a:lnTo>
                    <a:pt x="20" y="138"/>
                  </a:lnTo>
                  <a:lnTo>
                    <a:pt x="20" y="136"/>
                  </a:lnTo>
                  <a:lnTo>
                    <a:pt x="18" y="134"/>
                  </a:lnTo>
                  <a:lnTo>
                    <a:pt x="16" y="1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3" name="Country : Sri Lanka"/>
            <p:cNvSpPr>
              <a:spLocks noEditPoints="1"/>
            </p:cNvSpPr>
            <p:nvPr/>
          </p:nvSpPr>
          <p:spPr bwMode="auto">
            <a:xfrm>
              <a:off x="6433413" y="3887523"/>
              <a:ext cx="57337" cy="102388"/>
            </a:xfrm>
            <a:custGeom>
              <a:avLst/>
              <a:gdLst>
                <a:gd name="T0" fmla="*/ 0 w 28"/>
                <a:gd name="T1" fmla="*/ 22 h 50"/>
                <a:gd name="T2" fmla="*/ 2 w 28"/>
                <a:gd name="T3" fmla="*/ 18 h 50"/>
                <a:gd name="T4" fmla="*/ 0 w 28"/>
                <a:gd name="T5" fmla="*/ 20 h 50"/>
                <a:gd name="T6" fmla="*/ 0 w 28"/>
                <a:gd name="T7" fmla="*/ 24 h 50"/>
                <a:gd name="T8" fmla="*/ 4 w 28"/>
                <a:gd name="T9" fmla="*/ 4 h 50"/>
                <a:gd name="T10" fmla="*/ 2 w 28"/>
                <a:gd name="T11" fmla="*/ 0 h 50"/>
                <a:gd name="T12" fmla="*/ 6 w 28"/>
                <a:gd name="T13" fmla="*/ 0 h 50"/>
                <a:gd name="T14" fmla="*/ 4 w 28"/>
                <a:gd name="T15" fmla="*/ 2 h 50"/>
                <a:gd name="T16" fmla="*/ 4 w 28"/>
                <a:gd name="T17" fmla="*/ 4 h 50"/>
                <a:gd name="T18" fmla="*/ 10 w 28"/>
                <a:gd name="T19" fmla="*/ 0 h 50"/>
                <a:gd name="T20" fmla="*/ 12 w 28"/>
                <a:gd name="T21" fmla="*/ 4 h 50"/>
                <a:gd name="T22" fmla="*/ 12 w 28"/>
                <a:gd name="T23" fmla="*/ 4 h 50"/>
                <a:gd name="T24" fmla="*/ 10 w 28"/>
                <a:gd name="T25" fmla="*/ 4 h 50"/>
                <a:gd name="T26" fmla="*/ 6 w 28"/>
                <a:gd name="T27" fmla="*/ 2 h 50"/>
                <a:gd name="T28" fmla="*/ 8 w 28"/>
                <a:gd name="T29" fmla="*/ 2 h 50"/>
                <a:gd name="T30" fmla="*/ 8 w 28"/>
                <a:gd name="T31" fmla="*/ 0 h 50"/>
                <a:gd name="T32" fmla="*/ 6 w 28"/>
                <a:gd name="T33" fmla="*/ 4 h 50"/>
                <a:gd name="T34" fmla="*/ 6 w 28"/>
                <a:gd name="T35" fmla="*/ 6 h 50"/>
                <a:gd name="T36" fmla="*/ 6 w 28"/>
                <a:gd name="T37" fmla="*/ 8 h 50"/>
                <a:gd name="T38" fmla="*/ 4 w 28"/>
                <a:gd name="T39" fmla="*/ 12 h 50"/>
                <a:gd name="T40" fmla="*/ 2 w 28"/>
                <a:gd name="T41" fmla="*/ 10 h 50"/>
                <a:gd name="T42" fmla="*/ 0 w 28"/>
                <a:gd name="T43" fmla="*/ 10 h 50"/>
                <a:gd name="T44" fmla="*/ 2 w 28"/>
                <a:gd name="T45" fmla="*/ 12 h 50"/>
                <a:gd name="T46" fmla="*/ 2 w 28"/>
                <a:gd name="T47" fmla="*/ 14 h 50"/>
                <a:gd name="T48" fmla="*/ 2 w 28"/>
                <a:gd name="T49" fmla="*/ 20 h 50"/>
                <a:gd name="T50" fmla="*/ 2 w 28"/>
                <a:gd name="T51" fmla="*/ 26 h 50"/>
                <a:gd name="T52" fmla="*/ 2 w 28"/>
                <a:gd name="T53" fmla="*/ 32 h 50"/>
                <a:gd name="T54" fmla="*/ 4 w 28"/>
                <a:gd name="T55" fmla="*/ 40 h 50"/>
                <a:gd name="T56" fmla="*/ 8 w 28"/>
                <a:gd name="T57" fmla="*/ 50 h 50"/>
                <a:gd name="T58" fmla="*/ 12 w 28"/>
                <a:gd name="T59" fmla="*/ 50 h 50"/>
                <a:gd name="T60" fmla="*/ 20 w 28"/>
                <a:gd name="T61" fmla="*/ 48 h 50"/>
                <a:gd name="T62" fmla="*/ 26 w 28"/>
                <a:gd name="T63" fmla="*/ 40 h 50"/>
                <a:gd name="T64" fmla="*/ 28 w 28"/>
                <a:gd name="T65" fmla="*/ 36 h 50"/>
                <a:gd name="T66" fmla="*/ 28 w 28"/>
                <a:gd name="T67" fmla="*/ 32 h 50"/>
                <a:gd name="T68" fmla="*/ 28 w 28"/>
                <a:gd name="T69" fmla="*/ 28 h 50"/>
                <a:gd name="T70" fmla="*/ 24 w 28"/>
                <a:gd name="T71" fmla="*/ 22 h 50"/>
                <a:gd name="T72" fmla="*/ 20 w 28"/>
                <a:gd name="T73" fmla="*/ 18 h 50"/>
                <a:gd name="T74" fmla="*/ 18 w 28"/>
                <a:gd name="T75" fmla="*/ 18 h 50"/>
                <a:gd name="T76" fmla="*/ 20 w 28"/>
                <a:gd name="T77" fmla="*/ 14 h 50"/>
                <a:gd name="T78" fmla="*/ 16 w 28"/>
                <a:gd name="T79" fmla="*/ 12 h 50"/>
                <a:gd name="T80" fmla="*/ 14 w 28"/>
                <a:gd name="T81" fmla="*/ 10 h 50"/>
                <a:gd name="T82" fmla="*/ 14 w 28"/>
                <a:gd name="T83" fmla="*/ 6 h 50"/>
                <a:gd name="T84" fmla="*/ 10 w 28"/>
                <a:gd name="T85" fmla="*/ 6 h 50"/>
                <a:gd name="T86" fmla="*/ 8 w 28"/>
                <a:gd name="T87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" h="50">
                  <a:moveTo>
                    <a:pt x="0" y="24"/>
                  </a:moveTo>
                  <a:lnTo>
                    <a:pt x="0" y="22"/>
                  </a:lnTo>
                  <a:lnTo>
                    <a:pt x="0" y="20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0" y="24"/>
                  </a:lnTo>
                  <a:close/>
                  <a:moveTo>
                    <a:pt x="4" y="4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close/>
                  <a:moveTo>
                    <a:pt x="8" y="0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4" y="6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8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4" y="40"/>
                  </a:lnTo>
                  <a:lnTo>
                    <a:pt x="6" y="46"/>
                  </a:lnTo>
                  <a:lnTo>
                    <a:pt x="8" y="50"/>
                  </a:lnTo>
                  <a:lnTo>
                    <a:pt x="10" y="50"/>
                  </a:lnTo>
                  <a:lnTo>
                    <a:pt x="12" y="50"/>
                  </a:lnTo>
                  <a:lnTo>
                    <a:pt x="16" y="50"/>
                  </a:lnTo>
                  <a:lnTo>
                    <a:pt x="20" y="48"/>
                  </a:lnTo>
                  <a:lnTo>
                    <a:pt x="24" y="44"/>
                  </a:lnTo>
                  <a:lnTo>
                    <a:pt x="26" y="40"/>
                  </a:lnTo>
                  <a:lnTo>
                    <a:pt x="28" y="38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26" y="30"/>
                  </a:lnTo>
                  <a:lnTo>
                    <a:pt x="28" y="28"/>
                  </a:lnTo>
                  <a:lnTo>
                    <a:pt x="26" y="28"/>
                  </a:lnTo>
                  <a:lnTo>
                    <a:pt x="24" y="22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4" name="Country : India"/>
            <p:cNvSpPr>
              <a:spLocks noEditPoints="1"/>
            </p:cNvSpPr>
            <p:nvPr/>
          </p:nvSpPr>
          <p:spPr bwMode="auto">
            <a:xfrm>
              <a:off x="6113963" y="3228145"/>
              <a:ext cx="724907" cy="704429"/>
            </a:xfrm>
            <a:custGeom>
              <a:avLst/>
              <a:gdLst>
                <a:gd name="T0" fmla="*/ 120 w 354"/>
                <a:gd name="T1" fmla="*/ 30 h 344"/>
                <a:gd name="T2" fmla="*/ 140 w 354"/>
                <a:gd name="T3" fmla="*/ 40 h 344"/>
                <a:gd name="T4" fmla="*/ 144 w 354"/>
                <a:gd name="T5" fmla="*/ 66 h 344"/>
                <a:gd name="T6" fmla="*/ 184 w 354"/>
                <a:gd name="T7" fmla="*/ 82 h 344"/>
                <a:gd name="T8" fmla="*/ 230 w 354"/>
                <a:gd name="T9" fmla="*/ 94 h 344"/>
                <a:gd name="T10" fmla="*/ 248 w 354"/>
                <a:gd name="T11" fmla="*/ 76 h 344"/>
                <a:gd name="T12" fmla="*/ 268 w 354"/>
                <a:gd name="T13" fmla="*/ 92 h 344"/>
                <a:gd name="T14" fmla="*/ 284 w 354"/>
                <a:gd name="T15" fmla="*/ 78 h 344"/>
                <a:gd name="T16" fmla="*/ 302 w 354"/>
                <a:gd name="T17" fmla="*/ 64 h 344"/>
                <a:gd name="T18" fmla="*/ 328 w 354"/>
                <a:gd name="T19" fmla="*/ 56 h 344"/>
                <a:gd name="T20" fmla="*/ 342 w 354"/>
                <a:gd name="T21" fmla="*/ 56 h 344"/>
                <a:gd name="T22" fmla="*/ 352 w 354"/>
                <a:gd name="T23" fmla="*/ 70 h 344"/>
                <a:gd name="T24" fmla="*/ 336 w 354"/>
                <a:gd name="T25" fmla="*/ 88 h 344"/>
                <a:gd name="T26" fmla="*/ 322 w 354"/>
                <a:gd name="T27" fmla="*/ 126 h 344"/>
                <a:gd name="T28" fmla="*/ 312 w 354"/>
                <a:gd name="T29" fmla="*/ 150 h 344"/>
                <a:gd name="T30" fmla="*/ 306 w 354"/>
                <a:gd name="T31" fmla="*/ 156 h 344"/>
                <a:gd name="T32" fmla="*/ 296 w 354"/>
                <a:gd name="T33" fmla="*/ 134 h 344"/>
                <a:gd name="T34" fmla="*/ 288 w 354"/>
                <a:gd name="T35" fmla="*/ 138 h 344"/>
                <a:gd name="T36" fmla="*/ 292 w 354"/>
                <a:gd name="T37" fmla="*/ 128 h 344"/>
                <a:gd name="T38" fmla="*/ 290 w 354"/>
                <a:gd name="T39" fmla="*/ 112 h 344"/>
                <a:gd name="T40" fmla="*/ 264 w 354"/>
                <a:gd name="T41" fmla="*/ 104 h 344"/>
                <a:gd name="T42" fmla="*/ 256 w 354"/>
                <a:gd name="T43" fmla="*/ 98 h 344"/>
                <a:gd name="T44" fmla="*/ 248 w 354"/>
                <a:gd name="T45" fmla="*/ 96 h 344"/>
                <a:gd name="T46" fmla="*/ 252 w 354"/>
                <a:gd name="T47" fmla="*/ 112 h 344"/>
                <a:gd name="T48" fmla="*/ 256 w 354"/>
                <a:gd name="T49" fmla="*/ 140 h 344"/>
                <a:gd name="T50" fmla="*/ 260 w 354"/>
                <a:gd name="T51" fmla="*/ 164 h 344"/>
                <a:gd name="T52" fmla="*/ 250 w 354"/>
                <a:gd name="T53" fmla="*/ 160 h 344"/>
                <a:gd name="T54" fmla="*/ 248 w 354"/>
                <a:gd name="T55" fmla="*/ 160 h 344"/>
                <a:gd name="T56" fmla="*/ 234 w 354"/>
                <a:gd name="T57" fmla="*/ 178 h 344"/>
                <a:gd name="T58" fmla="*/ 218 w 354"/>
                <a:gd name="T59" fmla="*/ 188 h 344"/>
                <a:gd name="T60" fmla="*/ 194 w 354"/>
                <a:gd name="T61" fmla="*/ 218 h 344"/>
                <a:gd name="T62" fmla="*/ 172 w 354"/>
                <a:gd name="T63" fmla="*/ 240 h 344"/>
                <a:gd name="T64" fmla="*/ 158 w 354"/>
                <a:gd name="T65" fmla="*/ 264 h 344"/>
                <a:gd name="T66" fmla="*/ 156 w 354"/>
                <a:gd name="T67" fmla="*/ 316 h 344"/>
                <a:gd name="T68" fmla="*/ 152 w 354"/>
                <a:gd name="T69" fmla="*/ 332 h 344"/>
                <a:gd name="T70" fmla="*/ 136 w 354"/>
                <a:gd name="T71" fmla="*/ 342 h 344"/>
                <a:gd name="T72" fmla="*/ 108 w 354"/>
                <a:gd name="T73" fmla="*/ 310 h 344"/>
                <a:gd name="T74" fmla="*/ 92 w 354"/>
                <a:gd name="T75" fmla="*/ 280 h 344"/>
                <a:gd name="T76" fmla="*/ 78 w 354"/>
                <a:gd name="T77" fmla="*/ 250 h 344"/>
                <a:gd name="T78" fmla="*/ 66 w 354"/>
                <a:gd name="T79" fmla="*/ 212 h 344"/>
                <a:gd name="T80" fmla="*/ 58 w 354"/>
                <a:gd name="T81" fmla="*/ 184 h 344"/>
                <a:gd name="T82" fmla="*/ 56 w 354"/>
                <a:gd name="T83" fmla="*/ 164 h 344"/>
                <a:gd name="T84" fmla="*/ 56 w 354"/>
                <a:gd name="T85" fmla="*/ 154 h 344"/>
                <a:gd name="T86" fmla="*/ 46 w 354"/>
                <a:gd name="T87" fmla="*/ 174 h 344"/>
                <a:gd name="T88" fmla="*/ 8 w 354"/>
                <a:gd name="T89" fmla="*/ 156 h 344"/>
                <a:gd name="T90" fmla="*/ 18 w 354"/>
                <a:gd name="T91" fmla="*/ 156 h 344"/>
                <a:gd name="T92" fmla="*/ 20 w 354"/>
                <a:gd name="T93" fmla="*/ 150 h 344"/>
                <a:gd name="T94" fmla="*/ 0 w 354"/>
                <a:gd name="T95" fmla="*/ 138 h 344"/>
                <a:gd name="T96" fmla="*/ 28 w 354"/>
                <a:gd name="T97" fmla="*/ 126 h 344"/>
                <a:gd name="T98" fmla="*/ 26 w 354"/>
                <a:gd name="T99" fmla="*/ 108 h 344"/>
                <a:gd name="T100" fmla="*/ 8 w 354"/>
                <a:gd name="T101" fmla="*/ 92 h 344"/>
                <a:gd name="T102" fmla="*/ 30 w 354"/>
                <a:gd name="T103" fmla="*/ 78 h 344"/>
                <a:gd name="T104" fmla="*/ 58 w 354"/>
                <a:gd name="T105" fmla="*/ 44 h 344"/>
                <a:gd name="T106" fmla="*/ 70 w 354"/>
                <a:gd name="T107" fmla="*/ 16 h 344"/>
                <a:gd name="T108" fmla="*/ 104 w 354"/>
                <a:gd name="T109" fmla="*/ 4 h 344"/>
                <a:gd name="T110" fmla="*/ 256 w 354"/>
                <a:gd name="T111" fmla="*/ 162 h 344"/>
                <a:gd name="T112" fmla="*/ 252 w 354"/>
                <a:gd name="T113" fmla="*/ 16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4" h="344">
                  <a:moveTo>
                    <a:pt x="114" y="10"/>
                  </a:moveTo>
                  <a:lnTo>
                    <a:pt x="114" y="12"/>
                  </a:lnTo>
                  <a:lnTo>
                    <a:pt x="114" y="14"/>
                  </a:lnTo>
                  <a:lnTo>
                    <a:pt x="118" y="16"/>
                  </a:lnTo>
                  <a:lnTo>
                    <a:pt x="118" y="20"/>
                  </a:lnTo>
                  <a:lnTo>
                    <a:pt x="118" y="22"/>
                  </a:lnTo>
                  <a:lnTo>
                    <a:pt x="118" y="24"/>
                  </a:lnTo>
                  <a:lnTo>
                    <a:pt x="120" y="26"/>
                  </a:lnTo>
                  <a:lnTo>
                    <a:pt x="120" y="28"/>
                  </a:lnTo>
                  <a:lnTo>
                    <a:pt x="120" y="30"/>
                  </a:lnTo>
                  <a:lnTo>
                    <a:pt x="122" y="30"/>
                  </a:lnTo>
                  <a:lnTo>
                    <a:pt x="122" y="32"/>
                  </a:lnTo>
                  <a:lnTo>
                    <a:pt x="126" y="34"/>
                  </a:lnTo>
                  <a:lnTo>
                    <a:pt x="126" y="32"/>
                  </a:lnTo>
                  <a:lnTo>
                    <a:pt x="130" y="32"/>
                  </a:lnTo>
                  <a:lnTo>
                    <a:pt x="130" y="32"/>
                  </a:lnTo>
                  <a:lnTo>
                    <a:pt x="134" y="34"/>
                  </a:lnTo>
                  <a:lnTo>
                    <a:pt x="136" y="36"/>
                  </a:lnTo>
                  <a:lnTo>
                    <a:pt x="138" y="36"/>
                  </a:lnTo>
                  <a:lnTo>
                    <a:pt x="140" y="40"/>
                  </a:lnTo>
                  <a:lnTo>
                    <a:pt x="142" y="40"/>
                  </a:lnTo>
                  <a:lnTo>
                    <a:pt x="142" y="42"/>
                  </a:lnTo>
                  <a:lnTo>
                    <a:pt x="142" y="42"/>
                  </a:lnTo>
                  <a:lnTo>
                    <a:pt x="144" y="46"/>
                  </a:lnTo>
                  <a:lnTo>
                    <a:pt x="142" y="52"/>
                  </a:lnTo>
                  <a:lnTo>
                    <a:pt x="142" y="56"/>
                  </a:lnTo>
                  <a:lnTo>
                    <a:pt x="138" y="62"/>
                  </a:lnTo>
                  <a:lnTo>
                    <a:pt x="140" y="64"/>
                  </a:lnTo>
                  <a:lnTo>
                    <a:pt x="142" y="64"/>
                  </a:lnTo>
                  <a:lnTo>
                    <a:pt x="144" y="66"/>
                  </a:lnTo>
                  <a:lnTo>
                    <a:pt x="146" y="66"/>
                  </a:lnTo>
                  <a:lnTo>
                    <a:pt x="148" y="68"/>
                  </a:lnTo>
                  <a:lnTo>
                    <a:pt x="152" y="70"/>
                  </a:lnTo>
                  <a:lnTo>
                    <a:pt x="158" y="72"/>
                  </a:lnTo>
                  <a:lnTo>
                    <a:pt x="162" y="78"/>
                  </a:lnTo>
                  <a:lnTo>
                    <a:pt x="168" y="78"/>
                  </a:lnTo>
                  <a:lnTo>
                    <a:pt x="170" y="80"/>
                  </a:lnTo>
                  <a:lnTo>
                    <a:pt x="174" y="80"/>
                  </a:lnTo>
                  <a:lnTo>
                    <a:pt x="178" y="84"/>
                  </a:lnTo>
                  <a:lnTo>
                    <a:pt x="184" y="82"/>
                  </a:lnTo>
                  <a:lnTo>
                    <a:pt x="186" y="84"/>
                  </a:lnTo>
                  <a:lnTo>
                    <a:pt x="192" y="82"/>
                  </a:lnTo>
                  <a:lnTo>
                    <a:pt x="198" y="84"/>
                  </a:lnTo>
                  <a:lnTo>
                    <a:pt x="200" y="88"/>
                  </a:lnTo>
                  <a:lnTo>
                    <a:pt x="202" y="90"/>
                  </a:lnTo>
                  <a:lnTo>
                    <a:pt x="210" y="92"/>
                  </a:lnTo>
                  <a:lnTo>
                    <a:pt x="212" y="90"/>
                  </a:lnTo>
                  <a:lnTo>
                    <a:pt x="216" y="90"/>
                  </a:lnTo>
                  <a:lnTo>
                    <a:pt x="226" y="94"/>
                  </a:lnTo>
                  <a:lnTo>
                    <a:pt x="230" y="94"/>
                  </a:lnTo>
                  <a:lnTo>
                    <a:pt x="234" y="96"/>
                  </a:lnTo>
                  <a:lnTo>
                    <a:pt x="242" y="94"/>
                  </a:lnTo>
                  <a:lnTo>
                    <a:pt x="242" y="88"/>
                  </a:lnTo>
                  <a:lnTo>
                    <a:pt x="240" y="84"/>
                  </a:lnTo>
                  <a:lnTo>
                    <a:pt x="242" y="78"/>
                  </a:lnTo>
                  <a:lnTo>
                    <a:pt x="240" y="74"/>
                  </a:lnTo>
                  <a:lnTo>
                    <a:pt x="240" y="74"/>
                  </a:lnTo>
                  <a:lnTo>
                    <a:pt x="244" y="72"/>
                  </a:lnTo>
                  <a:lnTo>
                    <a:pt x="246" y="72"/>
                  </a:lnTo>
                  <a:lnTo>
                    <a:pt x="248" y="76"/>
                  </a:lnTo>
                  <a:lnTo>
                    <a:pt x="248" y="78"/>
                  </a:lnTo>
                  <a:lnTo>
                    <a:pt x="250" y="80"/>
                  </a:lnTo>
                  <a:lnTo>
                    <a:pt x="250" y="80"/>
                  </a:lnTo>
                  <a:lnTo>
                    <a:pt x="250" y="82"/>
                  </a:lnTo>
                  <a:lnTo>
                    <a:pt x="250" y="86"/>
                  </a:lnTo>
                  <a:lnTo>
                    <a:pt x="252" y="88"/>
                  </a:lnTo>
                  <a:lnTo>
                    <a:pt x="256" y="90"/>
                  </a:lnTo>
                  <a:lnTo>
                    <a:pt x="258" y="88"/>
                  </a:lnTo>
                  <a:lnTo>
                    <a:pt x="264" y="92"/>
                  </a:lnTo>
                  <a:lnTo>
                    <a:pt x="268" y="92"/>
                  </a:lnTo>
                  <a:lnTo>
                    <a:pt x="270" y="90"/>
                  </a:lnTo>
                  <a:lnTo>
                    <a:pt x="272" y="88"/>
                  </a:lnTo>
                  <a:lnTo>
                    <a:pt x="274" y="90"/>
                  </a:lnTo>
                  <a:lnTo>
                    <a:pt x="280" y="88"/>
                  </a:lnTo>
                  <a:lnTo>
                    <a:pt x="282" y="88"/>
                  </a:lnTo>
                  <a:lnTo>
                    <a:pt x="288" y="88"/>
                  </a:lnTo>
                  <a:lnTo>
                    <a:pt x="288" y="86"/>
                  </a:lnTo>
                  <a:lnTo>
                    <a:pt x="288" y="82"/>
                  </a:lnTo>
                  <a:lnTo>
                    <a:pt x="284" y="80"/>
                  </a:lnTo>
                  <a:lnTo>
                    <a:pt x="284" y="78"/>
                  </a:lnTo>
                  <a:lnTo>
                    <a:pt x="284" y="74"/>
                  </a:lnTo>
                  <a:lnTo>
                    <a:pt x="286" y="74"/>
                  </a:lnTo>
                  <a:lnTo>
                    <a:pt x="290" y="74"/>
                  </a:lnTo>
                  <a:lnTo>
                    <a:pt x="292" y="74"/>
                  </a:lnTo>
                  <a:lnTo>
                    <a:pt x="294" y="70"/>
                  </a:lnTo>
                  <a:lnTo>
                    <a:pt x="296" y="68"/>
                  </a:lnTo>
                  <a:lnTo>
                    <a:pt x="298" y="70"/>
                  </a:lnTo>
                  <a:lnTo>
                    <a:pt x="298" y="68"/>
                  </a:lnTo>
                  <a:lnTo>
                    <a:pt x="300" y="66"/>
                  </a:lnTo>
                  <a:lnTo>
                    <a:pt x="302" y="64"/>
                  </a:lnTo>
                  <a:lnTo>
                    <a:pt x="304" y="62"/>
                  </a:lnTo>
                  <a:lnTo>
                    <a:pt x="306" y="62"/>
                  </a:lnTo>
                  <a:lnTo>
                    <a:pt x="310" y="60"/>
                  </a:lnTo>
                  <a:lnTo>
                    <a:pt x="314" y="56"/>
                  </a:lnTo>
                  <a:lnTo>
                    <a:pt x="314" y="54"/>
                  </a:lnTo>
                  <a:lnTo>
                    <a:pt x="316" y="54"/>
                  </a:lnTo>
                  <a:lnTo>
                    <a:pt x="318" y="52"/>
                  </a:lnTo>
                  <a:lnTo>
                    <a:pt x="320" y="54"/>
                  </a:lnTo>
                  <a:lnTo>
                    <a:pt x="324" y="54"/>
                  </a:lnTo>
                  <a:lnTo>
                    <a:pt x="328" y="56"/>
                  </a:lnTo>
                  <a:lnTo>
                    <a:pt x="330" y="54"/>
                  </a:lnTo>
                  <a:lnTo>
                    <a:pt x="330" y="52"/>
                  </a:lnTo>
                  <a:lnTo>
                    <a:pt x="334" y="48"/>
                  </a:lnTo>
                  <a:lnTo>
                    <a:pt x="336" y="50"/>
                  </a:lnTo>
                  <a:lnTo>
                    <a:pt x="338" y="52"/>
                  </a:lnTo>
                  <a:lnTo>
                    <a:pt x="340" y="50"/>
                  </a:lnTo>
                  <a:lnTo>
                    <a:pt x="340" y="52"/>
                  </a:lnTo>
                  <a:lnTo>
                    <a:pt x="338" y="56"/>
                  </a:lnTo>
                  <a:lnTo>
                    <a:pt x="340" y="58"/>
                  </a:lnTo>
                  <a:lnTo>
                    <a:pt x="342" y="56"/>
                  </a:lnTo>
                  <a:lnTo>
                    <a:pt x="342" y="56"/>
                  </a:lnTo>
                  <a:lnTo>
                    <a:pt x="344" y="58"/>
                  </a:lnTo>
                  <a:lnTo>
                    <a:pt x="346" y="60"/>
                  </a:lnTo>
                  <a:lnTo>
                    <a:pt x="346" y="62"/>
                  </a:lnTo>
                  <a:lnTo>
                    <a:pt x="344" y="64"/>
                  </a:lnTo>
                  <a:lnTo>
                    <a:pt x="344" y="66"/>
                  </a:lnTo>
                  <a:lnTo>
                    <a:pt x="346" y="68"/>
                  </a:lnTo>
                  <a:lnTo>
                    <a:pt x="348" y="66"/>
                  </a:lnTo>
                  <a:lnTo>
                    <a:pt x="350" y="68"/>
                  </a:lnTo>
                  <a:lnTo>
                    <a:pt x="352" y="70"/>
                  </a:lnTo>
                  <a:lnTo>
                    <a:pt x="354" y="72"/>
                  </a:lnTo>
                  <a:lnTo>
                    <a:pt x="350" y="74"/>
                  </a:lnTo>
                  <a:lnTo>
                    <a:pt x="350" y="78"/>
                  </a:lnTo>
                  <a:lnTo>
                    <a:pt x="352" y="80"/>
                  </a:lnTo>
                  <a:lnTo>
                    <a:pt x="350" y="78"/>
                  </a:lnTo>
                  <a:lnTo>
                    <a:pt x="346" y="78"/>
                  </a:lnTo>
                  <a:lnTo>
                    <a:pt x="344" y="80"/>
                  </a:lnTo>
                  <a:lnTo>
                    <a:pt x="340" y="80"/>
                  </a:lnTo>
                  <a:lnTo>
                    <a:pt x="338" y="84"/>
                  </a:lnTo>
                  <a:lnTo>
                    <a:pt x="336" y="88"/>
                  </a:lnTo>
                  <a:lnTo>
                    <a:pt x="332" y="88"/>
                  </a:lnTo>
                  <a:lnTo>
                    <a:pt x="328" y="96"/>
                  </a:lnTo>
                  <a:lnTo>
                    <a:pt x="328" y="98"/>
                  </a:lnTo>
                  <a:lnTo>
                    <a:pt x="328" y="100"/>
                  </a:lnTo>
                  <a:lnTo>
                    <a:pt x="328" y="104"/>
                  </a:lnTo>
                  <a:lnTo>
                    <a:pt x="324" y="110"/>
                  </a:lnTo>
                  <a:lnTo>
                    <a:pt x="324" y="112"/>
                  </a:lnTo>
                  <a:lnTo>
                    <a:pt x="326" y="114"/>
                  </a:lnTo>
                  <a:lnTo>
                    <a:pt x="324" y="120"/>
                  </a:lnTo>
                  <a:lnTo>
                    <a:pt x="322" y="126"/>
                  </a:lnTo>
                  <a:lnTo>
                    <a:pt x="320" y="130"/>
                  </a:lnTo>
                  <a:lnTo>
                    <a:pt x="318" y="130"/>
                  </a:lnTo>
                  <a:lnTo>
                    <a:pt x="316" y="130"/>
                  </a:lnTo>
                  <a:lnTo>
                    <a:pt x="312" y="130"/>
                  </a:lnTo>
                  <a:lnTo>
                    <a:pt x="314" y="136"/>
                  </a:lnTo>
                  <a:lnTo>
                    <a:pt x="314" y="138"/>
                  </a:lnTo>
                  <a:lnTo>
                    <a:pt x="314" y="144"/>
                  </a:lnTo>
                  <a:lnTo>
                    <a:pt x="312" y="144"/>
                  </a:lnTo>
                  <a:lnTo>
                    <a:pt x="312" y="146"/>
                  </a:lnTo>
                  <a:lnTo>
                    <a:pt x="312" y="150"/>
                  </a:lnTo>
                  <a:lnTo>
                    <a:pt x="312" y="152"/>
                  </a:lnTo>
                  <a:lnTo>
                    <a:pt x="310" y="156"/>
                  </a:lnTo>
                  <a:lnTo>
                    <a:pt x="310" y="156"/>
                  </a:lnTo>
                  <a:lnTo>
                    <a:pt x="308" y="156"/>
                  </a:lnTo>
                  <a:lnTo>
                    <a:pt x="308" y="158"/>
                  </a:lnTo>
                  <a:lnTo>
                    <a:pt x="308" y="160"/>
                  </a:lnTo>
                  <a:lnTo>
                    <a:pt x="306" y="160"/>
                  </a:lnTo>
                  <a:lnTo>
                    <a:pt x="306" y="158"/>
                  </a:lnTo>
                  <a:lnTo>
                    <a:pt x="306" y="158"/>
                  </a:lnTo>
                  <a:lnTo>
                    <a:pt x="306" y="156"/>
                  </a:lnTo>
                  <a:lnTo>
                    <a:pt x="304" y="154"/>
                  </a:lnTo>
                  <a:lnTo>
                    <a:pt x="304" y="152"/>
                  </a:lnTo>
                  <a:lnTo>
                    <a:pt x="302" y="146"/>
                  </a:lnTo>
                  <a:lnTo>
                    <a:pt x="302" y="144"/>
                  </a:lnTo>
                  <a:lnTo>
                    <a:pt x="302" y="142"/>
                  </a:lnTo>
                  <a:lnTo>
                    <a:pt x="302" y="138"/>
                  </a:lnTo>
                  <a:lnTo>
                    <a:pt x="300" y="136"/>
                  </a:lnTo>
                  <a:lnTo>
                    <a:pt x="300" y="136"/>
                  </a:lnTo>
                  <a:lnTo>
                    <a:pt x="298" y="136"/>
                  </a:lnTo>
                  <a:lnTo>
                    <a:pt x="296" y="134"/>
                  </a:lnTo>
                  <a:lnTo>
                    <a:pt x="294" y="136"/>
                  </a:lnTo>
                  <a:lnTo>
                    <a:pt x="296" y="136"/>
                  </a:lnTo>
                  <a:lnTo>
                    <a:pt x="294" y="138"/>
                  </a:lnTo>
                  <a:lnTo>
                    <a:pt x="294" y="138"/>
                  </a:lnTo>
                  <a:lnTo>
                    <a:pt x="294" y="140"/>
                  </a:lnTo>
                  <a:lnTo>
                    <a:pt x="294" y="142"/>
                  </a:lnTo>
                  <a:lnTo>
                    <a:pt x="294" y="144"/>
                  </a:lnTo>
                  <a:lnTo>
                    <a:pt x="292" y="144"/>
                  </a:lnTo>
                  <a:lnTo>
                    <a:pt x="290" y="140"/>
                  </a:lnTo>
                  <a:lnTo>
                    <a:pt x="288" y="138"/>
                  </a:lnTo>
                  <a:lnTo>
                    <a:pt x="288" y="138"/>
                  </a:lnTo>
                  <a:lnTo>
                    <a:pt x="286" y="136"/>
                  </a:lnTo>
                  <a:lnTo>
                    <a:pt x="286" y="134"/>
                  </a:lnTo>
                  <a:lnTo>
                    <a:pt x="286" y="132"/>
                  </a:lnTo>
                  <a:lnTo>
                    <a:pt x="286" y="130"/>
                  </a:lnTo>
                  <a:lnTo>
                    <a:pt x="288" y="130"/>
                  </a:lnTo>
                  <a:lnTo>
                    <a:pt x="290" y="128"/>
                  </a:lnTo>
                  <a:lnTo>
                    <a:pt x="290" y="128"/>
                  </a:lnTo>
                  <a:lnTo>
                    <a:pt x="292" y="128"/>
                  </a:lnTo>
                  <a:lnTo>
                    <a:pt x="292" y="128"/>
                  </a:lnTo>
                  <a:lnTo>
                    <a:pt x="292" y="126"/>
                  </a:lnTo>
                  <a:lnTo>
                    <a:pt x="294" y="124"/>
                  </a:lnTo>
                  <a:lnTo>
                    <a:pt x="296" y="120"/>
                  </a:lnTo>
                  <a:lnTo>
                    <a:pt x="296" y="118"/>
                  </a:lnTo>
                  <a:lnTo>
                    <a:pt x="298" y="114"/>
                  </a:lnTo>
                  <a:lnTo>
                    <a:pt x="296" y="114"/>
                  </a:lnTo>
                  <a:lnTo>
                    <a:pt x="294" y="112"/>
                  </a:lnTo>
                  <a:lnTo>
                    <a:pt x="292" y="112"/>
                  </a:lnTo>
                  <a:lnTo>
                    <a:pt x="292" y="112"/>
                  </a:lnTo>
                  <a:lnTo>
                    <a:pt x="290" y="112"/>
                  </a:lnTo>
                  <a:lnTo>
                    <a:pt x="286" y="112"/>
                  </a:lnTo>
                  <a:lnTo>
                    <a:pt x="282" y="112"/>
                  </a:lnTo>
                  <a:lnTo>
                    <a:pt x="276" y="112"/>
                  </a:lnTo>
                  <a:lnTo>
                    <a:pt x="274" y="112"/>
                  </a:lnTo>
                  <a:lnTo>
                    <a:pt x="270" y="110"/>
                  </a:lnTo>
                  <a:lnTo>
                    <a:pt x="268" y="112"/>
                  </a:lnTo>
                  <a:lnTo>
                    <a:pt x="266" y="110"/>
                  </a:lnTo>
                  <a:lnTo>
                    <a:pt x="266" y="108"/>
                  </a:lnTo>
                  <a:lnTo>
                    <a:pt x="266" y="106"/>
                  </a:lnTo>
                  <a:lnTo>
                    <a:pt x="264" y="104"/>
                  </a:lnTo>
                  <a:lnTo>
                    <a:pt x="264" y="102"/>
                  </a:lnTo>
                  <a:lnTo>
                    <a:pt x="262" y="98"/>
                  </a:lnTo>
                  <a:lnTo>
                    <a:pt x="262" y="98"/>
                  </a:lnTo>
                  <a:lnTo>
                    <a:pt x="262" y="100"/>
                  </a:lnTo>
                  <a:lnTo>
                    <a:pt x="258" y="98"/>
                  </a:lnTo>
                  <a:lnTo>
                    <a:pt x="258" y="98"/>
                  </a:lnTo>
                  <a:lnTo>
                    <a:pt x="256" y="96"/>
                  </a:lnTo>
                  <a:lnTo>
                    <a:pt x="254" y="96"/>
                  </a:lnTo>
                  <a:lnTo>
                    <a:pt x="254" y="98"/>
                  </a:lnTo>
                  <a:lnTo>
                    <a:pt x="256" y="98"/>
                  </a:lnTo>
                  <a:lnTo>
                    <a:pt x="254" y="98"/>
                  </a:lnTo>
                  <a:lnTo>
                    <a:pt x="252" y="98"/>
                  </a:lnTo>
                  <a:lnTo>
                    <a:pt x="250" y="96"/>
                  </a:lnTo>
                  <a:lnTo>
                    <a:pt x="250" y="94"/>
                  </a:lnTo>
                  <a:lnTo>
                    <a:pt x="248" y="92"/>
                  </a:lnTo>
                  <a:lnTo>
                    <a:pt x="248" y="92"/>
                  </a:lnTo>
                  <a:lnTo>
                    <a:pt x="246" y="94"/>
                  </a:lnTo>
                  <a:lnTo>
                    <a:pt x="246" y="94"/>
                  </a:lnTo>
                  <a:lnTo>
                    <a:pt x="246" y="94"/>
                  </a:lnTo>
                  <a:lnTo>
                    <a:pt x="248" y="96"/>
                  </a:lnTo>
                  <a:lnTo>
                    <a:pt x="246" y="100"/>
                  </a:lnTo>
                  <a:lnTo>
                    <a:pt x="244" y="102"/>
                  </a:lnTo>
                  <a:lnTo>
                    <a:pt x="244" y="106"/>
                  </a:lnTo>
                  <a:lnTo>
                    <a:pt x="248" y="108"/>
                  </a:lnTo>
                  <a:lnTo>
                    <a:pt x="252" y="106"/>
                  </a:lnTo>
                  <a:lnTo>
                    <a:pt x="254" y="106"/>
                  </a:lnTo>
                  <a:lnTo>
                    <a:pt x="254" y="108"/>
                  </a:lnTo>
                  <a:lnTo>
                    <a:pt x="254" y="112"/>
                  </a:lnTo>
                  <a:lnTo>
                    <a:pt x="252" y="112"/>
                  </a:lnTo>
                  <a:lnTo>
                    <a:pt x="252" y="112"/>
                  </a:lnTo>
                  <a:lnTo>
                    <a:pt x="250" y="114"/>
                  </a:lnTo>
                  <a:lnTo>
                    <a:pt x="248" y="116"/>
                  </a:lnTo>
                  <a:lnTo>
                    <a:pt x="246" y="118"/>
                  </a:lnTo>
                  <a:lnTo>
                    <a:pt x="246" y="122"/>
                  </a:lnTo>
                  <a:lnTo>
                    <a:pt x="248" y="126"/>
                  </a:lnTo>
                  <a:lnTo>
                    <a:pt x="252" y="126"/>
                  </a:lnTo>
                  <a:lnTo>
                    <a:pt x="256" y="130"/>
                  </a:lnTo>
                  <a:lnTo>
                    <a:pt x="256" y="134"/>
                  </a:lnTo>
                  <a:lnTo>
                    <a:pt x="256" y="138"/>
                  </a:lnTo>
                  <a:lnTo>
                    <a:pt x="256" y="140"/>
                  </a:lnTo>
                  <a:lnTo>
                    <a:pt x="256" y="144"/>
                  </a:lnTo>
                  <a:lnTo>
                    <a:pt x="260" y="150"/>
                  </a:lnTo>
                  <a:lnTo>
                    <a:pt x="260" y="152"/>
                  </a:lnTo>
                  <a:lnTo>
                    <a:pt x="262" y="154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2" y="162"/>
                  </a:lnTo>
                  <a:lnTo>
                    <a:pt x="262" y="164"/>
                  </a:lnTo>
                  <a:lnTo>
                    <a:pt x="260" y="162"/>
                  </a:lnTo>
                  <a:lnTo>
                    <a:pt x="260" y="164"/>
                  </a:lnTo>
                  <a:lnTo>
                    <a:pt x="258" y="162"/>
                  </a:lnTo>
                  <a:lnTo>
                    <a:pt x="256" y="160"/>
                  </a:lnTo>
                  <a:lnTo>
                    <a:pt x="256" y="158"/>
                  </a:lnTo>
                  <a:lnTo>
                    <a:pt x="256" y="160"/>
                  </a:lnTo>
                  <a:lnTo>
                    <a:pt x="256" y="160"/>
                  </a:lnTo>
                  <a:lnTo>
                    <a:pt x="256" y="160"/>
                  </a:lnTo>
                  <a:lnTo>
                    <a:pt x="254" y="160"/>
                  </a:lnTo>
                  <a:lnTo>
                    <a:pt x="252" y="160"/>
                  </a:lnTo>
                  <a:lnTo>
                    <a:pt x="252" y="162"/>
                  </a:lnTo>
                  <a:lnTo>
                    <a:pt x="250" y="160"/>
                  </a:lnTo>
                  <a:lnTo>
                    <a:pt x="250" y="158"/>
                  </a:lnTo>
                  <a:lnTo>
                    <a:pt x="250" y="156"/>
                  </a:lnTo>
                  <a:lnTo>
                    <a:pt x="248" y="154"/>
                  </a:lnTo>
                  <a:lnTo>
                    <a:pt x="246" y="154"/>
                  </a:lnTo>
                  <a:lnTo>
                    <a:pt x="246" y="154"/>
                  </a:lnTo>
                  <a:lnTo>
                    <a:pt x="248" y="154"/>
                  </a:lnTo>
                  <a:lnTo>
                    <a:pt x="250" y="156"/>
                  </a:lnTo>
                  <a:lnTo>
                    <a:pt x="248" y="156"/>
                  </a:lnTo>
                  <a:lnTo>
                    <a:pt x="248" y="158"/>
                  </a:lnTo>
                  <a:lnTo>
                    <a:pt x="248" y="160"/>
                  </a:lnTo>
                  <a:lnTo>
                    <a:pt x="246" y="162"/>
                  </a:lnTo>
                  <a:lnTo>
                    <a:pt x="238" y="166"/>
                  </a:lnTo>
                  <a:lnTo>
                    <a:pt x="236" y="166"/>
                  </a:lnTo>
                  <a:lnTo>
                    <a:pt x="236" y="168"/>
                  </a:lnTo>
                  <a:lnTo>
                    <a:pt x="234" y="170"/>
                  </a:lnTo>
                  <a:lnTo>
                    <a:pt x="236" y="172"/>
                  </a:lnTo>
                  <a:lnTo>
                    <a:pt x="236" y="174"/>
                  </a:lnTo>
                  <a:lnTo>
                    <a:pt x="236" y="176"/>
                  </a:lnTo>
                  <a:lnTo>
                    <a:pt x="236" y="176"/>
                  </a:lnTo>
                  <a:lnTo>
                    <a:pt x="234" y="178"/>
                  </a:lnTo>
                  <a:lnTo>
                    <a:pt x="234" y="180"/>
                  </a:lnTo>
                  <a:lnTo>
                    <a:pt x="232" y="182"/>
                  </a:lnTo>
                  <a:lnTo>
                    <a:pt x="232" y="182"/>
                  </a:lnTo>
                  <a:lnTo>
                    <a:pt x="228" y="186"/>
                  </a:lnTo>
                  <a:lnTo>
                    <a:pt x="228" y="188"/>
                  </a:lnTo>
                  <a:lnTo>
                    <a:pt x="222" y="190"/>
                  </a:lnTo>
                  <a:lnTo>
                    <a:pt x="220" y="190"/>
                  </a:lnTo>
                  <a:lnTo>
                    <a:pt x="220" y="188"/>
                  </a:lnTo>
                  <a:lnTo>
                    <a:pt x="220" y="188"/>
                  </a:lnTo>
                  <a:lnTo>
                    <a:pt x="218" y="188"/>
                  </a:lnTo>
                  <a:lnTo>
                    <a:pt x="216" y="190"/>
                  </a:lnTo>
                  <a:lnTo>
                    <a:pt x="216" y="190"/>
                  </a:lnTo>
                  <a:lnTo>
                    <a:pt x="214" y="194"/>
                  </a:lnTo>
                  <a:lnTo>
                    <a:pt x="216" y="192"/>
                  </a:lnTo>
                  <a:lnTo>
                    <a:pt x="218" y="192"/>
                  </a:lnTo>
                  <a:lnTo>
                    <a:pt x="218" y="192"/>
                  </a:lnTo>
                  <a:lnTo>
                    <a:pt x="210" y="200"/>
                  </a:lnTo>
                  <a:lnTo>
                    <a:pt x="208" y="206"/>
                  </a:lnTo>
                  <a:lnTo>
                    <a:pt x="196" y="214"/>
                  </a:lnTo>
                  <a:lnTo>
                    <a:pt x="194" y="218"/>
                  </a:lnTo>
                  <a:lnTo>
                    <a:pt x="192" y="220"/>
                  </a:lnTo>
                  <a:lnTo>
                    <a:pt x="188" y="222"/>
                  </a:lnTo>
                  <a:lnTo>
                    <a:pt x="184" y="226"/>
                  </a:lnTo>
                  <a:lnTo>
                    <a:pt x="184" y="228"/>
                  </a:lnTo>
                  <a:lnTo>
                    <a:pt x="184" y="230"/>
                  </a:lnTo>
                  <a:lnTo>
                    <a:pt x="182" y="234"/>
                  </a:lnTo>
                  <a:lnTo>
                    <a:pt x="180" y="236"/>
                  </a:lnTo>
                  <a:lnTo>
                    <a:pt x="174" y="234"/>
                  </a:lnTo>
                  <a:lnTo>
                    <a:pt x="172" y="236"/>
                  </a:lnTo>
                  <a:lnTo>
                    <a:pt x="172" y="240"/>
                  </a:lnTo>
                  <a:lnTo>
                    <a:pt x="168" y="244"/>
                  </a:lnTo>
                  <a:lnTo>
                    <a:pt x="166" y="244"/>
                  </a:lnTo>
                  <a:lnTo>
                    <a:pt x="164" y="242"/>
                  </a:lnTo>
                  <a:lnTo>
                    <a:pt x="164" y="242"/>
                  </a:lnTo>
                  <a:lnTo>
                    <a:pt x="160" y="246"/>
                  </a:lnTo>
                  <a:lnTo>
                    <a:pt x="158" y="248"/>
                  </a:lnTo>
                  <a:lnTo>
                    <a:pt x="158" y="252"/>
                  </a:lnTo>
                  <a:lnTo>
                    <a:pt x="160" y="258"/>
                  </a:lnTo>
                  <a:lnTo>
                    <a:pt x="158" y="262"/>
                  </a:lnTo>
                  <a:lnTo>
                    <a:pt x="158" y="264"/>
                  </a:lnTo>
                  <a:lnTo>
                    <a:pt x="158" y="274"/>
                  </a:lnTo>
                  <a:lnTo>
                    <a:pt x="162" y="276"/>
                  </a:lnTo>
                  <a:lnTo>
                    <a:pt x="162" y="282"/>
                  </a:lnTo>
                  <a:lnTo>
                    <a:pt x="160" y="290"/>
                  </a:lnTo>
                  <a:lnTo>
                    <a:pt x="156" y="296"/>
                  </a:lnTo>
                  <a:lnTo>
                    <a:pt x="156" y="300"/>
                  </a:lnTo>
                  <a:lnTo>
                    <a:pt x="158" y="302"/>
                  </a:lnTo>
                  <a:lnTo>
                    <a:pt x="158" y="312"/>
                  </a:lnTo>
                  <a:lnTo>
                    <a:pt x="158" y="316"/>
                  </a:lnTo>
                  <a:lnTo>
                    <a:pt x="156" y="316"/>
                  </a:lnTo>
                  <a:lnTo>
                    <a:pt x="154" y="316"/>
                  </a:lnTo>
                  <a:lnTo>
                    <a:pt x="152" y="316"/>
                  </a:lnTo>
                  <a:lnTo>
                    <a:pt x="150" y="318"/>
                  </a:lnTo>
                  <a:lnTo>
                    <a:pt x="150" y="320"/>
                  </a:lnTo>
                  <a:lnTo>
                    <a:pt x="148" y="324"/>
                  </a:lnTo>
                  <a:lnTo>
                    <a:pt x="146" y="326"/>
                  </a:lnTo>
                  <a:lnTo>
                    <a:pt x="146" y="328"/>
                  </a:lnTo>
                  <a:lnTo>
                    <a:pt x="150" y="330"/>
                  </a:lnTo>
                  <a:lnTo>
                    <a:pt x="152" y="330"/>
                  </a:lnTo>
                  <a:lnTo>
                    <a:pt x="152" y="332"/>
                  </a:lnTo>
                  <a:lnTo>
                    <a:pt x="150" y="330"/>
                  </a:lnTo>
                  <a:lnTo>
                    <a:pt x="148" y="330"/>
                  </a:lnTo>
                  <a:lnTo>
                    <a:pt x="144" y="332"/>
                  </a:lnTo>
                  <a:lnTo>
                    <a:pt x="142" y="330"/>
                  </a:lnTo>
                  <a:lnTo>
                    <a:pt x="138" y="332"/>
                  </a:lnTo>
                  <a:lnTo>
                    <a:pt x="136" y="336"/>
                  </a:lnTo>
                  <a:lnTo>
                    <a:pt x="136" y="336"/>
                  </a:lnTo>
                  <a:lnTo>
                    <a:pt x="136" y="338"/>
                  </a:lnTo>
                  <a:lnTo>
                    <a:pt x="136" y="338"/>
                  </a:lnTo>
                  <a:lnTo>
                    <a:pt x="136" y="342"/>
                  </a:lnTo>
                  <a:lnTo>
                    <a:pt x="130" y="344"/>
                  </a:lnTo>
                  <a:lnTo>
                    <a:pt x="126" y="344"/>
                  </a:lnTo>
                  <a:lnTo>
                    <a:pt x="122" y="342"/>
                  </a:lnTo>
                  <a:lnTo>
                    <a:pt x="118" y="336"/>
                  </a:lnTo>
                  <a:lnTo>
                    <a:pt x="114" y="328"/>
                  </a:lnTo>
                  <a:lnTo>
                    <a:pt x="114" y="322"/>
                  </a:lnTo>
                  <a:lnTo>
                    <a:pt x="112" y="318"/>
                  </a:lnTo>
                  <a:lnTo>
                    <a:pt x="110" y="312"/>
                  </a:lnTo>
                  <a:lnTo>
                    <a:pt x="110" y="310"/>
                  </a:lnTo>
                  <a:lnTo>
                    <a:pt x="108" y="310"/>
                  </a:lnTo>
                  <a:lnTo>
                    <a:pt x="108" y="306"/>
                  </a:lnTo>
                  <a:lnTo>
                    <a:pt x="106" y="302"/>
                  </a:lnTo>
                  <a:lnTo>
                    <a:pt x="102" y="298"/>
                  </a:lnTo>
                  <a:lnTo>
                    <a:pt x="100" y="294"/>
                  </a:lnTo>
                  <a:lnTo>
                    <a:pt x="100" y="294"/>
                  </a:lnTo>
                  <a:lnTo>
                    <a:pt x="96" y="290"/>
                  </a:lnTo>
                  <a:lnTo>
                    <a:pt x="94" y="288"/>
                  </a:lnTo>
                  <a:lnTo>
                    <a:pt x="94" y="286"/>
                  </a:lnTo>
                  <a:lnTo>
                    <a:pt x="94" y="282"/>
                  </a:lnTo>
                  <a:lnTo>
                    <a:pt x="92" y="280"/>
                  </a:lnTo>
                  <a:lnTo>
                    <a:pt x="90" y="274"/>
                  </a:lnTo>
                  <a:lnTo>
                    <a:pt x="88" y="270"/>
                  </a:lnTo>
                  <a:lnTo>
                    <a:pt x="88" y="266"/>
                  </a:lnTo>
                  <a:lnTo>
                    <a:pt x="86" y="264"/>
                  </a:lnTo>
                  <a:lnTo>
                    <a:pt x="86" y="260"/>
                  </a:lnTo>
                  <a:lnTo>
                    <a:pt x="86" y="260"/>
                  </a:lnTo>
                  <a:lnTo>
                    <a:pt x="82" y="256"/>
                  </a:lnTo>
                  <a:lnTo>
                    <a:pt x="82" y="254"/>
                  </a:lnTo>
                  <a:lnTo>
                    <a:pt x="82" y="254"/>
                  </a:lnTo>
                  <a:lnTo>
                    <a:pt x="78" y="250"/>
                  </a:lnTo>
                  <a:lnTo>
                    <a:pt x="78" y="248"/>
                  </a:lnTo>
                  <a:lnTo>
                    <a:pt x="76" y="246"/>
                  </a:lnTo>
                  <a:lnTo>
                    <a:pt x="76" y="244"/>
                  </a:lnTo>
                  <a:lnTo>
                    <a:pt x="74" y="242"/>
                  </a:lnTo>
                  <a:lnTo>
                    <a:pt x="72" y="236"/>
                  </a:lnTo>
                  <a:lnTo>
                    <a:pt x="72" y="230"/>
                  </a:lnTo>
                  <a:lnTo>
                    <a:pt x="66" y="218"/>
                  </a:lnTo>
                  <a:lnTo>
                    <a:pt x="66" y="216"/>
                  </a:lnTo>
                  <a:lnTo>
                    <a:pt x="64" y="212"/>
                  </a:lnTo>
                  <a:lnTo>
                    <a:pt x="66" y="212"/>
                  </a:lnTo>
                  <a:lnTo>
                    <a:pt x="62" y="206"/>
                  </a:lnTo>
                  <a:lnTo>
                    <a:pt x="62" y="204"/>
                  </a:lnTo>
                  <a:lnTo>
                    <a:pt x="64" y="204"/>
                  </a:lnTo>
                  <a:lnTo>
                    <a:pt x="64" y="202"/>
                  </a:lnTo>
                  <a:lnTo>
                    <a:pt x="62" y="200"/>
                  </a:lnTo>
                  <a:lnTo>
                    <a:pt x="60" y="192"/>
                  </a:lnTo>
                  <a:lnTo>
                    <a:pt x="58" y="188"/>
                  </a:lnTo>
                  <a:lnTo>
                    <a:pt x="60" y="188"/>
                  </a:lnTo>
                  <a:lnTo>
                    <a:pt x="58" y="186"/>
                  </a:lnTo>
                  <a:lnTo>
                    <a:pt x="58" y="184"/>
                  </a:lnTo>
                  <a:lnTo>
                    <a:pt x="60" y="182"/>
                  </a:lnTo>
                  <a:lnTo>
                    <a:pt x="60" y="178"/>
                  </a:lnTo>
                  <a:lnTo>
                    <a:pt x="58" y="174"/>
                  </a:lnTo>
                  <a:lnTo>
                    <a:pt x="58" y="174"/>
                  </a:lnTo>
                  <a:lnTo>
                    <a:pt x="56" y="168"/>
                  </a:lnTo>
                  <a:lnTo>
                    <a:pt x="58" y="166"/>
                  </a:lnTo>
                  <a:lnTo>
                    <a:pt x="60" y="164"/>
                  </a:lnTo>
                  <a:lnTo>
                    <a:pt x="62" y="164"/>
                  </a:lnTo>
                  <a:lnTo>
                    <a:pt x="60" y="164"/>
                  </a:lnTo>
                  <a:lnTo>
                    <a:pt x="56" y="164"/>
                  </a:lnTo>
                  <a:lnTo>
                    <a:pt x="56" y="164"/>
                  </a:lnTo>
                  <a:lnTo>
                    <a:pt x="56" y="162"/>
                  </a:lnTo>
                  <a:lnTo>
                    <a:pt x="54" y="160"/>
                  </a:lnTo>
                  <a:lnTo>
                    <a:pt x="54" y="158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60" y="154"/>
                  </a:lnTo>
                  <a:lnTo>
                    <a:pt x="60" y="154"/>
                  </a:lnTo>
                  <a:lnTo>
                    <a:pt x="58" y="154"/>
                  </a:lnTo>
                  <a:lnTo>
                    <a:pt x="56" y="154"/>
                  </a:lnTo>
                  <a:lnTo>
                    <a:pt x="54" y="154"/>
                  </a:lnTo>
                  <a:lnTo>
                    <a:pt x="52" y="152"/>
                  </a:lnTo>
                  <a:lnTo>
                    <a:pt x="52" y="154"/>
                  </a:lnTo>
                  <a:lnTo>
                    <a:pt x="52" y="156"/>
                  </a:lnTo>
                  <a:lnTo>
                    <a:pt x="50" y="162"/>
                  </a:lnTo>
                  <a:lnTo>
                    <a:pt x="52" y="164"/>
                  </a:lnTo>
                  <a:lnTo>
                    <a:pt x="52" y="168"/>
                  </a:lnTo>
                  <a:lnTo>
                    <a:pt x="50" y="170"/>
                  </a:lnTo>
                  <a:lnTo>
                    <a:pt x="50" y="172"/>
                  </a:lnTo>
                  <a:lnTo>
                    <a:pt x="46" y="174"/>
                  </a:lnTo>
                  <a:lnTo>
                    <a:pt x="38" y="178"/>
                  </a:lnTo>
                  <a:lnTo>
                    <a:pt x="36" y="178"/>
                  </a:lnTo>
                  <a:lnTo>
                    <a:pt x="32" y="178"/>
                  </a:lnTo>
                  <a:lnTo>
                    <a:pt x="22" y="170"/>
                  </a:lnTo>
                  <a:lnTo>
                    <a:pt x="18" y="164"/>
                  </a:lnTo>
                  <a:lnTo>
                    <a:pt x="18" y="164"/>
                  </a:lnTo>
                  <a:lnTo>
                    <a:pt x="16" y="164"/>
                  </a:lnTo>
                  <a:lnTo>
                    <a:pt x="14" y="162"/>
                  </a:lnTo>
                  <a:lnTo>
                    <a:pt x="10" y="158"/>
                  </a:lnTo>
                  <a:lnTo>
                    <a:pt x="8" y="156"/>
                  </a:lnTo>
                  <a:lnTo>
                    <a:pt x="10" y="154"/>
                  </a:lnTo>
                  <a:lnTo>
                    <a:pt x="10" y="154"/>
                  </a:lnTo>
                  <a:lnTo>
                    <a:pt x="12" y="154"/>
                  </a:lnTo>
                  <a:lnTo>
                    <a:pt x="12" y="154"/>
                  </a:lnTo>
                  <a:lnTo>
                    <a:pt x="12" y="158"/>
                  </a:lnTo>
                  <a:lnTo>
                    <a:pt x="14" y="158"/>
                  </a:lnTo>
                  <a:lnTo>
                    <a:pt x="16" y="156"/>
                  </a:lnTo>
                  <a:lnTo>
                    <a:pt x="16" y="156"/>
                  </a:lnTo>
                  <a:lnTo>
                    <a:pt x="18" y="158"/>
                  </a:lnTo>
                  <a:lnTo>
                    <a:pt x="18" y="156"/>
                  </a:lnTo>
                  <a:lnTo>
                    <a:pt x="24" y="152"/>
                  </a:lnTo>
                  <a:lnTo>
                    <a:pt x="26" y="152"/>
                  </a:lnTo>
                  <a:lnTo>
                    <a:pt x="28" y="148"/>
                  </a:lnTo>
                  <a:lnTo>
                    <a:pt x="28" y="148"/>
                  </a:lnTo>
                  <a:lnTo>
                    <a:pt x="30" y="146"/>
                  </a:lnTo>
                  <a:lnTo>
                    <a:pt x="26" y="146"/>
                  </a:lnTo>
                  <a:lnTo>
                    <a:pt x="26" y="146"/>
                  </a:lnTo>
                  <a:lnTo>
                    <a:pt x="26" y="146"/>
                  </a:lnTo>
                  <a:lnTo>
                    <a:pt x="26" y="148"/>
                  </a:lnTo>
                  <a:lnTo>
                    <a:pt x="20" y="150"/>
                  </a:lnTo>
                  <a:lnTo>
                    <a:pt x="18" y="150"/>
                  </a:lnTo>
                  <a:lnTo>
                    <a:pt x="16" y="150"/>
                  </a:lnTo>
                  <a:lnTo>
                    <a:pt x="8" y="148"/>
                  </a:lnTo>
                  <a:lnTo>
                    <a:pt x="4" y="144"/>
                  </a:lnTo>
                  <a:lnTo>
                    <a:pt x="2" y="142"/>
                  </a:lnTo>
                  <a:lnTo>
                    <a:pt x="2" y="140"/>
                  </a:lnTo>
                  <a:lnTo>
                    <a:pt x="4" y="136"/>
                  </a:lnTo>
                  <a:lnTo>
                    <a:pt x="8" y="136"/>
                  </a:lnTo>
                  <a:lnTo>
                    <a:pt x="4" y="136"/>
                  </a:lnTo>
                  <a:lnTo>
                    <a:pt x="0" y="138"/>
                  </a:lnTo>
                  <a:lnTo>
                    <a:pt x="0" y="134"/>
                  </a:lnTo>
                  <a:lnTo>
                    <a:pt x="2" y="134"/>
                  </a:lnTo>
                  <a:lnTo>
                    <a:pt x="4" y="132"/>
                  </a:lnTo>
                  <a:lnTo>
                    <a:pt x="6" y="130"/>
                  </a:lnTo>
                  <a:lnTo>
                    <a:pt x="8" y="130"/>
                  </a:lnTo>
                  <a:lnTo>
                    <a:pt x="10" y="128"/>
                  </a:lnTo>
                  <a:lnTo>
                    <a:pt x="18" y="130"/>
                  </a:lnTo>
                  <a:lnTo>
                    <a:pt x="24" y="128"/>
                  </a:lnTo>
                  <a:lnTo>
                    <a:pt x="24" y="126"/>
                  </a:lnTo>
                  <a:lnTo>
                    <a:pt x="28" y="126"/>
                  </a:lnTo>
                  <a:lnTo>
                    <a:pt x="26" y="128"/>
                  </a:lnTo>
                  <a:lnTo>
                    <a:pt x="28" y="128"/>
                  </a:lnTo>
                  <a:lnTo>
                    <a:pt x="30" y="128"/>
                  </a:lnTo>
                  <a:lnTo>
                    <a:pt x="32" y="126"/>
                  </a:lnTo>
                  <a:lnTo>
                    <a:pt x="32" y="126"/>
                  </a:lnTo>
                  <a:lnTo>
                    <a:pt x="32" y="124"/>
                  </a:lnTo>
                  <a:lnTo>
                    <a:pt x="30" y="116"/>
                  </a:lnTo>
                  <a:lnTo>
                    <a:pt x="26" y="112"/>
                  </a:lnTo>
                  <a:lnTo>
                    <a:pt x="28" y="110"/>
                  </a:lnTo>
                  <a:lnTo>
                    <a:pt x="26" y="108"/>
                  </a:lnTo>
                  <a:lnTo>
                    <a:pt x="24" y="110"/>
                  </a:lnTo>
                  <a:lnTo>
                    <a:pt x="20" y="106"/>
                  </a:lnTo>
                  <a:lnTo>
                    <a:pt x="18" y="102"/>
                  </a:lnTo>
                  <a:lnTo>
                    <a:pt x="18" y="98"/>
                  </a:lnTo>
                  <a:lnTo>
                    <a:pt x="16" y="94"/>
                  </a:lnTo>
                  <a:lnTo>
                    <a:pt x="14" y="94"/>
                  </a:lnTo>
                  <a:lnTo>
                    <a:pt x="14" y="96"/>
                  </a:lnTo>
                  <a:lnTo>
                    <a:pt x="10" y="94"/>
                  </a:lnTo>
                  <a:lnTo>
                    <a:pt x="8" y="94"/>
                  </a:lnTo>
                  <a:lnTo>
                    <a:pt x="8" y="92"/>
                  </a:lnTo>
                  <a:lnTo>
                    <a:pt x="10" y="86"/>
                  </a:lnTo>
                  <a:lnTo>
                    <a:pt x="12" y="86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8" y="78"/>
                  </a:lnTo>
                  <a:lnTo>
                    <a:pt x="20" y="76"/>
                  </a:lnTo>
                  <a:lnTo>
                    <a:pt x="22" y="78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40" y="74"/>
                  </a:lnTo>
                  <a:lnTo>
                    <a:pt x="42" y="66"/>
                  </a:lnTo>
                  <a:lnTo>
                    <a:pt x="48" y="62"/>
                  </a:lnTo>
                  <a:lnTo>
                    <a:pt x="50" y="58"/>
                  </a:lnTo>
                  <a:lnTo>
                    <a:pt x="50" y="54"/>
                  </a:lnTo>
                  <a:lnTo>
                    <a:pt x="54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8" y="44"/>
                  </a:lnTo>
                  <a:lnTo>
                    <a:pt x="58" y="42"/>
                  </a:lnTo>
                  <a:lnTo>
                    <a:pt x="60" y="38"/>
                  </a:lnTo>
                  <a:lnTo>
                    <a:pt x="62" y="36"/>
                  </a:lnTo>
                  <a:lnTo>
                    <a:pt x="62" y="34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66" y="18"/>
                  </a:lnTo>
                  <a:lnTo>
                    <a:pt x="68" y="18"/>
                  </a:lnTo>
                  <a:lnTo>
                    <a:pt x="70" y="16"/>
                  </a:lnTo>
                  <a:lnTo>
                    <a:pt x="72" y="16"/>
                  </a:lnTo>
                  <a:lnTo>
                    <a:pt x="76" y="12"/>
                  </a:lnTo>
                  <a:lnTo>
                    <a:pt x="78" y="6"/>
                  </a:lnTo>
                  <a:lnTo>
                    <a:pt x="82" y="2"/>
                  </a:lnTo>
                  <a:lnTo>
                    <a:pt x="86" y="2"/>
                  </a:lnTo>
                  <a:lnTo>
                    <a:pt x="88" y="0"/>
                  </a:lnTo>
                  <a:lnTo>
                    <a:pt x="90" y="0"/>
                  </a:lnTo>
                  <a:lnTo>
                    <a:pt x="96" y="4"/>
                  </a:lnTo>
                  <a:lnTo>
                    <a:pt x="100" y="2"/>
                  </a:lnTo>
                  <a:lnTo>
                    <a:pt x="104" y="4"/>
                  </a:lnTo>
                  <a:lnTo>
                    <a:pt x="106" y="8"/>
                  </a:lnTo>
                  <a:lnTo>
                    <a:pt x="108" y="6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14" y="10"/>
                  </a:lnTo>
                  <a:close/>
                  <a:moveTo>
                    <a:pt x="256" y="162"/>
                  </a:moveTo>
                  <a:lnTo>
                    <a:pt x="256" y="164"/>
                  </a:lnTo>
                  <a:lnTo>
                    <a:pt x="256" y="164"/>
                  </a:lnTo>
                  <a:lnTo>
                    <a:pt x="256" y="162"/>
                  </a:lnTo>
                  <a:lnTo>
                    <a:pt x="256" y="162"/>
                  </a:lnTo>
                  <a:close/>
                  <a:moveTo>
                    <a:pt x="254" y="162"/>
                  </a:moveTo>
                  <a:lnTo>
                    <a:pt x="254" y="162"/>
                  </a:lnTo>
                  <a:lnTo>
                    <a:pt x="254" y="164"/>
                  </a:lnTo>
                  <a:lnTo>
                    <a:pt x="254" y="164"/>
                  </a:lnTo>
                  <a:lnTo>
                    <a:pt x="254" y="162"/>
                  </a:lnTo>
                  <a:lnTo>
                    <a:pt x="254" y="162"/>
                  </a:lnTo>
                  <a:lnTo>
                    <a:pt x="254" y="162"/>
                  </a:lnTo>
                  <a:close/>
                  <a:moveTo>
                    <a:pt x="252" y="162"/>
                  </a:moveTo>
                  <a:lnTo>
                    <a:pt x="252" y="164"/>
                  </a:lnTo>
                  <a:lnTo>
                    <a:pt x="252" y="166"/>
                  </a:lnTo>
                  <a:lnTo>
                    <a:pt x="252" y="164"/>
                  </a:lnTo>
                  <a:lnTo>
                    <a:pt x="252" y="162"/>
                  </a:lnTo>
                  <a:lnTo>
                    <a:pt x="252" y="162"/>
                  </a:lnTo>
                  <a:close/>
                  <a:moveTo>
                    <a:pt x="248" y="162"/>
                  </a:moveTo>
                  <a:lnTo>
                    <a:pt x="248" y="164"/>
                  </a:lnTo>
                  <a:lnTo>
                    <a:pt x="248" y="164"/>
                  </a:lnTo>
                  <a:lnTo>
                    <a:pt x="250" y="160"/>
                  </a:lnTo>
                  <a:lnTo>
                    <a:pt x="250" y="160"/>
                  </a:lnTo>
                  <a:lnTo>
                    <a:pt x="248" y="162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7" name="Country : Nepal"/>
            <p:cNvSpPr>
              <a:spLocks/>
            </p:cNvSpPr>
            <p:nvPr/>
          </p:nvSpPr>
          <p:spPr bwMode="auto">
            <a:xfrm>
              <a:off x="6396553" y="3310055"/>
              <a:ext cx="212967" cy="114674"/>
            </a:xfrm>
            <a:custGeom>
              <a:avLst/>
              <a:gdLst>
                <a:gd name="T0" fmla="*/ 6 w 104"/>
                <a:gd name="T1" fmla="*/ 0 h 56"/>
                <a:gd name="T2" fmla="*/ 10 w 104"/>
                <a:gd name="T3" fmla="*/ 4 h 56"/>
                <a:gd name="T4" fmla="*/ 14 w 104"/>
                <a:gd name="T5" fmla="*/ 4 h 56"/>
                <a:gd name="T6" fmla="*/ 18 w 104"/>
                <a:gd name="T7" fmla="*/ 2 h 56"/>
                <a:gd name="T8" fmla="*/ 24 w 104"/>
                <a:gd name="T9" fmla="*/ 6 h 56"/>
                <a:gd name="T10" fmla="*/ 30 w 104"/>
                <a:gd name="T11" fmla="*/ 6 h 56"/>
                <a:gd name="T12" fmla="*/ 36 w 104"/>
                <a:gd name="T13" fmla="*/ 10 h 56"/>
                <a:gd name="T14" fmla="*/ 40 w 104"/>
                <a:gd name="T15" fmla="*/ 14 h 56"/>
                <a:gd name="T16" fmla="*/ 42 w 104"/>
                <a:gd name="T17" fmla="*/ 18 h 56"/>
                <a:gd name="T18" fmla="*/ 44 w 104"/>
                <a:gd name="T19" fmla="*/ 14 h 56"/>
                <a:gd name="T20" fmla="*/ 46 w 104"/>
                <a:gd name="T21" fmla="*/ 14 h 56"/>
                <a:gd name="T22" fmla="*/ 52 w 104"/>
                <a:gd name="T23" fmla="*/ 16 h 56"/>
                <a:gd name="T24" fmla="*/ 56 w 104"/>
                <a:gd name="T25" fmla="*/ 22 h 56"/>
                <a:gd name="T26" fmla="*/ 62 w 104"/>
                <a:gd name="T27" fmla="*/ 22 h 56"/>
                <a:gd name="T28" fmla="*/ 64 w 104"/>
                <a:gd name="T29" fmla="*/ 30 h 56"/>
                <a:gd name="T30" fmla="*/ 70 w 104"/>
                <a:gd name="T31" fmla="*/ 30 h 56"/>
                <a:gd name="T32" fmla="*/ 74 w 104"/>
                <a:gd name="T33" fmla="*/ 28 h 56"/>
                <a:gd name="T34" fmla="*/ 80 w 104"/>
                <a:gd name="T35" fmla="*/ 26 h 56"/>
                <a:gd name="T36" fmla="*/ 84 w 104"/>
                <a:gd name="T37" fmla="*/ 32 h 56"/>
                <a:gd name="T38" fmla="*/ 90 w 104"/>
                <a:gd name="T39" fmla="*/ 36 h 56"/>
                <a:gd name="T40" fmla="*/ 96 w 104"/>
                <a:gd name="T41" fmla="*/ 36 h 56"/>
                <a:gd name="T42" fmla="*/ 100 w 104"/>
                <a:gd name="T43" fmla="*/ 34 h 56"/>
                <a:gd name="T44" fmla="*/ 104 w 104"/>
                <a:gd name="T45" fmla="*/ 38 h 56"/>
                <a:gd name="T46" fmla="*/ 104 w 104"/>
                <a:gd name="T47" fmla="*/ 48 h 56"/>
                <a:gd name="T48" fmla="*/ 96 w 104"/>
                <a:gd name="T49" fmla="*/ 56 h 56"/>
                <a:gd name="T50" fmla="*/ 88 w 104"/>
                <a:gd name="T51" fmla="*/ 54 h 56"/>
                <a:gd name="T52" fmla="*/ 74 w 104"/>
                <a:gd name="T53" fmla="*/ 50 h 56"/>
                <a:gd name="T54" fmla="*/ 64 w 104"/>
                <a:gd name="T55" fmla="*/ 50 h 56"/>
                <a:gd name="T56" fmla="*/ 60 w 104"/>
                <a:gd name="T57" fmla="*/ 44 h 56"/>
                <a:gd name="T58" fmla="*/ 48 w 104"/>
                <a:gd name="T59" fmla="*/ 44 h 56"/>
                <a:gd name="T60" fmla="*/ 40 w 104"/>
                <a:gd name="T61" fmla="*/ 44 h 56"/>
                <a:gd name="T62" fmla="*/ 32 w 104"/>
                <a:gd name="T63" fmla="*/ 40 h 56"/>
                <a:gd name="T64" fmla="*/ 24 w 104"/>
                <a:gd name="T65" fmla="*/ 38 h 56"/>
                <a:gd name="T66" fmla="*/ 14 w 104"/>
                <a:gd name="T67" fmla="*/ 30 h 56"/>
                <a:gd name="T68" fmla="*/ 8 w 104"/>
                <a:gd name="T69" fmla="*/ 26 h 56"/>
                <a:gd name="T70" fmla="*/ 4 w 104"/>
                <a:gd name="T71" fmla="*/ 24 h 56"/>
                <a:gd name="T72" fmla="*/ 0 w 104"/>
                <a:gd name="T73" fmla="*/ 22 h 56"/>
                <a:gd name="T74" fmla="*/ 4 w 104"/>
                <a:gd name="T75" fmla="*/ 12 h 56"/>
                <a:gd name="T76" fmla="*/ 4 w 104"/>
                <a:gd name="T7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4" h="56">
                  <a:moveTo>
                    <a:pt x="4" y="2"/>
                  </a:moveTo>
                  <a:lnTo>
                    <a:pt x="6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4" y="10"/>
                  </a:lnTo>
                  <a:lnTo>
                    <a:pt x="36" y="10"/>
                  </a:lnTo>
                  <a:lnTo>
                    <a:pt x="38" y="12"/>
                  </a:lnTo>
                  <a:lnTo>
                    <a:pt x="40" y="14"/>
                  </a:lnTo>
                  <a:lnTo>
                    <a:pt x="42" y="16"/>
                  </a:lnTo>
                  <a:lnTo>
                    <a:pt x="42" y="18"/>
                  </a:lnTo>
                  <a:lnTo>
                    <a:pt x="44" y="18"/>
                  </a:lnTo>
                  <a:lnTo>
                    <a:pt x="44" y="1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50" y="14"/>
                  </a:lnTo>
                  <a:lnTo>
                    <a:pt x="52" y="16"/>
                  </a:lnTo>
                  <a:lnTo>
                    <a:pt x="52" y="20"/>
                  </a:lnTo>
                  <a:lnTo>
                    <a:pt x="56" y="22"/>
                  </a:lnTo>
                  <a:lnTo>
                    <a:pt x="60" y="22"/>
                  </a:lnTo>
                  <a:lnTo>
                    <a:pt x="62" y="22"/>
                  </a:lnTo>
                  <a:lnTo>
                    <a:pt x="62" y="26"/>
                  </a:lnTo>
                  <a:lnTo>
                    <a:pt x="64" y="30"/>
                  </a:lnTo>
                  <a:lnTo>
                    <a:pt x="66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4" y="28"/>
                  </a:lnTo>
                  <a:lnTo>
                    <a:pt x="76" y="26"/>
                  </a:lnTo>
                  <a:lnTo>
                    <a:pt x="80" y="26"/>
                  </a:lnTo>
                  <a:lnTo>
                    <a:pt x="84" y="28"/>
                  </a:lnTo>
                  <a:lnTo>
                    <a:pt x="84" y="32"/>
                  </a:lnTo>
                  <a:lnTo>
                    <a:pt x="88" y="32"/>
                  </a:lnTo>
                  <a:lnTo>
                    <a:pt x="90" y="36"/>
                  </a:lnTo>
                  <a:lnTo>
                    <a:pt x="92" y="36"/>
                  </a:lnTo>
                  <a:lnTo>
                    <a:pt x="96" y="36"/>
                  </a:lnTo>
                  <a:lnTo>
                    <a:pt x="96" y="36"/>
                  </a:lnTo>
                  <a:lnTo>
                    <a:pt x="100" y="34"/>
                  </a:lnTo>
                  <a:lnTo>
                    <a:pt x="102" y="34"/>
                  </a:lnTo>
                  <a:lnTo>
                    <a:pt x="104" y="38"/>
                  </a:lnTo>
                  <a:lnTo>
                    <a:pt x="102" y="44"/>
                  </a:lnTo>
                  <a:lnTo>
                    <a:pt x="104" y="48"/>
                  </a:lnTo>
                  <a:lnTo>
                    <a:pt x="104" y="54"/>
                  </a:lnTo>
                  <a:lnTo>
                    <a:pt x="96" y="56"/>
                  </a:lnTo>
                  <a:lnTo>
                    <a:pt x="92" y="54"/>
                  </a:lnTo>
                  <a:lnTo>
                    <a:pt x="88" y="54"/>
                  </a:lnTo>
                  <a:lnTo>
                    <a:pt x="78" y="50"/>
                  </a:lnTo>
                  <a:lnTo>
                    <a:pt x="74" y="50"/>
                  </a:lnTo>
                  <a:lnTo>
                    <a:pt x="72" y="52"/>
                  </a:lnTo>
                  <a:lnTo>
                    <a:pt x="64" y="50"/>
                  </a:lnTo>
                  <a:lnTo>
                    <a:pt x="62" y="48"/>
                  </a:lnTo>
                  <a:lnTo>
                    <a:pt x="60" y="44"/>
                  </a:lnTo>
                  <a:lnTo>
                    <a:pt x="54" y="42"/>
                  </a:lnTo>
                  <a:lnTo>
                    <a:pt x="48" y="44"/>
                  </a:lnTo>
                  <a:lnTo>
                    <a:pt x="46" y="42"/>
                  </a:lnTo>
                  <a:lnTo>
                    <a:pt x="40" y="44"/>
                  </a:lnTo>
                  <a:lnTo>
                    <a:pt x="36" y="40"/>
                  </a:lnTo>
                  <a:lnTo>
                    <a:pt x="32" y="40"/>
                  </a:lnTo>
                  <a:lnTo>
                    <a:pt x="30" y="38"/>
                  </a:lnTo>
                  <a:lnTo>
                    <a:pt x="24" y="38"/>
                  </a:lnTo>
                  <a:lnTo>
                    <a:pt x="20" y="32"/>
                  </a:lnTo>
                  <a:lnTo>
                    <a:pt x="14" y="30"/>
                  </a:lnTo>
                  <a:lnTo>
                    <a:pt x="10" y="28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6" y="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8" name="Country : Pakistan"/>
            <p:cNvSpPr>
              <a:spLocks/>
            </p:cNvSpPr>
            <p:nvPr/>
          </p:nvSpPr>
          <p:spPr bwMode="auto">
            <a:xfrm>
              <a:off x="5909187" y="3121662"/>
              <a:ext cx="356310" cy="393170"/>
            </a:xfrm>
            <a:custGeom>
              <a:avLst/>
              <a:gdLst>
                <a:gd name="T0" fmla="*/ 104 w 174"/>
                <a:gd name="T1" fmla="*/ 184 h 192"/>
                <a:gd name="T2" fmla="*/ 118 w 174"/>
                <a:gd name="T3" fmla="*/ 182 h 192"/>
                <a:gd name="T4" fmla="*/ 126 w 174"/>
                <a:gd name="T5" fmla="*/ 180 h 192"/>
                <a:gd name="T6" fmla="*/ 132 w 174"/>
                <a:gd name="T7" fmla="*/ 178 h 192"/>
                <a:gd name="T8" fmla="*/ 128 w 174"/>
                <a:gd name="T9" fmla="*/ 162 h 192"/>
                <a:gd name="T10" fmla="*/ 118 w 174"/>
                <a:gd name="T11" fmla="*/ 154 h 192"/>
                <a:gd name="T12" fmla="*/ 114 w 174"/>
                <a:gd name="T13" fmla="*/ 148 h 192"/>
                <a:gd name="T14" fmla="*/ 110 w 174"/>
                <a:gd name="T15" fmla="*/ 138 h 192"/>
                <a:gd name="T16" fmla="*/ 118 w 174"/>
                <a:gd name="T17" fmla="*/ 130 h 192"/>
                <a:gd name="T18" fmla="*/ 124 w 174"/>
                <a:gd name="T19" fmla="*/ 132 h 192"/>
                <a:gd name="T20" fmla="*/ 142 w 174"/>
                <a:gd name="T21" fmla="*/ 118 h 192"/>
                <a:gd name="T22" fmla="*/ 154 w 174"/>
                <a:gd name="T23" fmla="*/ 102 h 192"/>
                <a:gd name="T24" fmla="*/ 158 w 174"/>
                <a:gd name="T25" fmla="*/ 94 h 192"/>
                <a:gd name="T26" fmla="*/ 164 w 174"/>
                <a:gd name="T27" fmla="*/ 80 h 192"/>
                <a:gd name="T28" fmla="*/ 168 w 174"/>
                <a:gd name="T29" fmla="*/ 70 h 192"/>
                <a:gd name="T30" fmla="*/ 174 w 174"/>
                <a:gd name="T31" fmla="*/ 62 h 192"/>
                <a:gd name="T32" fmla="*/ 162 w 174"/>
                <a:gd name="T33" fmla="*/ 58 h 192"/>
                <a:gd name="T34" fmla="*/ 148 w 174"/>
                <a:gd name="T35" fmla="*/ 48 h 192"/>
                <a:gd name="T36" fmla="*/ 146 w 174"/>
                <a:gd name="T37" fmla="*/ 30 h 192"/>
                <a:gd name="T38" fmla="*/ 146 w 174"/>
                <a:gd name="T39" fmla="*/ 22 h 192"/>
                <a:gd name="T40" fmla="*/ 136 w 174"/>
                <a:gd name="T41" fmla="*/ 12 h 192"/>
                <a:gd name="T42" fmla="*/ 130 w 174"/>
                <a:gd name="T43" fmla="*/ 6 h 192"/>
                <a:gd name="T44" fmla="*/ 128 w 174"/>
                <a:gd name="T45" fmla="*/ 0 h 192"/>
                <a:gd name="T46" fmla="*/ 116 w 174"/>
                <a:gd name="T47" fmla="*/ 8 h 192"/>
                <a:gd name="T48" fmla="*/ 112 w 174"/>
                <a:gd name="T49" fmla="*/ 30 h 192"/>
                <a:gd name="T50" fmla="*/ 108 w 174"/>
                <a:gd name="T51" fmla="*/ 42 h 192"/>
                <a:gd name="T52" fmla="*/ 104 w 174"/>
                <a:gd name="T53" fmla="*/ 46 h 192"/>
                <a:gd name="T54" fmla="*/ 100 w 174"/>
                <a:gd name="T55" fmla="*/ 54 h 192"/>
                <a:gd name="T56" fmla="*/ 98 w 174"/>
                <a:gd name="T57" fmla="*/ 66 h 192"/>
                <a:gd name="T58" fmla="*/ 92 w 174"/>
                <a:gd name="T59" fmla="*/ 72 h 192"/>
                <a:gd name="T60" fmla="*/ 86 w 174"/>
                <a:gd name="T61" fmla="*/ 74 h 192"/>
                <a:gd name="T62" fmla="*/ 80 w 174"/>
                <a:gd name="T63" fmla="*/ 80 h 192"/>
                <a:gd name="T64" fmla="*/ 70 w 174"/>
                <a:gd name="T65" fmla="*/ 84 h 192"/>
                <a:gd name="T66" fmla="*/ 64 w 174"/>
                <a:gd name="T67" fmla="*/ 90 h 192"/>
                <a:gd name="T68" fmla="*/ 66 w 174"/>
                <a:gd name="T69" fmla="*/ 102 h 192"/>
                <a:gd name="T70" fmla="*/ 52 w 174"/>
                <a:gd name="T71" fmla="*/ 108 h 192"/>
                <a:gd name="T72" fmla="*/ 36 w 174"/>
                <a:gd name="T73" fmla="*/ 110 h 192"/>
                <a:gd name="T74" fmla="*/ 0 w 174"/>
                <a:gd name="T75" fmla="*/ 106 h 192"/>
                <a:gd name="T76" fmla="*/ 14 w 174"/>
                <a:gd name="T77" fmla="*/ 124 h 192"/>
                <a:gd name="T78" fmla="*/ 22 w 174"/>
                <a:gd name="T79" fmla="*/ 128 h 192"/>
                <a:gd name="T80" fmla="*/ 26 w 174"/>
                <a:gd name="T81" fmla="*/ 138 h 192"/>
                <a:gd name="T82" fmla="*/ 34 w 174"/>
                <a:gd name="T83" fmla="*/ 148 h 192"/>
                <a:gd name="T84" fmla="*/ 22 w 174"/>
                <a:gd name="T85" fmla="*/ 150 h 192"/>
                <a:gd name="T86" fmla="*/ 14 w 174"/>
                <a:gd name="T87" fmla="*/ 160 h 192"/>
                <a:gd name="T88" fmla="*/ 16 w 174"/>
                <a:gd name="T89" fmla="*/ 170 h 192"/>
                <a:gd name="T90" fmla="*/ 24 w 174"/>
                <a:gd name="T91" fmla="*/ 170 h 192"/>
                <a:gd name="T92" fmla="*/ 30 w 174"/>
                <a:gd name="T93" fmla="*/ 168 h 192"/>
                <a:gd name="T94" fmla="*/ 36 w 174"/>
                <a:gd name="T95" fmla="*/ 168 h 192"/>
                <a:gd name="T96" fmla="*/ 42 w 174"/>
                <a:gd name="T97" fmla="*/ 168 h 192"/>
                <a:gd name="T98" fmla="*/ 46 w 174"/>
                <a:gd name="T99" fmla="*/ 168 h 192"/>
                <a:gd name="T100" fmla="*/ 56 w 174"/>
                <a:gd name="T101" fmla="*/ 166 h 192"/>
                <a:gd name="T102" fmla="*/ 62 w 174"/>
                <a:gd name="T103" fmla="*/ 166 h 192"/>
                <a:gd name="T104" fmla="*/ 74 w 174"/>
                <a:gd name="T105" fmla="*/ 166 h 192"/>
                <a:gd name="T106" fmla="*/ 78 w 174"/>
                <a:gd name="T107" fmla="*/ 172 h 192"/>
                <a:gd name="T108" fmla="*/ 82 w 174"/>
                <a:gd name="T109" fmla="*/ 172 h 192"/>
                <a:gd name="T110" fmla="*/ 86 w 174"/>
                <a:gd name="T111" fmla="*/ 182 h 192"/>
                <a:gd name="T112" fmla="*/ 88 w 174"/>
                <a:gd name="T113" fmla="*/ 186 h 192"/>
                <a:gd name="T114" fmla="*/ 98 w 174"/>
                <a:gd name="T115" fmla="*/ 19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4" h="192">
                  <a:moveTo>
                    <a:pt x="100" y="190"/>
                  </a:moveTo>
                  <a:lnTo>
                    <a:pt x="100" y="186"/>
                  </a:lnTo>
                  <a:lnTo>
                    <a:pt x="102" y="186"/>
                  </a:lnTo>
                  <a:lnTo>
                    <a:pt x="104" y="184"/>
                  </a:lnTo>
                  <a:lnTo>
                    <a:pt x="106" y="182"/>
                  </a:lnTo>
                  <a:lnTo>
                    <a:pt x="108" y="182"/>
                  </a:lnTo>
                  <a:lnTo>
                    <a:pt x="110" y="180"/>
                  </a:lnTo>
                  <a:lnTo>
                    <a:pt x="118" y="182"/>
                  </a:lnTo>
                  <a:lnTo>
                    <a:pt x="124" y="180"/>
                  </a:lnTo>
                  <a:lnTo>
                    <a:pt x="124" y="178"/>
                  </a:lnTo>
                  <a:lnTo>
                    <a:pt x="128" y="178"/>
                  </a:lnTo>
                  <a:lnTo>
                    <a:pt x="126" y="180"/>
                  </a:lnTo>
                  <a:lnTo>
                    <a:pt x="128" y="180"/>
                  </a:lnTo>
                  <a:lnTo>
                    <a:pt x="130" y="180"/>
                  </a:lnTo>
                  <a:lnTo>
                    <a:pt x="132" y="178"/>
                  </a:lnTo>
                  <a:lnTo>
                    <a:pt x="132" y="178"/>
                  </a:lnTo>
                  <a:lnTo>
                    <a:pt x="132" y="176"/>
                  </a:lnTo>
                  <a:lnTo>
                    <a:pt x="130" y="168"/>
                  </a:lnTo>
                  <a:lnTo>
                    <a:pt x="126" y="164"/>
                  </a:lnTo>
                  <a:lnTo>
                    <a:pt x="128" y="162"/>
                  </a:lnTo>
                  <a:lnTo>
                    <a:pt x="126" y="160"/>
                  </a:lnTo>
                  <a:lnTo>
                    <a:pt x="124" y="162"/>
                  </a:lnTo>
                  <a:lnTo>
                    <a:pt x="120" y="158"/>
                  </a:lnTo>
                  <a:lnTo>
                    <a:pt x="118" y="154"/>
                  </a:lnTo>
                  <a:lnTo>
                    <a:pt x="118" y="150"/>
                  </a:lnTo>
                  <a:lnTo>
                    <a:pt x="116" y="146"/>
                  </a:lnTo>
                  <a:lnTo>
                    <a:pt x="114" y="146"/>
                  </a:lnTo>
                  <a:lnTo>
                    <a:pt x="114" y="148"/>
                  </a:lnTo>
                  <a:lnTo>
                    <a:pt x="110" y="146"/>
                  </a:lnTo>
                  <a:lnTo>
                    <a:pt x="108" y="146"/>
                  </a:lnTo>
                  <a:lnTo>
                    <a:pt x="108" y="144"/>
                  </a:lnTo>
                  <a:lnTo>
                    <a:pt x="110" y="138"/>
                  </a:lnTo>
                  <a:lnTo>
                    <a:pt x="112" y="138"/>
                  </a:lnTo>
                  <a:lnTo>
                    <a:pt x="116" y="132"/>
                  </a:lnTo>
                  <a:lnTo>
                    <a:pt x="116" y="130"/>
                  </a:lnTo>
                  <a:lnTo>
                    <a:pt x="118" y="130"/>
                  </a:lnTo>
                  <a:lnTo>
                    <a:pt x="120" y="128"/>
                  </a:lnTo>
                  <a:lnTo>
                    <a:pt x="122" y="130"/>
                  </a:lnTo>
                  <a:lnTo>
                    <a:pt x="124" y="132"/>
                  </a:lnTo>
                  <a:lnTo>
                    <a:pt x="124" y="132"/>
                  </a:lnTo>
                  <a:lnTo>
                    <a:pt x="130" y="130"/>
                  </a:lnTo>
                  <a:lnTo>
                    <a:pt x="136" y="130"/>
                  </a:lnTo>
                  <a:lnTo>
                    <a:pt x="140" y="126"/>
                  </a:lnTo>
                  <a:lnTo>
                    <a:pt x="142" y="118"/>
                  </a:lnTo>
                  <a:lnTo>
                    <a:pt x="148" y="114"/>
                  </a:lnTo>
                  <a:lnTo>
                    <a:pt x="150" y="110"/>
                  </a:lnTo>
                  <a:lnTo>
                    <a:pt x="150" y="106"/>
                  </a:lnTo>
                  <a:lnTo>
                    <a:pt x="154" y="102"/>
                  </a:lnTo>
                  <a:lnTo>
                    <a:pt x="158" y="100"/>
                  </a:lnTo>
                  <a:lnTo>
                    <a:pt x="158" y="98"/>
                  </a:lnTo>
                  <a:lnTo>
                    <a:pt x="158" y="96"/>
                  </a:lnTo>
                  <a:lnTo>
                    <a:pt x="158" y="94"/>
                  </a:lnTo>
                  <a:lnTo>
                    <a:pt x="160" y="90"/>
                  </a:lnTo>
                  <a:lnTo>
                    <a:pt x="162" y="88"/>
                  </a:lnTo>
                  <a:lnTo>
                    <a:pt x="162" y="86"/>
                  </a:lnTo>
                  <a:lnTo>
                    <a:pt x="164" y="80"/>
                  </a:lnTo>
                  <a:lnTo>
                    <a:pt x="162" y="74"/>
                  </a:lnTo>
                  <a:lnTo>
                    <a:pt x="162" y="74"/>
                  </a:lnTo>
                  <a:lnTo>
                    <a:pt x="166" y="70"/>
                  </a:lnTo>
                  <a:lnTo>
                    <a:pt x="168" y="70"/>
                  </a:lnTo>
                  <a:lnTo>
                    <a:pt x="170" y="68"/>
                  </a:lnTo>
                  <a:lnTo>
                    <a:pt x="172" y="68"/>
                  </a:lnTo>
                  <a:lnTo>
                    <a:pt x="174" y="66"/>
                  </a:lnTo>
                  <a:lnTo>
                    <a:pt x="174" y="62"/>
                  </a:lnTo>
                  <a:lnTo>
                    <a:pt x="170" y="62"/>
                  </a:lnTo>
                  <a:lnTo>
                    <a:pt x="168" y="62"/>
                  </a:lnTo>
                  <a:lnTo>
                    <a:pt x="164" y="62"/>
                  </a:lnTo>
                  <a:lnTo>
                    <a:pt x="162" y="58"/>
                  </a:lnTo>
                  <a:lnTo>
                    <a:pt x="158" y="56"/>
                  </a:lnTo>
                  <a:lnTo>
                    <a:pt x="154" y="56"/>
                  </a:lnTo>
                  <a:lnTo>
                    <a:pt x="148" y="52"/>
                  </a:lnTo>
                  <a:lnTo>
                    <a:pt x="148" y="48"/>
                  </a:lnTo>
                  <a:lnTo>
                    <a:pt x="146" y="40"/>
                  </a:lnTo>
                  <a:lnTo>
                    <a:pt x="144" y="36"/>
                  </a:lnTo>
                  <a:lnTo>
                    <a:pt x="144" y="32"/>
                  </a:lnTo>
                  <a:lnTo>
                    <a:pt x="146" y="30"/>
                  </a:lnTo>
                  <a:lnTo>
                    <a:pt x="146" y="28"/>
                  </a:lnTo>
                  <a:lnTo>
                    <a:pt x="150" y="26"/>
                  </a:lnTo>
                  <a:lnTo>
                    <a:pt x="150" y="24"/>
                  </a:lnTo>
                  <a:lnTo>
                    <a:pt x="146" y="22"/>
                  </a:lnTo>
                  <a:lnTo>
                    <a:pt x="146" y="20"/>
                  </a:lnTo>
                  <a:lnTo>
                    <a:pt x="142" y="18"/>
                  </a:lnTo>
                  <a:lnTo>
                    <a:pt x="138" y="14"/>
                  </a:lnTo>
                  <a:lnTo>
                    <a:pt x="136" y="12"/>
                  </a:lnTo>
                  <a:lnTo>
                    <a:pt x="134" y="12"/>
                  </a:lnTo>
                  <a:lnTo>
                    <a:pt x="132" y="14"/>
                  </a:lnTo>
                  <a:lnTo>
                    <a:pt x="130" y="12"/>
                  </a:lnTo>
                  <a:lnTo>
                    <a:pt x="130" y="6"/>
                  </a:lnTo>
                  <a:lnTo>
                    <a:pt x="136" y="2"/>
                  </a:lnTo>
                  <a:lnTo>
                    <a:pt x="134" y="0"/>
                  </a:lnTo>
                  <a:lnTo>
                    <a:pt x="132" y="0"/>
                  </a:lnTo>
                  <a:lnTo>
                    <a:pt x="128" y="0"/>
                  </a:lnTo>
                  <a:lnTo>
                    <a:pt x="124" y="2"/>
                  </a:lnTo>
                  <a:lnTo>
                    <a:pt x="120" y="4"/>
                  </a:lnTo>
                  <a:lnTo>
                    <a:pt x="118" y="4"/>
                  </a:lnTo>
                  <a:lnTo>
                    <a:pt x="116" y="8"/>
                  </a:lnTo>
                  <a:lnTo>
                    <a:pt x="114" y="10"/>
                  </a:lnTo>
                  <a:lnTo>
                    <a:pt x="118" y="18"/>
                  </a:lnTo>
                  <a:lnTo>
                    <a:pt x="118" y="22"/>
                  </a:lnTo>
                  <a:lnTo>
                    <a:pt x="112" y="30"/>
                  </a:lnTo>
                  <a:lnTo>
                    <a:pt x="116" y="34"/>
                  </a:lnTo>
                  <a:lnTo>
                    <a:pt x="116" y="38"/>
                  </a:lnTo>
                  <a:lnTo>
                    <a:pt x="112" y="42"/>
                  </a:lnTo>
                  <a:lnTo>
                    <a:pt x="108" y="42"/>
                  </a:lnTo>
                  <a:lnTo>
                    <a:pt x="104" y="40"/>
                  </a:lnTo>
                  <a:lnTo>
                    <a:pt x="100" y="42"/>
                  </a:lnTo>
                  <a:lnTo>
                    <a:pt x="102" y="46"/>
                  </a:lnTo>
                  <a:lnTo>
                    <a:pt x="104" y="46"/>
                  </a:lnTo>
                  <a:lnTo>
                    <a:pt x="106" y="50"/>
                  </a:lnTo>
                  <a:lnTo>
                    <a:pt x="106" y="52"/>
                  </a:lnTo>
                  <a:lnTo>
                    <a:pt x="102" y="54"/>
                  </a:lnTo>
                  <a:lnTo>
                    <a:pt x="100" y="54"/>
                  </a:lnTo>
                  <a:lnTo>
                    <a:pt x="98" y="56"/>
                  </a:lnTo>
                  <a:lnTo>
                    <a:pt x="98" y="60"/>
                  </a:lnTo>
                  <a:lnTo>
                    <a:pt x="98" y="64"/>
                  </a:lnTo>
                  <a:lnTo>
                    <a:pt x="98" y="66"/>
                  </a:lnTo>
                  <a:lnTo>
                    <a:pt x="96" y="66"/>
                  </a:lnTo>
                  <a:lnTo>
                    <a:pt x="98" y="72"/>
                  </a:lnTo>
                  <a:lnTo>
                    <a:pt x="94" y="76"/>
                  </a:lnTo>
                  <a:lnTo>
                    <a:pt x="92" y="72"/>
                  </a:lnTo>
                  <a:lnTo>
                    <a:pt x="90" y="72"/>
                  </a:lnTo>
                  <a:lnTo>
                    <a:pt x="90" y="74"/>
                  </a:lnTo>
                  <a:lnTo>
                    <a:pt x="88" y="74"/>
                  </a:lnTo>
                  <a:lnTo>
                    <a:pt x="86" y="74"/>
                  </a:lnTo>
                  <a:lnTo>
                    <a:pt x="84" y="74"/>
                  </a:lnTo>
                  <a:lnTo>
                    <a:pt x="82" y="76"/>
                  </a:lnTo>
                  <a:lnTo>
                    <a:pt x="78" y="78"/>
                  </a:lnTo>
                  <a:lnTo>
                    <a:pt x="80" y="80"/>
                  </a:lnTo>
                  <a:lnTo>
                    <a:pt x="78" y="82"/>
                  </a:lnTo>
                  <a:lnTo>
                    <a:pt x="74" y="84"/>
                  </a:lnTo>
                  <a:lnTo>
                    <a:pt x="72" y="82"/>
                  </a:lnTo>
                  <a:lnTo>
                    <a:pt x="70" y="84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6" y="88"/>
                  </a:lnTo>
                  <a:lnTo>
                    <a:pt x="64" y="90"/>
                  </a:lnTo>
                  <a:lnTo>
                    <a:pt x="64" y="94"/>
                  </a:lnTo>
                  <a:lnTo>
                    <a:pt x="64" y="98"/>
                  </a:lnTo>
                  <a:lnTo>
                    <a:pt x="64" y="100"/>
                  </a:lnTo>
                  <a:lnTo>
                    <a:pt x="66" y="102"/>
                  </a:lnTo>
                  <a:lnTo>
                    <a:pt x="64" y="104"/>
                  </a:lnTo>
                  <a:lnTo>
                    <a:pt x="60" y="106"/>
                  </a:lnTo>
                  <a:lnTo>
                    <a:pt x="56" y="106"/>
                  </a:lnTo>
                  <a:lnTo>
                    <a:pt x="52" y="108"/>
                  </a:lnTo>
                  <a:lnTo>
                    <a:pt x="44" y="108"/>
                  </a:lnTo>
                  <a:lnTo>
                    <a:pt x="40" y="108"/>
                  </a:lnTo>
                  <a:lnTo>
                    <a:pt x="40" y="110"/>
                  </a:lnTo>
                  <a:lnTo>
                    <a:pt x="36" y="110"/>
                  </a:lnTo>
                  <a:lnTo>
                    <a:pt x="30" y="112"/>
                  </a:lnTo>
                  <a:lnTo>
                    <a:pt x="16" y="11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6" y="116"/>
                  </a:lnTo>
                  <a:lnTo>
                    <a:pt x="8" y="118"/>
                  </a:lnTo>
                  <a:lnTo>
                    <a:pt x="10" y="122"/>
                  </a:lnTo>
                  <a:lnTo>
                    <a:pt x="14" y="124"/>
                  </a:lnTo>
                  <a:lnTo>
                    <a:pt x="14" y="124"/>
                  </a:lnTo>
                  <a:lnTo>
                    <a:pt x="18" y="124"/>
                  </a:lnTo>
                  <a:lnTo>
                    <a:pt x="22" y="126"/>
                  </a:lnTo>
                  <a:lnTo>
                    <a:pt x="22" y="128"/>
                  </a:lnTo>
                  <a:lnTo>
                    <a:pt x="24" y="128"/>
                  </a:lnTo>
                  <a:lnTo>
                    <a:pt x="24" y="132"/>
                  </a:lnTo>
                  <a:lnTo>
                    <a:pt x="26" y="134"/>
                  </a:lnTo>
                  <a:lnTo>
                    <a:pt x="26" y="138"/>
                  </a:lnTo>
                  <a:lnTo>
                    <a:pt x="26" y="140"/>
                  </a:lnTo>
                  <a:lnTo>
                    <a:pt x="30" y="140"/>
                  </a:lnTo>
                  <a:lnTo>
                    <a:pt x="34" y="142"/>
                  </a:lnTo>
                  <a:lnTo>
                    <a:pt x="34" y="148"/>
                  </a:lnTo>
                  <a:lnTo>
                    <a:pt x="32" y="150"/>
                  </a:lnTo>
                  <a:lnTo>
                    <a:pt x="28" y="148"/>
                  </a:lnTo>
                  <a:lnTo>
                    <a:pt x="22" y="150"/>
                  </a:lnTo>
                  <a:lnTo>
                    <a:pt x="22" y="150"/>
                  </a:lnTo>
                  <a:lnTo>
                    <a:pt x="18" y="152"/>
                  </a:lnTo>
                  <a:lnTo>
                    <a:pt x="16" y="154"/>
                  </a:lnTo>
                  <a:lnTo>
                    <a:pt x="16" y="158"/>
                  </a:lnTo>
                  <a:lnTo>
                    <a:pt x="14" y="160"/>
                  </a:lnTo>
                  <a:lnTo>
                    <a:pt x="16" y="162"/>
                  </a:lnTo>
                  <a:lnTo>
                    <a:pt x="16" y="168"/>
                  </a:lnTo>
                  <a:lnTo>
                    <a:pt x="16" y="170"/>
                  </a:lnTo>
                  <a:lnTo>
                    <a:pt x="16" y="170"/>
                  </a:lnTo>
                  <a:lnTo>
                    <a:pt x="16" y="172"/>
                  </a:lnTo>
                  <a:lnTo>
                    <a:pt x="18" y="172"/>
                  </a:lnTo>
                  <a:lnTo>
                    <a:pt x="22" y="170"/>
                  </a:lnTo>
                  <a:lnTo>
                    <a:pt x="24" y="170"/>
                  </a:lnTo>
                  <a:lnTo>
                    <a:pt x="24" y="170"/>
                  </a:lnTo>
                  <a:lnTo>
                    <a:pt x="26" y="170"/>
                  </a:lnTo>
                  <a:lnTo>
                    <a:pt x="28" y="168"/>
                  </a:lnTo>
                  <a:lnTo>
                    <a:pt x="30" y="168"/>
                  </a:lnTo>
                  <a:lnTo>
                    <a:pt x="32" y="168"/>
                  </a:lnTo>
                  <a:lnTo>
                    <a:pt x="34" y="168"/>
                  </a:lnTo>
                  <a:lnTo>
                    <a:pt x="34" y="168"/>
                  </a:lnTo>
                  <a:lnTo>
                    <a:pt x="36" y="168"/>
                  </a:lnTo>
                  <a:lnTo>
                    <a:pt x="36" y="168"/>
                  </a:lnTo>
                  <a:lnTo>
                    <a:pt x="38" y="166"/>
                  </a:lnTo>
                  <a:lnTo>
                    <a:pt x="40" y="168"/>
                  </a:lnTo>
                  <a:lnTo>
                    <a:pt x="42" y="168"/>
                  </a:lnTo>
                  <a:lnTo>
                    <a:pt x="42" y="166"/>
                  </a:lnTo>
                  <a:lnTo>
                    <a:pt x="44" y="166"/>
                  </a:lnTo>
                  <a:lnTo>
                    <a:pt x="44" y="168"/>
                  </a:lnTo>
                  <a:lnTo>
                    <a:pt x="46" y="168"/>
                  </a:lnTo>
                  <a:lnTo>
                    <a:pt x="48" y="170"/>
                  </a:lnTo>
                  <a:lnTo>
                    <a:pt x="50" y="170"/>
                  </a:lnTo>
                  <a:lnTo>
                    <a:pt x="52" y="166"/>
                  </a:lnTo>
                  <a:lnTo>
                    <a:pt x="56" y="166"/>
                  </a:lnTo>
                  <a:lnTo>
                    <a:pt x="58" y="168"/>
                  </a:lnTo>
                  <a:lnTo>
                    <a:pt x="60" y="166"/>
                  </a:lnTo>
                  <a:lnTo>
                    <a:pt x="62" y="166"/>
                  </a:lnTo>
                  <a:lnTo>
                    <a:pt x="62" y="166"/>
                  </a:lnTo>
                  <a:lnTo>
                    <a:pt x="64" y="166"/>
                  </a:lnTo>
                  <a:lnTo>
                    <a:pt x="66" y="166"/>
                  </a:lnTo>
                  <a:lnTo>
                    <a:pt x="70" y="166"/>
                  </a:lnTo>
                  <a:lnTo>
                    <a:pt x="74" y="166"/>
                  </a:lnTo>
                  <a:lnTo>
                    <a:pt x="76" y="168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78" y="172"/>
                  </a:lnTo>
                  <a:lnTo>
                    <a:pt x="76" y="172"/>
                  </a:lnTo>
                  <a:lnTo>
                    <a:pt x="76" y="174"/>
                  </a:lnTo>
                  <a:lnTo>
                    <a:pt x="78" y="174"/>
                  </a:lnTo>
                  <a:lnTo>
                    <a:pt x="82" y="172"/>
                  </a:lnTo>
                  <a:lnTo>
                    <a:pt x="82" y="174"/>
                  </a:lnTo>
                  <a:lnTo>
                    <a:pt x="86" y="178"/>
                  </a:lnTo>
                  <a:lnTo>
                    <a:pt x="86" y="182"/>
                  </a:lnTo>
                  <a:lnTo>
                    <a:pt x="86" y="182"/>
                  </a:lnTo>
                  <a:lnTo>
                    <a:pt x="86" y="184"/>
                  </a:lnTo>
                  <a:lnTo>
                    <a:pt x="86" y="186"/>
                  </a:lnTo>
                  <a:lnTo>
                    <a:pt x="86" y="186"/>
                  </a:lnTo>
                  <a:lnTo>
                    <a:pt x="88" y="186"/>
                  </a:lnTo>
                  <a:lnTo>
                    <a:pt x="88" y="188"/>
                  </a:lnTo>
                  <a:lnTo>
                    <a:pt x="90" y="188"/>
                  </a:lnTo>
                  <a:lnTo>
                    <a:pt x="94" y="188"/>
                  </a:lnTo>
                  <a:lnTo>
                    <a:pt x="98" y="190"/>
                  </a:lnTo>
                  <a:lnTo>
                    <a:pt x="98" y="192"/>
                  </a:lnTo>
                  <a:lnTo>
                    <a:pt x="100" y="19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9" name="Country : Kashmir"/>
            <p:cNvSpPr>
              <a:spLocks/>
            </p:cNvSpPr>
            <p:nvPr/>
          </p:nvSpPr>
          <p:spPr bwMode="auto">
            <a:xfrm>
              <a:off x="6175396" y="3101184"/>
              <a:ext cx="188394" cy="155630"/>
            </a:xfrm>
            <a:custGeom>
              <a:avLst/>
              <a:gdLst>
                <a:gd name="T0" fmla="*/ 46 w 92"/>
                <a:gd name="T1" fmla="*/ 74 h 76"/>
                <a:gd name="T2" fmla="*/ 52 w 92"/>
                <a:gd name="T3" fmla="*/ 64 h 76"/>
                <a:gd name="T4" fmla="*/ 58 w 92"/>
                <a:gd name="T5" fmla="*/ 62 h 76"/>
                <a:gd name="T6" fmla="*/ 66 w 92"/>
                <a:gd name="T7" fmla="*/ 66 h 76"/>
                <a:gd name="T8" fmla="*/ 74 w 92"/>
                <a:gd name="T9" fmla="*/ 66 h 76"/>
                <a:gd name="T10" fmla="*/ 78 w 92"/>
                <a:gd name="T11" fmla="*/ 68 h 76"/>
                <a:gd name="T12" fmla="*/ 88 w 92"/>
                <a:gd name="T13" fmla="*/ 68 h 76"/>
                <a:gd name="T14" fmla="*/ 90 w 92"/>
                <a:gd name="T15" fmla="*/ 70 h 76"/>
                <a:gd name="T16" fmla="*/ 90 w 92"/>
                <a:gd name="T17" fmla="*/ 64 h 76"/>
                <a:gd name="T18" fmla="*/ 86 w 92"/>
                <a:gd name="T19" fmla="*/ 58 h 76"/>
                <a:gd name="T20" fmla="*/ 84 w 92"/>
                <a:gd name="T21" fmla="*/ 46 h 76"/>
                <a:gd name="T22" fmla="*/ 78 w 92"/>
                <a:gd name="T23" fmla="*/ 40 h 76"/>
                <a:gd name="T24" fmla="*/ 72 w 92"/>
                <a:gd name="T25" fmla="*/ 30 h 76"/>
                <a:gd name="T26" fmla="*/ 64 w 92"/>
                <a:gd name="T27" fmla="*/ 26 h 76"/>
                <a:gd name="T28" fmla="*/ 60 w 92"/>
                <a:gd name="T29" fmla="*/ 22 h 76"/>
                <a:gd name="T30" fmla="*/ 50 w 92"/>
                <a:gd name="T31" fmla="*/ 22 h 76"/>
                <a:gd name="T32" fmla="*/ 46 w 92"/>
                <a:gd name="T33" fmla="*/ 20 h 76"/>
                <a:gd name="T34" fmla="*/ 44 w 92"/>
                <a:gd name="T35" fmla="*/ 14 h 76"/>
                <a:gd name="T36" fmla="*/ 36 w 92"/>
                <a:gd name="T37" fmla="*/ 2 h 76"/>
                <a:gd name="T38" fmla="*/ 32 w 92"/>
                <a:gd name="T39" fmla="*/ 0 h 76"/>
                <a:gd name="T40" fmla="*/ 30 w 92"/>
                <a:gd name="T41" fmla="*/ 2 h 76"/>
                <a:gd name="T42" fmla="*/ 26 w 92"/>
                <a:gd name="T43" fmla="*/ 2 h 76"/>
                <a:gd name="T44" fmla="*/ 22 w 92"/>
                <a:gd name="T45" fmla="*/ 0 h 76"/>
                <a:gd name="T46" fmla="*/ 22 w 92"/>
                <a:gd name="T47" fmla="*/ 2 h 76"/>
                <a:gd name="T48" fmla="*/ 14 w 92"/>
                <a:gd name="T49" fmla="*/ 8 h 76"/>
                <a:gd name="T50" fmla="*/ 6 w 92"/>
                <a:gd name="T51" fmla="*/ 12 h 76"/>
                <a:gd name="T52" fmla="*/ 0 w 92"/>
                <a:gd name="T53" fmla="*/ 22 h 76"/>
                <a:gd name="T54" fmla="*/ 4 w 92"/>
                <a:gd name="T55" fmla="*/ 22 h 76"/>
                <a:gd name="T56" fmla="*/ 8 w 92"/>
                <a:gd name="T57" fmla="*/ 24 h 76"/>
                <a:gd name="T58" fmla="*/ 16 w 92"/>
                <a:gd name="T59" fmla="*/ 30 h 76"/>
                <a:gd name="T60" fmla="*/ 20 w 92"/>
                <a:gd name="T61" fmla="*/ 34 h 76"/>
                <a:gd name="T62" fmla="*/ 16 w 92"/>
                <a:gd name="T63" fmla="*/ 38 h 76"/>
                <a:gd name="T64" fmla="*/ 14 w 92"/>
                <a:gd name="T65" fmla="*/ 42 h 76"/>
                <a:gd name="T66" fmla="*/ 16 w 92"/>
                <a:gd name="T67" fmla="*/ 50 h 76"/>
                <a:gd name="T68" fmla="*/ 18 w 92"/>
                <a:gd name="T69" fmla="*/ 62 h 76"/>
                <a:gd name="T70" fmla="*/ 28 w 92"/>
                <a:gd name="T71" fmla="*/ 66 h 76"/>
                <a:gd name="T72" fmla="*/ 34 w 92"/>
                <a:gd name="T73" fmla="*/ 72 h 76"/>
                <a:gd name="T74" fmla="*/ 40 w 92"/>
                <a:gd name="T75" fmla="*/ 72 h 76"/>
                <a:gd name="T76" fmla="*/ 44 w 92"/>
                <a:gd name="T7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" h="76">
                  <a:moveTo>
                    <a:pt x="44" y="76"/>
                  </a:moveTo>
                  <a:lnTo>
                    <a:pt x="46" y="74"/>
                  </a:lnTo>
                  <a:lnTo>
                    <a:pt x="48" y="68"/>
                  </a:lnTo>
                  <a:lnTo>
                    <a:pt x="52" y="64"/>
                  </a:lnTo>
                  <a:lnTo>
                    <a:pt x="56" y="64"/>
                  </a:lnTo>
                  <a:lnTo>
                    <a:pt x="58" y="62"/>
                  </a:lnTo>
                  <a:lnTo>
                    <a:pt x="60" y="62"/>
                  </a:lnTo>
                  <a:lnTo>
                    <a:pt x="66" y="66"/>
                  </a:lnTo>
                  <a:lnTo>
                    <a:pt x="70" y="64"/>
                  </a:lnTo>
                  <a:lnTo>
                    <a:pt x="74" y="66"/>
                  </a:lnTo>
                  <a:lnTo>
                    <a:pt x="76" y="70"/>
                  </a:lnTo>
                  <a:lnTo>
                    <a:pt x="78" y="68"/>
                  </a:lnTo>
                  <a:lnTo>
                    <a:pt x="84" y="72"/>
                  </a:lnTo>
                  <a:lnTo>
                    <a:pt x="88" y="68"/>
                  </a:lnTo>
                  <a:lnTo>
                    <a:pt x="90" y="68"/>
                  </a:lnTo>
                  <a:lnTo>
                    <a:pt x="90" y="70"/>
                  </a:lnTo>
                  <a:lnTo>
                    <a:pt x="92" y="68"/>
                  </a:lnTo>
                  <a:lnTo>
                    <a:pt x="90" y="64"/>
                  </a:lnTo>
                  <a:lnTo>
                    <a:pt x="88" y="58"/>
                  </a:lnTo>
                  <a:lnTo>
                    <a:pt x="86" y="58"/>
                  </a:lnTo>
                  <a:lnTo>
                    <a:pt x="84" y="52"/>
                  </a:lnTo>
                  <a:lnTo>
                    <a:pt x="84" y="46"/>
                  </a:lnTo>
                  <a:lnTo>
                    <a:pt x="82" y="42"/>
                  </a:lnTo>
                  <a:lnTo>
                    <a:pt x="78" y="40"/>
                  </a:lnTo>
                  <a:lnTo>
                    <a:pt x="74" y="36"/>
                  </a:lnTo>
                  <a:lnTo>
                    <a:pt x="72" y="30"/>
                  </a:lnTo>
                  <a:lnTo>
                    <a:pt x="68" y="28"/>
                  </a:lnTo>
                  <a:lnTo>
                    <a:pt x="64" y="26"/>
                  </a:lnTo>
                  <a:lnTo>
                    <a:pt x="62" y="24"/>
                  </a:lnTo>
                  <a:lnTo>
                    <a:pt x="60" y="22"/>
                  </a:lnTo>
                  <a:lnTo>
                    <a:pt x="56" y="24"/>
                  </a:lnTo>
                  <a:lnTo>
                    <a:pt x="50" y="22"/>
                  </a:lnTo>
                  <a:lnTo>
                    <a:pt x="48" y="20"/>
                  </a:lnTo>
                  <a:lnTo>
                    <a:pt x="46" y="20"/>
                  </a:lnTo>
                  <a:lnTo>
                    <a:pt x="46" y="16"/>
                  </a:lnTo>
                  <a:lnTo>
                    <a:pt x="44" y="14"/>
                  </a:lnTo>
                  <a:lnTo>
                    <a:pt x="38" y="6"/>
                  </a:lnTo>
                  <a:lnTo>
                    <a:pt x="36" y="2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0" y="6"/>
                  </a:lnTo>
                  <a:lnTo>
                    <a:pt x="14" y="8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8" y="24"/>
                  </a:lnTo>
                  <a:lnTo>
                    <a:pt x="12" y="28"/>
                  </a:lnTo>
                  <a:lnTo>
                    <a:pt x="16" y="30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0" y="36"/>
                  </a:lnTo>
                  <a:lnTo>
                    <a:pt x="16" y="38"/>
                  </a:lnTo>
                  <a:lnTo>
                    <a:pt x="16" y="40"/>
                  </a:lnTo>
                  <a:lnTo>
                    <a:pt x="14" y="42"/>
                  </a:lnTo>
                  <a:lnTo>
                    <a:pt x="14" y="46"/>
                  </a:lnTo>
                  <a:lnTo>
                    <a:pt x="16" y="50"/>
                  </a:lnTo>
                  <a:lnTo>
                    <a:pt x="18" y="58"/>
                  </a:lnTo>
                  <a:lnTo>
                    <a:pt x="18" y="62"/>
                  </a:lnTo>
                  <a:lnTo>
                    <a:pt x="24" y="66"/>
                  </a:lnTo>
                  <a:lnTo>
                    <a:pt x="28" y="66"/>
                  </a:lnTo>
                  <a:lnTo>
                    <a:pt x="32" y="68"/>
                  </a:lnTo>
                  <a:lnTo>
                    <a:pt x="34" y="72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4" y="72"/>
                  </a:lnTo>
                  <a:lnTo>
                    <a:pt x="44" y="7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1" name="Country : Iran"/>
            <p:cNvSpPr>
              <a:spLocks/>
            </p:cNvSpPr>
            <p:nvPr/>
          </p:nvSpPr>
          <p:spPr bwMode="auto">
            <a:xfrm>
              <a:off x="5450489" y="3047942"/>
              <a:ext cx="528322" cy="425934"/>
            </a:xfrm>
            <a:custGeom>
              <a:avLst/>
              <a:gdLst>
                <a:gd name="T0" fmla="*/ 12 w 258"/>
                <a:gd name="T1" fmla="*/ 4 h 208"/>
                <a:gd name="T2" fmla="*/ 24 w 258"/>
                <a:gd name="T3" fmla="*/ 14 h 208"/>
                <a:gd name="T4" fmla="*/ 32 w 258"/>
                <a:gd name="T5" fmla="*/ 14 h 208"/>
                <a:gd name="T6" fmla="*/ 40 w 258"/>
                <a:gd name="T7" fmla="*/ 6 h 208"/>
                <a:gd name="T8" fmla="*/ 48 w 258"/>
                <a:gd name="T9" fmla="*/ 2 h 208"/>
                <a:gd name="T10" fmla="*/ 50 w 258"/>
                <a:gd name="T11" fmla="*/ 8 h 208"/>
                <a:gd name="T12" fmla="*/ 56 w 258"/>
                <a:gd name="T13" fmla="*/ 20 h 208"/>
                <a:gd name="T14" fmla="*/ 62 w 258"/>
                <a:gd name="T15" fmla="*/ 24 h 208"/>
                <a:gd name="T16" fmla="*/ 66 w 258"/>
                <a:gd name="T17" fmla="*/ 34 h 208"/>
                <a:gd name="T18" fmla="*/ 80 w 258"/>
                <a:gd name="T19" fmla="*/ 36 h 208"/>
                <a:gd name="T20" fmla="*/ 98 w 258"/>
                <a:gd name="T21" fmla="*/ 46 h 208"/>
                <a:gd name="T22" fmla="*/ 128 w 258"/>
                <a:gd name="T23" fmla="*/ 44 h 208"/>
                <a:gd name="T24" fmla="*/ 134 w 258"/>
                <a:gd name="T25" fmla="*/ 32 h 208"/>
                <a:gd name="T26" fmla="*/ 150 w 258"/>
                <a:gd name="T27" fmla="*/ 22 h 208"/>
                <a:gd name="T28" fmla="*/ 162 w 258"/>
                <a:gd name="T29" fmla="*/ 20 h 208"/>
                <a:gd name="T30" fmla="*/ 182 w 258"/>
                <a:gd name="T31" fmla="*/ 28 h 208"/>
                <a:gd name="T32" fmla="*/ 194 w 258"/>
                <a:gd name="T33" fmla="*/ 34 h 208"/>
                <a:gd name="T34" fmla="*/ 214 w 258"/>
                <a:gd name="T35" fmla="*/ 48 h 208"/>
                <a:gd name="T36" fmla="*/ 216 w 258"/>
                <a:gd name="T37" fmla="*/ 60 h 208"/>
                <a:gd name="T38" fmla="*/ 216 w 258"/>
                <a:gd name="T39" fmla="*/ 68 h 208"/>
                <a:gd name="T40" fmla="*/ 212 w 258"/>
                <a:gd name="T41" fmla="*/ 78 h 208"/>
                <a:gd name="T42" fmla="*/ 218 w 258"/>
                <a:gd name="T43" fmla="*/ 86 h 208"/>
                <a:gd name="T44" fmla="*/ 218 w 258"/>
                <a:gd name="T45" fmla="*/ 108 h 208"/>
                <a:gd name="T46" fmla="*/ 232 w 258"/>
                <a:gd name="T47" fmla="*/ 124 h 208"/>
                <a:gd name="T48" fmla="*/ 232 w 258"/>
                <a:gd name="T49" fmla="*/ 154 h 208"/>
                <a:gd name="T50" fmla="*/ 246 w 258"/>
                <a:gd name="T51" fmla="*/ 162 h 208"/>
                <a:gd name="T52" fmla="*/ 250 w 258"/>
                <a:gd name="T53" fmla="*/ 174 h 208"/>
                <a:gd name="T54" fmla="*/ 256 w 258"/>
                <a:gd name="T55" fmla="*/ 186 h 208"/>
                <a:gd name="T56" fmla="*/ 240 w 258"/>
                <a:gd name="T57" fmla="*/ 190 h 208"/>
                <a:gd name="T58" fmla="*/ 240 w 258"/>
                <a:gd name="T59" fmla="*/ 206 h 208"/>
                <a:gd name="T60" fmla="*/ 228 w 258"/>
                <a:gd name="T61" fmla="*/ 204 h 208"/>
                <a:gd name="T62" fmla="*/ 222 w 258"/>
                <a:gd name="T63" fmla="*/ 204 h 208"/>
                <a:gd name="T64" fmla="*/ 204 w 258"/>
                <a:gd name="T65" fmla="*/ 202 h 208"/>
                <a:gd name="T66" fmla="*/ 190 w 258"/>
                <a:gd name="T67" fmla="*/ 200 h 208"/>
                <a:gd name="T68" fmla="*/ 180 w 258"/>
                <a:gd name="T69" fmla="*/ 190 h 208"/>
                <a:gd name="T70" fmla="*/ 174 w 258"/>
                <a:gd name="T71" fmla="*/ 180 h 208"/>
                <a:gd name="T72" fmla="*/ 162 w 258"/>
                <a:gd name="T73" fmla="*/ 180 h 208"/>
                <a:gd name="T74" fmla="*/ 142 w 258"/>
                <a:gd name="T75" fmla="*/ 184 h 208"/>
                <a:gd name="T76" fmla="*/ 130 w 258"/>
                <a:gd name="T77" fmla="*/ 180 h 208"/>
                <a:gd name="T78" fmla="*/ 122 w 258"/>
                <a:gd name="T79" fmla="*/ 174 h 208"/>
                <a:gd name="T80" fmla="*/ 108 w 258"/>
                <a:gd name="T81" fmla="*/ 170 h 208"/>
                <a:gd name="T82" fmla="*/ 98 w 258"/>
                <a:gd name="T83" fmla="*/ 156 h 208"/>
                <a:gd name="T84" fmla="*/ 98 w 258"/>
                <a:gd name="T85" fmla="*/ 154 h 208"/>
                <a:gd name="T86" fmla="*/ 88 w 258"/>
                <a:gd name="T87" fmla="*/ 138 h 208"/>
                <a:gd name="T88" fmla="*/ 80 w 258"/>
                <a:gd name="T89" fmla="*/ 138 h 208"/>
                <a:gd name="T90" fmla="*/ 74 w 258"/>
                <a:gd name="T91" fmla="*/ 136 h 208"/>
                <a:gd name="T92" fmla="*/ 72 w 258"/>
                <a:gd name="T93" fmla="*/ 140 h 208"/>
                <a:gd name="T94" fmla="*/ 66 w 258"/>
                <a:gd name="T95" fmla="*/ 136 h 208"/>
                <a:gd name="T96" fmla="*/ 58 w 258"/>
                <a:gd name="T97" fmla="*/ 120 h 208"/>
                <a:gd name="T98" fmla="*/ 52 w 258"/>
                <a:gd name="T99" fmla="*/ 104 h 208"/>
                <a:gd name="T100" fmla="*/ 34 w 258"/>
                <a:gd name="T101" fmla="*/ 98 h 208"/>
                <a:gd name="T102" fmla="*/ 32 w 258"/>
                <a:gd name="T103" fmla="*/ 90 h 208"/>
                <a:gd name="T104" fmla="*/ 28 w 258"/>
                <a:gd name="T105" fmla="*/ 84 h 208"/>
                <a:gd name="T106" fmla="*/ 30 w 258"/>
                <a:gd name="T107" fmla="*/ 72 h 208"/>
                <a:gd name="T108" fmla="*/ 32 w 258"/>
                <a:gd name="T109" fmla="*/ 62 h 208"/>
                <a:gd name="T110" fmla="*/ 34 w 258"/>
                <a:gd name="T111" fmla="*/ 58 h 208"/>
                <a:gd name="T112" fmla="*/ 20 w 258"/>
                <a:gd name="T113" fmla="*/ 54 h 208"/>
                <a:gd name="T114" fmla="*/ 14 w 258"/>
                <a:gd name="T115" fmla="*/ 44 h 208"/>
                <a:gd name="T116" fmla="*/ 10 w 258"/>
                <a:gd name="T117" fmla="*/ 36 h 208"/>
                <a:gd name="T118" fmla="*/ 6 w 258"/>
                <a:gd name="T119" fmla="*/ 22 h 208"/>
                <a:gd name="T120" fmla="*/ 2 w 258"/>
                <a:gd name="T121" fmla="*/ 8 h 208"/>
                <a:gd name="T122" fmla="*/ 6 w 258"/>
                <a:gd name="T12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8" h="208">
                  <a:moveTo>
                    <a:pt x="6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20" y="14"/>
                  </a:lnTo>
                  <a:lnTo>
                    <a:pt x="24" y="14"/>
                  </a:lnTo>
                  <a:lnTo>
                    <a:pt x="26" y="16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30" y="12"/>
                  </a:lnTo>
                  <a:lnTo>
                    <a:pt x="32" y="14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2" y="4"/>
                  </a:lnTo>
                  <a:lnTo>
                    <a:pt x="44" y="4"/>
                  </a:lnTo>
                  <a:lnTo>
                    <a:pt x="46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4"/>
                  </a:lnTo>
                  <a:lnTo>
                    <a:pt x="50" y="4"/>
                  </a:lnTo>
                  <a:lnTo>
                    <a:pt x="52" y="6"/>
                  </a:lnTo>
                  <a:lnTo>
                    <a:pt x="50" y="8"/>
                  </a:lnTo>
                  <a:lnTo>
                    <a:pt x="50" y="10"/>
                  </a:lnTo>
                  <a:lnTo>
                    <a:pt x="54" y="10"/>
                  </a:lnTo>
                  <a:lnTo>
                    <a:pt x="50" y="14"/>
                  </a:lnTo>
                  <a:lnTo>
                    <a:pt x="54" y="18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8" y="22"/>
                  </a:lnTo>
                  <a:lnTo>
                    <a:pt x="60" y="20"/>
                  </a:lnTo>
                  <a:lnTo>
                    <a:pt x="60" y="22"/>
                  </a:lnTo>
                  <a:lnTo>
                    <a:pt x="62" y="24"/>
                  </a:lnTo>
                  <a:lnTo>
                    <a:pt x="62" y="26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4" y="32"/>
                  </a:lnTo>
                  <a:lnTo>
                    <a:pt x="66" y="34"/>
                  </a:lnTo>
                  <a:lnTo>
                    <a:pt x="70" y="34"/>
                  </a:lnTo>
                  <a:lnTo>
                    <a:pt x="72" y="34"/>
                  </a:lnTo>
                  <a:lnTo>
                    <a:pt x="74" y="34"/>
                  </a:lnTo>
                  <a:lnTo>
                    <a:pt x="78" y="36"/>
                  </a:lnTo>
                  <a:lnTo>
                    <a:pt x="80" y="36"/>
                  </a:lnTo>
                  <a:lnTo>
                    <a:pt x="80" y="38"/>
                  </a:lnTo>
                  <a:lnTo>
                    <a:pt x="82" y="40"/>
                  </a:lnTo>
                  <a:lnTo>
                    <a:pt x="88" y="44"/>
                  </a:lnTo>
                  <a:lnTo>
                    <a:pt x="92" y="44"/>
                  </a:lnTo>
                  <a:lnTo>
                    <a:pt x="98" y="46"/>
                  </a:lnTo>
                  <a:lnTo>
                    <a:pt x="102" y="46"/>
                  </a:lnTo>
                  <a:lnTo>
                    <a:pt x="110" y="44"/>
                  </a:lnTo>
                  <a:lnTo>
                    <a:pt x="118" y="42"/>
                  </a:lnTo>
                  <a:lnTo>
                    <a:pt x="124" y="42"/>
                  </a:lnTo>
                  <a:lnTo>
                    <a:pt x="128" y="44"/>
                  </a:lnTo>
                  <a:lnTo>
                    <a:pt x="128" y="40"/>
                  </a:lnTo>
                  <a:lnTo>
                    <a:pt x="126" y="38"/>
                  </a:lnTo>
                  <a:lnTo>
                    <a:pt x="126" y="34"/>
                  </a:lnTo>
                  <a:lnTo>
                    <a:pt x="128" y="32"/>
                  </a:lnTo>
                  <a:lnTo>
                    <a:pt x="134" y="32"/>
                  </a:lnTo>
                  <a:lnTo>
                    <a:pt x="134" y="28"/>
                  </a:lnTo>
                  <a:lnTo>
                    <a:pt x="136" y="26"/>
                  </a:lnTo>
                  <a:lnTo>
                    <a:pt x="138" y="26"/>
                  </a:lnTo>
                  <a:lnTo>
                    <a:pt x="144" y="22"/>
                  </a:lnTo>
                  <a:lnTo>
                    <a:pt x="150" y="22"/>
                  </a:lnTo>
                  <a:lnTo>
                    <a:pt x="154" y="22"/>
                  </a:lnTo>
                  <a:lnTo>
                    <a:pt x="154" y="20"/>
                  </a:lnTo>
                  <a:lnTo>
                    <a:pt x="158" y="18"/>
                  </a:lnTo>
                  <a:lnTo>
                    <a:pt x="160" y="20"/>
                  </a:lnTo>
                  <a:lnTo>
                    <a:pt x="162" y="20"/>
                  </a:lnTo>
                  <a:lnTo>
                    <a:pt x="168" y="24"/>
                  </a:lnTo>
                  <a:lnTo>
                    <a:pt x="170" y="24"/>
                  </a:lnTo>
                  <a:lnTo>
                    <a:pt x="178" y="28"/>
                  </a:lnTo>
                  <a:lnTo>
                    <a:pt x="180" y="28"/>
                  </a:lnTo>
                  <a:lnTo>
                    <a:pt x="182" y="28"/>
                  </a:lnTo>
                  <a:lnTo>
                    <a:pt x="188" y="30"/>
                  </a:lnTo>
                  <a:lnTo>
                    <a:pt x="190" y="30"/>
                  </a:lnTo>
                  <a:lnTo>
                    <a:pt x="190" y="34"/>
                  </a:lnTo>
                  <a:lnTo>
                    <a:pt x="192" y="34"/>
                  </a:lnTo>
                  <a:lnTo>
                    <a:pt x="194" y="34"/>
                  </a:lnTo>
                  <a:lnTo>
                    <a:pt x="200" y="36"/>
                  </a:lnTo>
                  <a:lnTo>
                    <a:pt x="204" y="42"/>
                  </a:lnTo>
                  <a:lnTo>
                    <a:pt x="210" y="42"/>
                  </a:lnTo>
                  <a:lnTo>
                    <a:pt x="212" y="44"/>
                  </a:lnTo>
                  <a:lnTo>
                    <a:pt x="214" y="48"/>
                  </a:lnTo>
                  <a:lnTo>
                    <a:pt x="214" y="50"/>
                  </a:lnTo>
                  <a:lnTo>
                    <a:pt x="216" y="52"/>
                  </a:lnTo>
                  <a:lnTo>
                    <a:pt x="216" y="54"/>
                  </a:lnTo>
                  <a:lnTo>
                    <a:pt x="216" y="56"/>
                  </a:lnTo>
                  <a:lnTo>
                    <a:pt x="216" y="60"/>
                  </a:lnTo>
                  <a:lnTo>
                    <a:pt x="216" y="62"/>
                  </a:lnTo>
                  <a:lnTo>
                    <a:pt x="216" y="64"/>
                  </a:lnTo>
                  <a:lnTo>
                    <a:pt x="218" y="66"/>
                  </a:lnTo>
                  <a:lnTo>
                    <a:pt x="216" y="66"/>
                  </a:lnTo>
                  <a:lnTo>
                    <a:pt x="216" y="68"/>
                  </a:lnTo>
                  <a:lnTo>
                    <a:pt x="214" y="70"/>
                  </a:lnTo>
                  <a:lnTo>
                    <a:pt x="210" y="72"/>
                  </a:lnTo>
                  <a:lnTo>
                    <a:pt x="212" y="72"/>
                  </a:lnTo>
                  <a:lnTo>
                    <a:pt x="214" y="74"/>
                  </a:lnTo>
                  <a:lnTo>
                    <a:pt x="212" y="78"/>
                  </a:lnTo>
                  <a:lnTo>
                    <a:pt x="212" y="78"/>
                  </a:lnTo>
                  <a:lnTo>
                    <a:pt x="212" y="82"/>
                  </a:lnTo>
                  <a:lnTo>
                    <a:pt x="212" y="86"/>
                  </a:lnTo>
                  <a:lnTo>
                    <a:pt x="218" y="86"/>
                  </a:lnTo>
                  <a:lnTo>
                    <a:pt x="218" y="86"/>
                  </a:lnTo>
                  <a:lnTo>
                    <a:pt x="214" y="92"/>
                  </a:lnTo>
                  <a:lnTo>
                    <a:pt x="214" y="94"/>
                  </a:lnTo>
                  <a:lnTo>
                    <a:pt x="218" y="100"/>
                  </a:lnTo>
                  <a:lnTo>
                    <a:pt x="218" y="106"/>
                  </a:lnTo>
                  <a:lnTo>
                    <a:pt x="218" y="108"/>
                  </a:lnTo>
                  <a:lnTo>
                    <a:pt x="220" y="110"/>
                  </a:lnTo>
                  <a:lnTo>
                    <a:pt x="220" y="116"/>
                  </a:lnTo>
                  <a:lnTo>
                    <a:pt x="230" y="116"/>
                  </a:lnTo>
                  <a:lnTo>
                    <a:pt x="232" y="120"/>
                  </a:lnTo>
                  <a:lnTo>
                    <a:pt x="232" y="124"/>
                  </a:lnTo>
                  <a:lnTo>
                    <a:pt x="234" y="128"/>
                  </a:lnTo>
                  <a:lnTo>
                    <a:pt x="232" y="130"/>
                  </a:lnTo>
                  <a:lnTo>
                    <a:pt x="224" y="142"/>
                  </a:lnTo>
                  <a:lnTo>
                    <a:pt x="230" y="152"/>
                  </a:lnTo>
                  <a:lnTo>
                    <a:pt x="232" y="154"/>
                  </a:lnTo>
                  <a:lnTo>
                    <a:pt x="234" y="158"/>
                  </a:lnTo>
                  <a:lnTo>
                    <a:pt x="238" y="160"/>
                  </a:lnTo>
                  <a:lnTo>
                    <a:pt x="238" y="160"/>
                  </a:lnTo>
                  <a:lnTo>
                    <a:pt x="242" y="160"/>
                  </a:lnTo>
                  <a:lnTo>
                    <a:pt x="246" y="162"/>
                  </a:lnTo>
                  <a:lnTo>
                    <a:pt x="246" y="164"/>
                  </a:lnTo>
                  <a:lnTo>
                    <a:pt x="248" y="164"/>
                  </a:lnTo>
                  <a:lnTo>
                    <a:pt x="248" y="168"/>
                  </a:lnTo>
                  <a:lnTo>
                    <a:pt x="250" y="170"/>
                  </a:lnTo>
                  <a:lnTo>
                    <a:pt x="250" y="174"/>
                  </a:lnTo>
                  <a:lnTo>
                    <a:pt x="250" y="176"/>
                  </a:lnTo>
                  <a:lnTo>
                    <a:pt x="254" y="176"/>
                  </a:lnTo>
                  <a:lnTo>
                    <a:pt x="258" y="178"/>
                  </a:lnTo>
                  <a:lnTo>
                    <a:pt x="258" y="184"/>
                  </a:lnTo>
                  <a:lnTo>
                    <a:pt x="256" y="186"/>
                  </a:lnTo>
                  <a:lnTo>
                    <a:pt x="252" y="184"/>
                  </a:lnTo>
                  <a:lnTo>
                    <a:pt x="246" y="186"/>
                  </a:lnTo>
                  <a:lnTo>
                    <a:pt x="246" y="186"/>
                  </a:lnTo>
                  <a:lnTo>
                    <a:pt x="242" y="188"/>
                  </a:lnTo>
                  <a:lnTo>
                    <a:pt x="240" y="190"/>
                  </a:lnTo>
                  <a:lnTo>
                    <a:pt x="240" y="194"/>
                  </a:lnTo>
                  <a:lnTo>
                    <a:pt x="238" y="196"/>
                  </a:lnTo>
                  <a:lnTo>
                    <a:pt x="240" y="198"/>
                  </a:lnTo>
                  <a:lnTo>
                    <a:pt x="240" y="204"/>
                  </a:lnTo>
                  <a:lnTo>
                    <a:pt x="240" y="206"/>
                  </a:lnTo>
                  <a:lnTo>
                    <a:pt x="238" y="206"/>
                  </a:lnTo>
                  <a:lnTo>
                    <a:pt x="238" y="206"/>
                  </a:lnTo>
                  <a:lnTo>
                    <a:pt x="236" y="208"/>
                  </a:lnTo>
                  <a:lnTo>
                    <a:pt x="232" y="206"/>
                  </a:lnTo>
                  <a:lnTo>
                    <a:pt x="228" y="204"/>
                  </a:lnTo>
                  <a:lnTo>
                    <a:pt x="228" y="202"/>
                  </a:lnTo>
                  <a:lnTo>
                    <a:pt x="226" y="202"/>
                  </a:lnTo>
                  <a:lnTo>
                    <a:pt x="226" y="204"/>
                  </a:lnTo>
                  <a:lnTo>
                    <a:pt x="224" y="206"/>
                  </a:lnTo>
                  <a:lnTo>
                    <a:pt x="222" y="204"/>
                  </a:lnTo>
                  <a:lnTo>
                    <a:pt x="222" y="204"/>
                  </a:lnTo>
                  <a:lnTo>
                    <a:pt x="220" y="204"/>
                  </a:lnTo>
                  <a:lnTo>
                    <a:pt x="214" y="202"/>
                  </a:lnTo>
                  <a:lnTo>
                    <a:pt x="210" y="202"/>
                  </a:lnTo>
                  <a:lnTo>
                    <a:pt x="204" y="202"/>
                  </a:lnTo>
                  <a:lnTo>
                    <a:pt x="200" y="198"/>
                  </a:lnTo>
                  <a:lnTo>
                    <a:pt x="198" y="198"/>
                  </a:lnTo>
                  <a:lnTo>
                    <a:pt x="196" y="202"/>
                  </a:lnTo>
                  <a:lnTo>
                    <a:pt x="194" y="200"/>
                  </a:lnTo>
                  <a:lnTo>
                    <a:pt x="190" y="200"/>
                  </a:lnTo>
                  <a:lnTo>
                    <a:pt x="184" y="200"/>
                  </a:lnTo>
                  <a:lnTo>
                    <a:pt x="184" y="198"/>
                  </a:lnTo>
                  <a:lnTo>
                    <a:pt x="182" y="198"/>
                  </a:lnTo>
                  <a:lnTo>
                    <a:pt x="182" y="194"/>
                  </a:lnTo>
                  <a:lnTo>
                    <a:pt x="180" y="190"/>
                  </a:lnTo>
                  <a:lnTo>
                    <a:pt x="178" y="184"/>
                  </a:lnTo>
                  <a:lnTo>
                    <a:pt x="176" y="182"/>
                  </a:lnTo>
                  <a:lnTo>
                    <a:pt x="176" y="180"/>
                  </a:lnTo>
                  <a:lnTo>
                    <a:pt x="174" y="180"/>
                  </a:lnTo>
                  <a:lnTo>
                    <a:pt x="174" y="180"/>
                  </a:lnTo>
                  <a:lnTo>
                    <a:pt x="170" y="178"/>
                  </a:lnTo>
                  <a:lnTo>
                    <a:pt x="168" y="180"/>
                  </a:lnTo>
                  <a:lnTo>
                    <a:pt x="164" y="182"/>
                  </a:lnTo>
                  <a:lnTo>
                    <a:pt x="162" y="182"/>
                  </a:lnTo>
                  <a:lnTo>
                    <a:pt x="162" y="180"/>
                  </a:lnTo>
                  <a:lnTo>
                    <a:pt x="162" y="182"/>
                  </a:lnTo>
                  <a:lnTo>
                    <a:pt x="156" y="186"/>
                  </a:lnTo>
                  <a:lnTo>
                    <a:pt x="152" y="190"/>
                  </a:lnTo>
                  <a:lnTo>
                    <a:pt x="146" y="186"/>
                  </a:lnTo>
                  <a:lnTo>
                    <a:pt x="142" y="184"/>
                  </a:lnTo>
                  <a:lnTo>
                    <a:pt x="140" y="186"/>
                  </a:lnTo>
                  <a:lnTo>
                    <a:pt x="138" y="186"/>
                  </a:lnTo>
                  <a:lnTo>
                    <a:pt x="134" y="182"/>
                  </a:lnTo>
                  <a:lnTo>
                    <a:pt x="132" y="182"/>
                  </a:lnTo>
                  <a:lnTo>
                    <a:pt x="130" y="180"/>
                  </a:lnTo>
                  <a:lnTo>
                    <a:pt x="128" y="180"/>
                  </a:lnTo>
                  <a:lnTo>
                    <a:pt x="124" y="176"/>
                  </a:lnTo>
                  <a:lnTo>
                    <a:pt x="124" y="174"/>
                  </a:lnTo>
                  <a:lnTo>
                    <a:pt x="124" y="174"/>
                  </a:lnTo>
                  <a:lnTo>
                    <a:pt x="122" y="174"/>
                  </a:lnTo>
                  <a:lnTo>
                    <a:pt x="122" y="172"/>
                  </a:lnTo>
                  <a:lnTo>
                    <a:pt x="118" y="172"/>
                  </a:lnTo>
                  <a:lnTo>
                    <a:pt x="116" y="170"/>
                  </a:lnTo>
                  <a:lnTo>
                    <a:pt x="112" y="170"/>
                  </a:lnTo>
                  <a:lnTo>
                    <a:pt x="108" y="170"/>
                  </a:lnTo>
                  <a:lnTo>
                    <a:pt x="106" y="168"/>
                  </a:lnTo>
                  <a:lnTo>
                    <a:pt x="102" y="160"/>
                  </a:lnTo>
                  <a:lnTo>
                    <a:pt x="102" y="158"/>
                  </a:lnTo>
                  <a:lnTo>
                    <a:pt x="100" y="158"/>
                  </a:lnTo>
                  <a:lnTo>
                    <a:pt x="98" y="156"/>
                  </a:lnTo>
                  <a:lnTo>
                    <a:pt x="98" y="156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100" y="154"/>
                  </a:lnTo>
                  <a:lnTo>
                    <a:pt x="98" y="154"/>
                  </a:lnTo>
                  <a:lnTo>
                    <a:pt x="96" y="154"/>
                  </a:lnTo>
                  <a:lnTo>
                    <a:pt x="96" y="150"/>
                  </a:lnTo>
                  <a:lnTo>
                    <a:pt x="92" y="144"/>
                  </a:lnTo>
                  <a:lnTo>
                    <a:pt x="90" y="142"/>
                  </a:lnTo>
                  <a:lnTo>
                    <a:pt x="88" y="138"/>
                  </a:lnTo>
                  <a:lnTo>
                    <a:pt x="86" y="138"/>
                  </a:lnTo>
                  <a:lnTo>
                    <a:pt x="82" y="140"/>
                  </a:lnTo>
                  <a:lnTo>
                    <a:pt x="82" y="140"/>
                  </a:lnTo>
                  <a:lnTo>
                    <a:pt x="80" y="138"/>
                  </a:lnTo>
                  <a:lnTo>
                    <a:pt x="80" y="138"/>
                  </a:lnTo>
                  <a:lnTo>
                    <a:pt x="76" y="138"/>
                  </a:lnTo>
                  <a:lnTo>
                    <a:pt x="76" y="136"/>
                  </a:lnTo>
                  <a:lnTo>
                    <a:pt x="78" y="134"/>
                  </a:lnTo>
                  <a:lnTo>
                    <a:pt x="76" y="136"/>
                  </a:lnTo>
                  <a:lnTo>
                    <a:pt x="74" y="136"/>
                  </a:lnTo>
                  <a:lnTo>
                    <a:pt x="74" y="136"/>
                  </a:lnTo>
                  <a:lnTo>
                    <a:pt x="76" y="136"/>
                  </a:lnTo>
                  <a:lnTo>
                    <a:pt x="76" y="140"/>
                  </a:lnTo>
                  <a:lnTo>
                    <a:pt x="74" y="140"/>
                  </a:lnTo>
                  <a:lnTo>
                    <a:pt x="72" y="140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8" y="138"/>
                  </a:lnTo>
                  <a:lnTo>
                    <a:pt x="66" y="136"/>
                  </a:lnTo>
                  <a:lnTo>
                    <a:pt x="64" y="134"/>
                  </a:lnTo>
                  <a:lnTo>
                    <a:pt x="62" y="126"/>
                  </a:lnTo>
                  <a:lnTo>
                    <a:pt x="58" y="126"/>
                  </a:lnTo>
                  <a:lnTo>
                    <a:pt x="58" y="124"/>
                  </a:lnTo>
                  <a:lnTo>
                    <a:pt x="58" y="120"/>
                  </a:lnTo>
                  <a:lnTo>
                    <a:pt x="60" y="118"/>
                  </a:lnTo>
                  <a:lnTo>
                    <a:pt x="58" y="112"/>
                  </a:lnTo>
                  <a:lnTo>
                    <a:pt x="56" y="110"/>
                  </a:lnTo>
                  <a:lnTo>
                    <a:pt x="54" y="106"/>
                  </a:lnTo>
                  <a:lnTo>
                    <a:pt x="52" y="104"/>
                  </a:lnTo>
                  <a:lnTo>
                    <a:pt x="50" y="106"/>
                  </a:lnTo>
                  <a:lnTo>
                    <a:pt x="40" y="100"/>
                  </a:lnTo>
                  <a:lnTo>
                    <a:pt x="38" y="100"/>
                  </a:lnTo>
                  <a:lnTo>
                    <a:pt x="38" y="100"/>
                  </a:lnTo>
                  <a:lnTo>
                    <a:pt x="34" y="98"/>
                  </a:lnTo>
                  <a:lnTo>
                    <a:pt x="36" y="96"/>
                  </a:lnTo>
                  <a:lnTo>
                    <a:pt x="34" y="96"/>
                  </a:lnTo>
                  <a:lnTo>
                    <a:pt x="36" y="94"/>
                  </a:lnTo>
                  <a:lnTo>
                    <a:pt x="34" y="92"/>
                  </a:lnTo>
                  <a:lnTo>
                    <a:pt x="32" y="90"/>
                  </a:lnTo>
                  <a:lnTo>
                    <a:pt x="30" y="88"/>
                  </a:lnTo>
                  <a:lnTo>
                    <a:pt x="28" y="86"/>
                  </a:lnTo>
                  <a:lnTo>
                    <a:pt x="26" y="86"/>
                  </a:lnTo>
                  <a:lnTo>
                    <a:pt x="26" y="86"/>
                  </a:lnTo>
                  <a:lnTo>
                    <a:pt x="28" y="84"/>
                  </a:lnTo>
                  <a:lnTo>
                    <a:pt x="26" y="82"/>
                  </a:lnTo>
                  <a:lnTo>
                    <a:pt x="28" y="80"/>
                  </a:lnTo>
                  <a:lnTo>
                    <a:pt x="28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2" y="72"/>
                  </a:lnTo>
                  <a:lnTo>
                    <a:pt x="32" y="70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4" y="58"/>
                  </a:lnTo>
                  <a:lnTo>
                    <a:pt x="30" y="60"/>
                  </a:lnTo>
                  <a:lnTo>
                    <a:pt x="28" y="58"/>
                  </a:lnTo>
                  <a:lnTo>
                    <a:pt x="24" y="56"/>
                  </a:lnTo>
                  <a:lnTo>
                    <a:pt x="22" y="56"/>
                  </a:lnTo>
                  <a:lnTo>
                    <a:pt x="20" y="54"/>
                  </a:lnTo>
                  <a:lnTo>
                    <a:pt x="20" y="52"/>
                  </a:lnTo>
                  <a:lnTo>
                    <a:pt x="18" y="50"/>
                  </a:lnTo>
                  <a:lnTo>
                    <a:pt x="16" y="50"/>
                  </a:lnTo>
                  <a:lnTo>
                    <a:pt x="14" y="46"/>
                  </a:lnTo>
                  <a:lnTo>
                    <a:pt x="14" y="44"/>
                  </a:lnTo>
                  <a:lnTo>
                    <a:pt x="14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40"/>
                  </a:lnTo>
                  <a:lnTo>
                    <a:pt x="10" y="36"/>
                  </a:lnTo>
                  <a:lnTo>
                    <a:pt x="8" y="32"/>
                  </a:lnTo>
                  <a:lnTo>
                    <a:pt x="4" y="30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3" name="Country : Turkey"/>
            <p:cNvSpPr>
              <a:spLocks noEditPoints="1"/>
            </p:cNvSpPr>
            <p:nvPr/>
          </p:nvSpPr>
          <p:spPr bwMode="auto">
            <a:xfrm>
              <a:off x="4995887" y="2978319"/>
              <a:ext cx="479176" cy="192489"/>
            </a:xfrm>
            <a:custGeom>
              <a:avLst/>
              <a:gdLst>
                <a:gd name="T0" fmla="*/ 12 w 234"/>
                <a:gd name="T1" fmla="*/ 10 h 94"/>
                <a:gd name="T2" fmla="*/ 18 w 234"/>
                <a:gd name="T3" fmla="*/ 0 h 94"/>
                <a:gd name="T4" fmla="*/ 34 w 234"/>
                <a:gd name="T5" fmla="*/ 10 h 94"/>
                <a:gd name="T6" fmla="*/ 32 w 234"/>
                <a:gd name="T7" fmla="*/ 18 h 94"/>
                <a:gd name="T8" fmla="*/ 14 w 234"/>
                <a:gd name="T9" fmla="*/ 26 h 94"/>
                <a:gd name="T10" fmla="*/ 10 w 234"/>
                <a:gd name="T11" fmla="*/ 24 h 94"/>
                <a:gd name="T12" fmla="*/ 4 w 234"/>
                <a:gd name="T13" fmla="*/ 20 h 94"/>
                <a:gd name="T14" fmla="*/ 178 w 234"/>
                <a:gd name="T15" fmla="*/ 16 h 94"/>
                <a:gd name="T16" fmla="*/ 164 w 234"/>
                <a:gd name="T17" fmla="*/ 14 h 94"/>
                <a:gd name="T18" fmla="*/ 142 w 234"/>
                <a:gd name="T19" fmla="*/ 16 h 94"/>
                <a:gd name="T20" fmla="*/ 126 w 234"/>
                <a:gd name="T21" fmla="*/ 12 h 94"/>
                <a:gd name="T22" fmla="*/ 116 w 234"/>
                <a:gd name="T23" fmla="*/ 6 h 94"/>
                <a:gd name="T24" fmla="*/ 102 w 234"/>
                <a:gd name="T25" fmla="*/ 2 h 94"/>
                <a:gd name="T26" fmla="*/ 80 w 234"/>
                <a:gd name="T27" fmla="*/ 4 h 94"/>
                <a:gd name="T28" fmla="*/ 68 w 234"/>
                <a:gd name="T29" fmla="*/ 14 h 94"/>
                <a:gd name="T30" fmla="*/ 52 w 234"/>
                <a:gd name="T31" fmla="*/ 14 h 94"/>
                <a:gd name="T32" fmla="*/ 42 w 234"/>
                <a:gd name="T33" fmla="*/ 22 h 94"/>
                <a:gd name="T34" fmla="*/ 36 w 234"/>
                <a:gd name="T35" fmla="*/ 26 h 94"/>
                <a:gd name="T36" fmla="*/ 30 w 234"/>
                <a:gd name="T37" fmla="*/ 28 h 94"/>
                <a:gd name="T38" fmla="*/ 18 w 234"/>
                <a:gd name="T39" fmla="*/ 28 h 94"/>
                <a:gd name="T40" fmla="*/ 8 w 234"/>
                <a:gd name="T41" fmla="*/ 40 h 94"/>
                <a:gd name="T42" fmla="*/ 18 w 234"/>
                <a:gd name="T43" fmla="*/ 42 h 94"/>
                <a:gd name="T44" fmla="*/ 16 w 234"/>
                <a:gd name="T45" fmla="*/ 52 h 94"/>
                <a:gd name="T46" fmla="*/ 18 w 234"/>
                <a:gd name="T47" fmla="*/ 56 h 94"/>
                <a:gd name="T48" fmla="*/ 10 w 234"/>
                <a:gd name="T49" fmla="*/ 58 h 94"/>
                <a:gd name="T50" fmla="*/ 16 w 234"/>
                <a:gd name="T51" fmla="*/ 64 h 94"/>
                <a:gd name="T52" fmla="*/ 22 w 234"/>
                <a:gd name="T53" fmla="*/ 74 h 94"/>
                <a:gd name="T54" fmla="*/ 24 w 234"/>
                <a:gd name="T55" fmla="*/ 80 h 94"/>
                <a:gd name="T56" fmla="*/ 24 w 234"/>
                <a:gd name="T57" fmla="*/ 84 h 94"/>
                <a:gd name="T58" fmla="*/ 32 w 234"/>
                <a:gd name="T59" fmla="*/ 86 h 94"/>
                <a:gd name="T60" fmla="*/ 40 w 234"/>
                <a:gd name="T61" fmla="*/ 84 h 94"/>
                <a:gd name="T62" fmla="*/ 46 w 234"/>
                <a:gd name="T63" fmla="*/ 88 h 94"/>
                <a:gd name="T64" fmla="*/ 56 w 234"/>
                <a:gd name="T65" fmla="*/ 90 h 94"/>
                <a:gd name="T66" fmla="*/ 64 w 234"/>
                <a:gd name="T67" fmla="*/ 84 h 94"/>
                <a:gd name="T68" fmla="*/ 86 w 234"/>
                <a:gd name="T69" fmla="*/ 90 h 94"/>
                <a:gd name="T70" fmla="*/ 108 w 234"/>
                <a:gd name="T71" fmla="*/ 90 h 94"/>
                <a:gd name="T72" fmla="*/ 126 w 234"/>
                <a:gd name="T73" fmla="*/ 84 h 94"/>
                <a:gd name="T74" fmla="*/ 128 w 234"/>
                <a:gd name="T75" fmla="*/ 88 h 94"/>
                <a:gd name="T76" fmla="*/ 138 w 234"/>
                <a:gd name="T77" fmla="*/ 92 h 94"/>
                <a:gd name="T78" fmla="*/ 146 w 234"/>
                <a:gd name="T79" fmla="*/ 84 h 94"/>
                <a:gd name="T80" fmla="*/ 164 w 234"/>
                <a:gd name="T81" fmla="*/ 80 h 94"/>
                <a:gd name="T82" fmla="*/ 184 w 234"/>
                <a:gd name="T83" fmla="*/ 76 h 94"/>
                <a:gd name="T84" fmla="*/ 206 w 234"/>
                <a:gd name="T85" fmla="*/ 76 h 94"/>
                <a:gd name="T86" fmla="*/ 226 w 234"/>
                <a:gd name="T87" fmla="*/ 72 h 94"/>
                <a:gd name="T88" fmla="*/ 232 w 234"/>
                <a:gd name="T89" fmla="*/ 70 h 94"/>
                <a:gd name="T90" fmla="*/ 228 w 234"/>
                <a:gd name="T91" fmla="*/ 54 h 94"/>
                <a:gd name="T92" fmla="*/ 222 w 234"/>
                <a:gd name="T93" fmla="*/ 40 h 94"/>
                <a:gd name="T94" fmla="*/ 222 w 234"/>
                <a:gd name="T95" fmla="*/ 30 h 94"/>
                <a:gd name="T96" fmla="*/ 212 w 234"/>
                <a:gd name="T97" fmla="*/ 16 h 94"/>
                <a:gd name="T98" fmla="*/ 198 w 234"/>
                <a:gd name="T99" fmla="*/ 8 h 94"/>
                <a:gd name="T100" fmla="*/ 188 w 234"/>
                <a:gd name="T101" fmla="*/ 6 h 94"/>
                <a:gd name="T102" fmla="*/ 30 w 234"/>
                <a:gd name="T103" fmla="*/ 88 h 94"/>
                <a:gd name="T104" fmla="*/ 6 w 234"/>
                <a:gd name="T105" fmla="*/ 3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4" h="94">
                  <a:moveTo>
                    <a:pt x="4" y="20"/>
                  </a:moveTo>
                  <a:lnTo>
                    <a:pt x="8" y="20"/>
                  </a:lnTo>
                  <a:lnTo>
                    <a:pt x="8" y="18"/>
                  </a:lnTo>
                  <a:lnTo>
                    <a:pt x="8" y="14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4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0" y="10"/>
                  </a:lnTo>
                  <a:lnTo>
                    <a:pt x="34" y="10"/>
                  </a:lnTo>
                  <a:lnTo>
                    <a:pt x="36" y="14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6" y="20"/>
                  </a:lnTo>
                  <a:lnTo>
                    <a:pt x="34" y="18"/>
                  </a:lnTo>
                  <a:lnTo>
                    <a:pt x="32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4" y="18"/>
                  </a:lnTo>
                  <a:lnTo>
                    <a:pt x="22" y="20"/>
                  </a:lnTo>
                  <a:lnTo>
                    <a:pt x="20" y="24"/>
                  </a:lnTo>
                  <a:lnTo>
                    <a:pt x="14" y="26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4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close/>
                  <a:moveTo>
                    <a:pt x="188" y="6"/>
                  </a:moveTo>
                  <a:lnTo>
                    <a:pt x="188" y="6"/>
                  </a:lnTo>
                  <a:lnTo>
                    <a:pt x="186" y="10"/>
                  </a:lnTo>
                  <a:lnTo>
                    <a:pt x="184" y="12"/>
                  </a:lnTo>
                  <a:lnTo>
                    <a:pt x="180" y="14"/>
                  </a:lnTo>
                  <a:lnTo>
                    <a:pt x="178" y="16"/>
                  </a:lnTo>
                  <a:lnTo>
                    <a:pt x="174" y="16"/>
                  </a:lnTo>
                  <a:lnTo>
                    <a:pt x="172" y="16"/>
                  </a:lnTo>
                  <a:lnTo>
                    <a:pt x="168" y="16"/>
                  </a:lnTo>
                  <a:lnTo>
                    <a:pt x="166" y="14"/>
                  </a:lnTo>
                  <a:lnTo>
                    <a:pt x="164" y="14"/>
                  </a:lnTo>
                  <a:lnTo>
                    <a:pt x="164" y="14"/>
                  </a:lnTo>
                  <a:lnTo>
                    <a:pt x="162" y="14"/>
                  </a:lnTo>
                  <a:lnTo>
                    <a:pt x="156" y="16"/>
                  </a:lnTo>
                  <a:lnTo>
                    <a:pt x="152" y="18"/>
                  </a:lnTo>
                  <a:lnTo>
                    <a:pt x="148" y="16"/>
                  </a:lnTo>
                  <a:lnTo>
                    <a:pt x="144" y="14"/>
                  </a:lnTo>
                  <a:lnTo>
                    <a:pt x="142" y="16"/>
                  </a:lnTo>
                  <a:lnTo>
                    <a:pt x="138" y="14"/>
                  </a:lnTo>
                  <a:lnTo>
                    <a:pt x="136" y="12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28" y="12"/>
                  </a:lnTo>
                  <a:lnTo>
                    <a:pt x="126" y="12"/>
                  </a:lnTo>
                  <a:lnTo>
                    <a:pt x="124" y="8"/>
                  </a:lnTo>
                  <a:lnTo>
                    <a:pt x="124" y="6"/>
                  </a:lnTo>
                  <a:lnTo>
                    <a:pt x="122" y="4"/>
                  </a:lnTo>
                  <a:lnTo>
                    <a:pt x="120" y="4"/>
                  </a:lnTo>
                  <a:lnTo>
                    <a:pt x="118" y="6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10" y="2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06" y="2"/>
                  </a:lnTo>
                  <a:lnTo>
                    <a:pt x="102" y="2"/>
                  </a:lnTo>
                  <a:lnTo>
                    <a:pt x="100" y="0"/>
                  </a:lnTo>
                  <a:lnTo>
                    <a:pt x="98" y="2"/>
                  </a:lnTo>
                  <a:lnTo>
                    <a:pt x="92" y="2"/>
                  </a:lnTo>
                  <a:lnTo>
                    <a:pt x="88" y="2"/>
                  </a:lnTo>
                  <a:lnTo>
                    <a:pt x="82" y="4"/>
                  </a:lnTo>
                  <a:lnTo>
                    <a:pt x="80" y="4"/>
                  </a:lnTo>
                  <a:lnTo>
                    <a:pt x="76" y="6"/>
                  </a:lnTo>
                  <a:lnTo>
                    <a:pt x="74" y="8"/>
                  </a:lnTo>
                  <a:lnTo>
                    <a:pt x="72" y="8"/>
                  </a:lnTo>
                  <a:lnTo>
                    <a:pt x="70" y="10"/>
                  </a:lnTo>
                  <a:lnTo>
                    <a:pt x="68" y="10"/>
                  </a:lnTo>
                  <a:lnTo>
                    <a:pt x="68" y="14"/>
                  </a:lnTo>
                  <a:lnTo>
                    <a:pt x="66" y="14"/>
                  </a:lnTo>
                  <a:lnTo>
                    <a:pt x="66" y="16"/>
                  </a:lnTo>
                  <a:lnTo>
                    <a:pt x="62" y="16"/>
                  </a:lnTo>
                  <a:lnTo>
                    <a:pt x="56" y="14"/>
                  </a:lnTo>
                  <a:lnTo>
                    <a:pt x="54" y="14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46" y="16"/>
                  </a:lnTo>
                  <a:lnTo>
                    <a:pt x="44" y="14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2" y="24"/>
                  </a:lnTo>
                  <a:lnTo>
                    <a:pt x="38" y="24"/>
                  </a:lnTo>
                  <a:lnTo>
                    <a:pt x="36" y="26"/>
                  </a:lnTo>
                  <a:lnTo>
                    <a:pt x="38" y="28"/>
                  </a:lnTo>
                  <a:lnTo>
                    <a:pt x="40" y="26"/>
                  </a:lnTo>
                  <a:lnTo>
                    <a:pt x="42" y="28"/>
                  </a:lnTo>
                  <a:lnTo>
                    <a:pt x="40" y="30"/>
                  </a:lnTo>
                  <a:lnTo>
                    <a:pt x="34" y="30"/>
                  </a:lnTo>
                  <a:lnTo>
                    <a:pt x="30" y="28"/>
                  </a:lnTo>
                  <a:lnTo>
                    <a:pt x="28" y="30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2" y="30"/>
                  </a:lnTo>
                  <a:lnTo>
                    <a:pt x="20" y="30"/>
                  </a:lnTo>
                  <a:lnTo>
                    <a:pt x="18" y="28"/>
                  </a:lnTo>
                  <a:lnTo>
                    <a:pt x="14" y="28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8" y="40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4" y="42"/>
                  </a:lnTo>
                  <a:lnTo>
                    <a:pt x="18" y="42"/>
                  </a:lnTo>
                  <a:lnTo>
                    <a:pt x="14" y="44"/>
                  </a:lnTo>
                  <a:lnTo>
                    <a:pt x="16" y="46"/>
                  </a:lnTo>
                  <a:lnTo>
                    <a:pt x="16" y="48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52"/>
                  </a:lnTo>
                  <a:lnTo>
                    <a:pt x="20" y="50"/>
                  </a:lnTo>
                  <a:lnTo>
                    <a:pt x="20" y="52"/>
                  </a:lnTo>
                  <a:lnTo>
                    <a:pt x="18" y="52"/>
                  </a:lnTo>
                  <a:lnTo>
                    <a:pt x="14" y="54"/>
                  </a:lnTo>
                  <a:lnTo>
                    <a:pt x="16" y="56"/>
                  </a:lnTo>
                  <a:lnTo>
                    <a:pt x="18" y="56"/>
                  </a:lnTo>
                  <a:lnTo>
                    <a:pt x="16" y="56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0" y="58"/>
                  </a:lnTo>
                  <a:lnTo>
                    <a:pt x="12" y="60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2" y="64"/>
                  </a:lnTo>
                  <a:lnTo>
                    <a:pt x="14" y="62"/>
                  </a:lnTo>
                  <a:lnTo>
                    <a:pt x="16" y="64"/>
                  </a:lnTo>
                  <a:lnTo>
                    <a:pt x="18" y="64"/>
                  </a:lnTo>
                  <a:lnTo>
                    <a:pt x="20" y="66"/>
                  </a:lnTo>
                  <a:lnTo>
                    <a:pt x="22" y="70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6" y="78"/>
                  </a:lnTo>
                  <a:lnTo>
                    <a:pt x="24" y="80"/>
                  </a:lnTo>
                  <a:lnTo>
                    <a:pt x="22" y="78"/>
                  </a:lnTo>
                  <a:lnTo>
                    <a:pt x="22" y="80"/>
                  </a:lnTo>
                  <a:lnTo>
                    <a:pt x="24" y="80"/>
                  </a:lnTo>
                  <a:lnTo>
                    <a:pt x="28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2"/>
                  </a:lnTo>
                  <a:lnTo>
                    <a:pt x="28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6" y="86"/>
                  </a:lnTo>
                  <a:lnTo>
                    <a:pt x="28" y="84"/>
                  </a:lnTo>
                  <a:lnTo>
                    <a:pt x="30" y="84"/>
                  </a:lnTo>
                  <a:lnTo>
                    <a:pt x="32" y="84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34" y="84"/>
                  </a:lnTo>
                  <a:lnTo>
                    <a:pt x="36" y="82"/>
                  </a:lnTo>
                  <a:lnTo>
                    <a:pt x="38" y="82"/>
                  </a:lnTo>
                  <a:lnTo>
                    <a:pt x="38" y="84"/>
                  </a:lnTo>
                  <a:lnTo>
                    <a:pt x="40" y="84"/>
                  </a:lnTo>
                  <a:lnTo>
                    <a:pt x="42" y="86"/>
                  </a:lnTo>
                  <a:lnTo>
                    <a:pt x="44" y="84"/>
                  </a:lnTo>
                  <a:lnTo>
                    <a:pt x="46" y="84"/>
                  </a:lnTo>
                  <a:lnTo>
                    <a:pt x="46" y="86"/>
                  </a:lnTo>
                  <a:lnTo>
                    <a:pt x="44" y="86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8" y="92"/>
                  </a:lnTo>
                  <a:lnTo>
                    <a:pt x="50" y="90"/>
                  </a:lnTo>
                  <a:lnTo>
                    <a:pt x="52" y="92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8" y="90"/>
                  </a:lnTo>
                  <a:lnTo>
                    <a:pt x="60" y="90"/>
                  </a:lnTo>
                  <a:lnTo>
                    <a:pt x="62" y="90"/>
                  </a:lnTo>
                  <a:lnTo>
                    <a:pt x="64" y="90"/>
                  </a:lnTo>
                  <a:lnTo>
                    <a:pt x="64" y="86"/>
                  </a:lnTo>
                  <a:lnTo>
                    <a:pt x="64" y="84"/>
                  </a:lnTo>
                  <a:lnTo>
                    <a:pt x="64" y="82"/>
                  </a:lnTo>
                  <a:lnTo>
                    <a:pt x="70" y="82"/>
                  </a:lnTo>
                  <a:lnTo>
                    <a:pt x="74" y="82"/>
                  </a:lnTo>
                  <a:lnTo>
                    <a:pt x="80" y="86"/>
                  </a:lnTo>
                  <a:lnTo>
                    <a:pt x="82" y="86"/>
                  </a:lnTo>
                  <a:lnTo>
                    <a:pt x="86" y="90"/>
                  </a:lnTo>
                  <a:lnTo>
                    <a:pt x="90" y="92"/>
                  </a:lnTo>
                  <a:lnTo>
                    <a:pt x="100" y="92"/>
                  </a:lnTo>
                  <a:lnTo>
                    <a:pt x="104" y="90"/>
                  </a:lnTo>
                  <a:lnTo>
                    <a:pt x="106" y="90"/>
                  </a:lnTo>
                  <a:lnTo>
                    <a:pt x="106" y="90"/>
                  </a:lnTo>
                  <a:lnTo>
                    <a:pt x="108" y="90"/>
                  </a:lnTo>
                  <a:lnTo>
                    <a:pt x="108" y="88"/>
                  </a:lnTo>
                  <a:lnTo>
                    <a:pt x="114" y="80"/>
                  </a:lnTo>
                  <a:lnTo>
                    <a:pt x="114" y="80"/>
                  </a:lnTo>
                  <a:lnTo>
                    <a:pt x="120" y="82"/>
                  </a:lnTo>
                  <a:lnTo>
                    <a:pt x="124" y="84"/>
                  </a:lnTo>
                  <a:lnTo>
                    <a:pt x="126" y="84"/>
                  </a:lnTo>
                  <a:lnTo>
                    <a:pt x="128" y="82"/>
                  </a:lnTo>
                  <a:lnTo>
                    <a:pt x="130" y="80"/>
                  </a:lnTo>
                  <a:lnTo>
                    <a:pt x="132" y="80"/>
                  </a:lnTo>
                  <a:lnTo>
                    <a:pt x="132" y="82"/>
                  </a:lnTo>
                  <a:lnTo>
                    <a:pt x="130" y="86"/>
                  </a:lnTo>
                  <a:lnTo>
                    <a:pt x="128" y="88"/>
                  </a:lnTo>
                  <a:lnTo>
                    <a:pt x="128" y="88"/>
                  </a:lnTo>
                  <a:lnTo>
                    <a:pt x="130" y="92"/>
                  </a:lnTo>
                  <a:lnTo>
                    <a:pt x="130" y="94"/>
                  </a:lnTo>
                  <a:lnTo>
                    <a:pt x="132" y="94"/>
                  </a:lnTo>
                  <a:lnTo>
                    <a:pt x="134" y="94"/>
                  </a:lnTo>
                  <a:lnTo>
                    <a:pt x="138" y="92"/>
                  </a:lnTo>
                  <a:lnTo>
                    <a:pt x="138" y="90"/>
                  </a:lnTo>
                  <a:lnTo>
                    <a:pt x="138" y="88"/>
                  </a:lnTo>
                  <a:lnTo>
                    <a:pt x="138" y="84"/>
                  </a:lnTo>
                  <a:lnTo>
                    <a:pt x="140" y="82"/>
                  </a:lnTo>
                  <a:lnTo>
                    <a:pt x="144" y="82"/>
                  </a:lnTo>
                  <a:lnTo>
                    <a:pt x="146" y="84"/>
                  </a:lnTo>
                  <a:lnTo>
                    <a:pt x="152" y="80"/>
                  </a:lnTo>
                  <a:lnTo>
                    <a:pt x="152" y="80"/>
                  </a:lnTo>
                  <a:lnTo>
                    <a:pt x="154" y="80"/>
                  </a:lnTo>
                  <a:lnTo>
                    <a:pt x="162" y="78"/>
                  </a:lnTo>
                  <a:lnTo>
                    <a:pt x="164" y="80"/>
                  </a:lnTo>
                  <a:lnTo>
                    <a:pt x="164" y="80"/>
                  </a:lnTo>
                  <a:lnTo>
                    <a:pt x="168" y="82"/>
                  </a:lnTo>
                  <a:lnTo>
                    <a:pt x="174" y="82"/>
                  </a:lnTo>
                  <a:lnTo>
                    <a:pt x="176" y="80"/>
                  </a:lnTo>
                  <a:lnTo>
                    <a:pt x="178" y="80"/>
                  </a:lnTo>
                  <a:lnTo>
                    <a:pt x="180" y="78"/>
                  </a:lnTo>
                  <a:lnTo>
                    <a:pt x="184" y="76"/>
                  </a:lnTo>
                  <a:lnTo>
                    <a:pt x="188" y="76"/>
                  </a:lnTo>
                  <a:lnTo>
                    <a:pt x="190" y="76"/>
                  </a:lnTo>
                  <a:lnTo>
                    <a:pt x="196" y="76"/>
                  </a:lnTo>
                  <a:lnTo>
                    <a:pt x="202" y="74"/>
                  </a:lnTo>
                  <a:lnTo>
                    <a:pt x="206" y="74"/>
                  </a:lnTo>
                  <a:lnTo>
                    <a:pt x="206" y="76"/>
                  </a:lnTo>
                  <a:lnTo>
                    <a:pt x="210" y="72"/>
                  </a:lnTo>
                  <a:lnTo>
                    <a:pt x="212" y="72"/>
                  </a:lnTo>
                  <a:lnTo>
                    <a:pt x="214" y="72"/>
                  </a:lnTo>
                  <a:lnTo>
                    <a:pt x="218" y="72"/>
                  </a:lnTo>
                  <a:lnTo>
                    <a:pt x="224" y="72"/>
                  </a:lnTo>
                  <a:lnTo>
                    <a:pt x="226" y="72"/>
                  </a:lnTo>
                  <a:lnTo>
                    <a:pt x="228" y="72"/>
                  </a:lnTo>
                  <a:lnTo>
                    <a:pt x="228" y="76"/>
                  </a:lnTo>
                  <a:lnTo>
                    <a:pt x="230" y="76"/>
                  </a:lnTo>
                  <a:lnTo>
                    <a:pt x="234" y="76"/>
                  </a:lnTo>
                  <a:lnTo>
                    <a:pt x="234" y="74"/>
                  </a:lnTo>
                  <a:lnTo>
                    <a:pt x="232" y="70"/>
                  </a:lnTo>
                  <a:lnTo>
                    <a:pt x="230" y="66"/>
                  </a:lnTo>
                  <a:lnTo>
                    <a:pt x="226" y="64"/>
                  </a:lnTo>
                  <a:lnTo>
                    <a:pt x="226" y="62"/>
                  </a:lnTo>
                  <a:lnTo>
                    <a:pt x="226" y="58"/>
                  </a:lnTo>
                  <a:lnTo>
                    <a:pt x="228" y="56"/>
                  </a:lnTo>
                  <a:lnTo>
                    <a:pt x="228" y="54"/>
                  </a:lnTo>
                  <a:lnTo>
                    <a:pt x="224" y="54"/>
                  </a:lnTo>
                  <a:lnTo>
                    <a:pt x="224" y="50"/>
                  </a:lnTo>
                  <a:lnTo>
                    <a:pt x="224" y="48"/>
                  </a:lnTo>
                  <a:lnTo>
                    <a:pt x="224" y="42"/>
                  </a:lnTo>
                  <a:lnTo>
                    <a:pt x="222" y="40"/>
                  </a:lnTo>
                  <a:lnTo>
                    <a:pt x="222" y="40"/>
                  </a:lnTo>
                  <a:lnTo>
                    <a:pt x="226" y="38"/>
                  </a:lnTo>
                  <a:lnTo>
                    <a:pt x="226" y="36"/>
                  </a:lnTo>
                  <a:lnTo>
                    <a:pt x="228" y="34"/>
                  </a:lnTo>
                  <a:lnTo>
                    <a:pt x="226" y="32"/>
                  </a:lnTo>
                  <a:lnTo>
                    <a:pt x="224" y="30"/>
                  </a:lnTo>
                  <a:lnTo>
                    <a:pt x="222" y="30"/>
                  </a:lnTo>
                  <a:lnTo>
                    <a:pt x="218" y="30"/>
                  </a:lnTo>
                  <a:lnTo>
                    <a:pt x="214" y="28"/>
                  </a:lnTo>
                  <a:lnTo>
                    <a:pt x="214" y="22"/>
                  </a:lnTo>
                  <a:lnTo>
                    <a:pt x="216" y="18"/>
                  </a:lnTo>
                  <a:lnTo>
                    <a:pt x="214" y="16"/>
                  </a:lnTo>
                  <a:lnTo>
                    <a:pt x="212" y="16"/>
                  </a:lnTo>
                  <a:lnTo>
                    <a:pt x="212" y="14"/>
                  </a:lnTo>
                  <a:lnTo>
                    <a:pt x="210" y="12"/>
                  </a:lnTo>
                  <a:lnTo>
                    <a:pt x="208" y="12"/>
                  </a:lnTo>
                  <a:lnTo>
                    <a:pt x="202" y="6"/>
                  </a:lnTo>
                  <a:lnTo>
                    <a:pt x="200" y="6"/>
                  </a:lnTo>
                  <a:lnTo>
                    <a:pt x="198" y="8"/>
                  </a:lnTo>
                  <a:lnTo>
                    <a:pt x="196" y="8"/>
                  </a:lnTo>
                  <a:lnTo>
                    <a:pt x="194" y="6"/>
                  </a:lnTo>
                  <a:lnTo>
                    <a:pt x="192" y="8"/>
                  </a:lnTo>
                  <a:lnTo>
                    <a:pt x="190" y="8"/>
                  </a:lnTo>
                  <a:lnTo>
                    <a:pt x="190" y="6"/>
                  </a:lnTo>
                  <a:lnTo>
                    <a:pt x="188" y="6"/>
                  </a:lnTo>
                  <a:lnTo>
                    <a:pt x="188" y="6"/>
                  </a:lnTo>
                  <a:close/>
                  <a:moveTo>
                    <a:pt x="28" y="86"/>
                  </a:moveTo>
                  <a:lnTo>
                    <a:pt x="30" y="86"/>
                  </a:lnTo>
                  <a:lnTo>
                    <a:pt x="30" y="86"/>
                  </a:lnTo>
                  <a:lnTo>
                    <a:pt x="30" y="86"/>
                  </a:lnTo>
                  <a:lnTo>
                    <a:pt x="30" y="88"/>
                  </a:lnTo>
                  <a:lnTo>
                    <a:pt x="28" y="86"/>
                  </a:lnTo>
                  <a:lnTo>
                    <a:pt x="28" y="86"/>
                  </a:lnTo>
                  <a:close/>
                  <a:moveTo>
                    <a:pt x="0" y="30"/>
                  </a:moveTo>
                  <a:lnTo>
                    <a:pt x="2" y="32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4" name="Country : Iraq"/>
            <p:cNvSpPr>
              <a:spLocks/>
            </p:cNvSpPr>
            <p:nvPr/>
          </p:nvSpPr>
          <p:spPr bwMode="auto">
            <a:xfrm>
              <a:off x="5344006" y="3125757"/>
              <a:ext cx="249827" cy="237540"/>
            </a:xfrm>
            <a:custGeom>
              <a:avLst/>
              <a:gdLst>
                <a:gd name="T0" fmla="*/ 120 w 122"/>
                <a:gd name="T1" fmla="*/ 100 h 116"/>
                <a:gd name="T2" fmla="*/ 116 w 122"/>
                <a:gd name="T3" fmla="*/ 96 h 116"/>
                <a:gd name="T4" fmla="*/ 110 w 122"/>
                <a:gd name="T5" fmla="*/ 88 h 116"/>
                <a:gd name="T6" fmla="*/ 110 w 122"/>
                <a:gd name="T7" fmla="*/ 82 h 116"/>
                <a:gd name="T8" fmla="*/ 110 w 122"/>
                <a:gd name="T9" fmla="*/ 74 h 116"/>
                <a:gd name="T10" fmla="*/ 106 w 122"/>
                <a:gd name="T11" fmla="*/ 68 h 116"/>
                <a:gd name="T12" fmla="*/ 102 w 122"/>
                <a:gd name="T13" fmla="*/ 68 h 116"/>
                <a:gd name="T14" fmla="*/ 90 w 122"/>
                <a:gd name="T15" fmla="*/ 62 h 116"/>
                <a:gd name="T16" fmla="*/ 86 w 122"/>
                <a:gd name="T17" fmla="*/ 60 h 116"/>
                <a:gd name="T18" fmla="*/ 86 w 122"/>
                <a:gd name="T19" fmla="*/ 58 h 116"/>
                <a:gd name="T20" fmla="*/ 86 w 122"/>
                <a:gd name="T21" fmla="*/ 54 h 116"/>
                <a:gd name="T22" fmla="*/ 82 w 122"/>
                <a:gd name="T23" fmla="*/ 50 h 116"/>
                <a:gd name="T24" fmla="*/ 78 w 122"/>
                <a:gd name="T25" fmla="*/ 48 h 116"/>
                <a:gd name="T26" fmla="*/ 80 w 122"/>
                <a:gd name="T27" fmla="*/ 46 h 116"/>
                <a:gd name="T28" fmla="*/ 80 w 122"/>
                <a:gd name="T29" fmla="*/ 42 h 116"/>
                <a:gd name="T30" fmla="*/ 82 w 122"/>
                <a:gd name="T31" fmla="*/ 36 h 116"/>
                <a:gd name="T32" fmla="*/ 84 w 122"/>
                <a:gd name="T33" fmla="*/ 34 h 116"/>
                <a:gd name="T34" fmla="*/ 84 w 122"/>
                <a:gd name="T35" fmla="*/ 28 h 116"/>
                <a:gd name="T36" fmla="*/ 84 w 122"/>
                <a:gd name="T37" fmla="*/ 24 h 116"/>
                <a:gd name="T38" fmla="*/ 88 w 122"/>
                <a:gd name="T39" fmla="*/ 22 h 116"/>
                <a:gd name="T40" fmla="*/ 88 w 122"/>
                <a:gd name="T41" fmla="*/ 22 h 116"/>
                <a:gd name="T42" fmla="*/ 82 w 122"/>
                <a:gd name="T43" fmla="*/ 22 h 116"/>
                <a:gd name="T44" fmla="*/ 76 w 122"/>
                <a:gd name="T45" fmla="*/ 18 h 116"/>
                <a:gd name="T46" fmla="*/ 72 w 122"/>
                <a:gd name="T47" fmla="*/ 16 h 116"/>
                <a:gd name="T48" fmla="*/ 70 w 122"/>
                <a:gd name="T49" fmla="*/ 12 h 116"/>
                <a:gd name="T50" fmla="*/ 66 w 122"/>
                <a:gd name="T51" fmla="*/ 8 h 116"/>
                <a:gd name="T52" fmla="*/ 66 w 122"/>
                <a:gd name="T53" fmla="*/ 4 h 116"/>
                <a:gd name="T54" fmla="*/ 60 w 122"/>
                <a:gd name="T55" fmla="*/ 4 h 116"/>
                <a:gd name="T56" fmla="*/ 58 w 122"/>
                <a:gd name="T57" fmla="*/ 0 h 116"/>
                <a:gd name="T58" fmla="*/ 54 w 122"/>
                <a:gd name="T59" fmla="*/ 0 h 116"/>
                <a:gd name="T60" fmla="*/ 44 w 122"/>
                <a:gd name="T61" fmla="*/ 0 h 116"/>
                <a:gd name="T62" fmla="*/ 40 w 122"/>
                <a:gd name="T63" fmla="*/ 0 h 116"/>
                <a:gd name="T64" fmla="*/ 36 w 122"/>
                <a:gd name="T65" fmla="*/ 4 h 116"/>
                <a:gd name="T66" fmla="*/ 34 w 122"/>
                <a:gd name="T67" fmla="*/ 6 h 116"/>
                <a:gd name="T68" fmla="*/ 26 w 122"/>
                <a:gd name="T69" fmla="*/ 10 h 116"/>
                <a:gd name="T70" fmla="*/ 24 w 122"/>
                <a:gd name="T71" fmla="*/ 18 h 116"/>
                <a:gd name="T72" fmla="*/ 26 w 122"/>
                <a:gd name="T73" fmla="*/ 26 h 116"/>
                <a:gd name="T74" fmla="*/ 24 w 122"/>
                <a:gd name="T75" fmla="*/ 32 h 116"/>
                <a:gd name="T76" fmla="*/ 22 w 122"/>
                <a:gd name="T77" fmla="*/ 40 h 116"/>
                <a:gd name="T78" fmla="*/ 0 w 122"/>
                <a:gd name="T79" fmla="*/ 58 h 116"/>
                <a:gd name="T80" fmla="*/ 0 w 122"/>
                <a:gd name="T81" fmla="*/ 58 h 116"/>
                <a:gd name="T82" fmla="*/ 16 w 122"/>
                <a:gd name="T83" fmla="*/ 74 h 116"/>
                <a:gd name="T84" fmla="*/ 100 w 122"/>
                <a:gd name="T85" fmla="*/ 116 h 116"/>
                <a:gd name="T86" fmla="*/ 104 w 122"/>
                <a:gd name="T87" fmla="*/ 104 h 116"/>
                <a:gd name="T88" fmla="*/ 114 w 122"/>
                <a:gd name="T89" fmla="*/ 104 h 116"/>
                <a:gd name="T90" fmla="*/ 118 w 122"/>
                <a:gd name="T91" fmla="*/ 104 h 116"/>
                <a:gd name="T92" fmla="*/ 122 w 122"/>
                <a:gd name="T93" fmla="*/ 10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2" h="116">
                  <a:moveTo>
                    <a:pt x="122" y="100"/>
                  </a:moveTo>
                  <a:lnTo>
                    <a:pt x="120" y="100"/>
                  </a:lnTo>
                  <a:lnTo>
                    <a:pt x="118" y="98"/>
                  </a:lnTo>
                  <a:lnTo>
                    <a:pt x="116" y="96"/>
                  </a:lnTo>
                  <a:lnTo>
                    <a:pt x="114" y="88"/>
                  </a:lnTo>
                  <a:lnTo>
                    <a:pt x="110" y="88"/>
                  </a:lnTo>
                  <a:lnTo>
                    <a:pt x="110" y="86"/>
                  </a:lnTo>
                  <a:lnTo>
                    <a:pt x="110" y="82"/>
                  </a:lnTo>
                  <a:lnTo>
                    <a:pt x="112" y="80"/>
                  </a:lnTo>
                  <a:lnTo>
                    <a:pt x="110" y="74"/>
                  </a:lnTo>
                  <a:lnTo>
                    <a:pt x="108" y="72"/>
                  </a:lnTo>
                  <a:lnTo>
                    <a:pt x="106" y="68"/>
                  </a:lnTo>
                  <a:lnTo>
                    <a:pt x="104" y="66"/>
                  </a:lnTo>
                  <a:lnTo>
                    <a:pt x="102" y="68"/>
                  </a:lnTo>
                  <a:lnTo>
                    <a:pt x="92" y="62"/>
                  </a:lnTo>
                  <a:lnTo>
                    <a:pt x="90" y="62"/>
                  </a:lnTo>
                  <a:lnTo>
                    <a:pt x="90" y="62"/>
                  </a:lnTo>
                  <a:lnTo>
                    <a:pt x="86" y="60"/>
                  </a:lnTo>
                  <a:lnTo>
                    <a:pt x="88" y="58"/>
                  </a:lnTo>
                  <a:lnTo>
                    <a:pt x="86" y="58"/>
                  </a:lnTo>
                  <a:lnTo>
                    <a:pt x="88" y="56"/>
                  </a:lnTo>
                  <a:lnTo>
                    <a:pt x="86" y="54"/>
                  </a:lnTo>
                  <a:lnTo>
                    <a:pt x="84" y="52"/>
                  </a:lnTo>
                  <a:lnTo>
                    <a:pt x="82" y="50"/>
                  </a:lnTo>
                  <a:lnTo>
                    <a:pt x="80" y="48"/>
                  </a:lnTo>
                  <a:lnTo>
                    <a:pt x="78" y="48"/>
                  </a:lnTo>
                  <a:lnTo>
                    <a:pt x="78" y="48"/>
                  </a:lnTo>
                  <a:lnTo>
                    <a:pt x="80" y="46"/>
                  </a:lnTo>
                  <a:lnTo>
                    <a:pt x="78" y="44"/>
                  </a:lnTo>
                  <a:lnTo>
                    <a:pt x="80" y="42"/>
                  </a:lnTo>
                  <a:lnTo>
                    <a:pt x="80" y="38"/>
                  </a:lnTo>
                  <a:lnTo>
                    <a:pt x="82" y="36"/>
                  </a:lnTo>
                  <a:lnTo>
                    <a:pt x="82" y="34"/>
                  </a:lnTo>
                  <a:lnTo>
                    <a:pt x="84" y="34"/>
                  </a:lnTo>
                  <a:lnTo>
                    <a:pt x="84" y="32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8" y="22"/>
                  </a:lnTo>
                  <a:lnTo>
                    <a:pt x="88" y="22"/>
                  </a:lnTo>
                  <a:lnTo>
                    <a:pt x="88" y="22"/>
                  </a:lnTo>
                  <a:lnTo>
                    <a:pt x="86" y="20"/>
                  </a:lnTo>
                  <a:lnTo>
                    <a:pt x="82" y="22"/>
                  </a:lnTo>
                  <a:lnTo>
                    <a:pt x="80" y="20"/>
                  </a:lnTo>
                  <a:lnTo>
                    <a:pt x="76" y="18"/>
                  </a:lnTo>
                  <a:lnTo>
                    <a:pt x="74" y="18"/>
                  </a:lnTo>
                  <a:lnTo>
                    <a:pt x="72" y="16"/>
                  </a:lnTo>
                  <a:lnTo>
                    <a:pt x="72" y="14"/>
                  </a:lnTo>
                  <a:lnTo>
                    <a:pt x="70" y="12"/>
                  </a:lnTo>
                  <a:lnTo>
                    <a:pt x="68" y="12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4" y="4"/>
                  </a:lnTo>
                  <a:lnTo>
                    <a:pt x="60" y="4"/>
                  </a:lnTo>
                  <a:lnTo>
                    <a:pt x="58" y="4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6"/>
                  </a:lnTo>
                  <a:lnTo>
                    <a:pt x="34" y="6"/>
                  </a:lnTo>
                  <a:lnTo>
                    <a:pt x="32" y="8"/>
                  </a:lnTo>
                  <a:lnTo>
                    <a:pt x="26" y="10"/>
                  </a:lnTo>
                  <a:lnTo>
                    <a:pt x="24" y="14"/>
                  </a:lnTo>
                  <a:lnTo>
                    <a:pt x="24" y="18"/>
                  </a:lnTo>
                  <a:lnTo>
                    <a:pt x="26" y="22"/>
                  </a:lnTo>
                  <a:lnTo>
                    <a:pt x="26" y="26"/>
                  </a:lnTo>
                  <a:lnTo>
                    <a:pt x="24" y="30"/>
                  </a:lnTo>
                  <a:lnTo>
                    <a:pt x="24" y="32"/>
                  </a:lnTo>
                  <a:lnTo>
                    <a:pt x="24" y="36"/>
                  </a:lnTo>
                  <a:lnTo>
                    <a:pt x="22" y="40"/>
                  </a:lnTo>
                  <a:lnTo>
                    <a:pt x="22" y="42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6" y="74"/>
                  </a:lnTo>
                  <a:lnTo>
                    <a:pt x="16" y="74"/>
                  </a:lnTo>
                  <a:lnTo>
                    <a:pt x="76" y="116"/>
                  </a:lnTo>
                  <a:lnTo>
                    <a:pt x="100" y="116"/>
                  </a:lnTo>
                  <a:lnTo>
                    <a:pt x="102" y="110"/>
                  </a:lnTo>
                  <a:lnTo>
                    <a:pt x="104" y="104"/>
                  </a:lnTo>
                  <a:lnTo>
                    <a:pt x="110" y="102"/>
                  </a:lnTo>
                  <a:lnTo>
                    <a:pt x="114" y="104"/>
                  </a:lnTo>
                  <a:lnTo>
                    <a:pt x="118" y="102"/>
                  </a:lnTo>
                  <a:lnTo>
                    <a:pt x="118" y="104"/>
                  </a:lnTo>
                  <a:lnTo>
                    <a:pt x="120" y="100"/>
                  </a:lnTo>
                  <a:lnTo>
                    <a:pt x="122" y="1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7" name="Country : Syria"/>
            <p:cNvSpPr>
              <a:spLocks/>
            </p:cNvSpPr>
            <p:nvPr/>
          </p:nvSpPr>
          <p:spPr bwMode="auto">
            <a:xfrm>
              <a:off x="5258000" y="3129853"/>
              <a:ext cx="159725" cy="143343"/>
            </a:xfrm>
            <a:custGeom>
              <a:avLst/>
              <a:gdLst>
                <a:gd name="T0" fmla="*/ 64 w 78"/>
                <a:gd name="T1" fmla="*/ 40 h 70"/>
                <a:gd name="T2" fmla="*/ 66 w 78"/>
                <a:gd name="T3" fmla="*/ 34 h 70"/>
                <a:gd name="T4" fmla="*/ 66 w 78"/>
                <a:gd name="T5" fmla="*/ 28 h 70"/>
                <a:gd name="T6" fmla="*/ 68 w 78"/>
                <a:gd name="T7" fmla="*/ 20 h 70"/>
                <a:gd name="T8" fmla="*/ 66 w 78"/>
                <a:gd name="T9" fmla="*/ 12 h 70"/>
                <a:gd name="T10" fmla="*/ 74 w 78"/>
                <a:gd name="T11" fmla="*/ 6 h 70"/>
                <a:gd name="T12" fmla="*/ 78 w 78"/>
                <a:gd name="T13" fmla="*/ 4 h 70"/>
                <a:gd name="T14" fmla="*/ 78 w 78"/>
                <a:gd name="T15" fmla="*/ 0 h 70"/>
                <a:gd name="T16" fmla="*/ 68 w 78"/>
                <a:gd name="T17" fmla="*/ 2 h 70"/>
                <a:gd name="T18" fmla="*/ 60 w 78"/>
                <a:gd name="T19" fmla="*/ 2 h 70"/>
                <a:gd name="T20" fmla="*/ 52 w 78"/>
                <a:gd name="T21" fmla="*/ 4 h 70"/>
                <a:gd name="T22" fmla="*/ 48 w 78"/>
                <a:gd name="T23" fmla="*/ 6 h 70"/>
                <a:gd name="T24" fmla="*/ 40 w 78"/>
                <a:gd name="T25" fmla="*/ 8 h 70"/>
                <a:gd name="T26" fmla="*/ 36 w 78"/>
                <a:gd name="T27" fmla="*/ 6 h 70"/>
                <a:gd name="T28" fmla="*/ 26 w 78"/>
                <a:gd name="T29" fmla="*/ 6 h 70"/>
                <a:gd name="T30" fmla="*/ 24 w 78"/>
                <a:gd name="T31" fmla="*/ 6 h 70"/>
                <a:gd name="T32" fmla="*/ 16 w 78"/>
                <a:gd name="T33" fmla="*/ 8 h 70"/>
                <a:gd name="T34" fmla="*/ 10 w 78"/>
                <a:gd name="T35" fmla="*/ 10 h 70"/>
                <a:gd name="T36" fmla="*/ 10 w 78"/>
                <a:gd name="T37" fmla="*/ 16 h 70"/>
                <a:gd name="T38" fmla="*/ 6 w 78"/>
                <a:gd name="T39" fmla="*/ 20 h 70"/>
                <a:gd name="T40" fmla="*/ 2 w 78"/>
                <a:gd name="T41" fmla="*/ 20 h 70"/>
                <a:gd name="T42" fmla="*/ 0 w 78"/>
                <a:gd name="T43" fmla="*/ 20 h 70"/>
                <a:gd name="T44" fmla="*/ 2 w 78"/>
                <a:gd name="T45" fmla="*/ 28 h 70"/>
                <a:gd name="T46" fmla="*/ 2 w 78"/>
                <a:gd name="T47" fmla="*/ 34 h 70"/>
                <a:gd name="T48" fmla="*/ 8 w 78"/>
                <a:gd name="T49" fmla="*/ 40 h 70"/>
                <a:gd name="T50" fmla="*/ 12 w 78"/>
                <a:gd name="T51" fmla="*/ 42 h 70"/>
                <a:gd name="T52" fmla="*/ 12 w 78"/>
                <a:gd name="T53" fmla="*/ 48 h 70"/>
                <a:gd name="T54" fmla="*/ 10 w 78"/>
                <a:gd name="T55" fmla="*/ 50 h 70"/>
                <a:gd name="T56" fmla="*/ 6 w 78"/>
                <a:gd name="T57" fmla="*/ 54 h 70"/>
                <a:gd name="T58" fmla="*/ 4 w 78"/>
                <a:gd name="T59" fmla="*/ 56 h 70"/>
                <a:gd name="T60" fmla="*/ 6 w 78"/>
                <a:gd name="T61" fmla="*/ 60 h 70"/>
                <a:gd name="T62" fmla="*/ 6 w 78"/>
                <a:gd name="T63" fmla="*/ 66 h 70"/>
                <a:gd name="T64" fmla="*/ 12 w 78"/>
                <a:gd name="T65" fmla="*/ 68 h 70"/>
                <a:gd name="T66" fmla="*/ 14 w 78"/>
                <a:gd name="T67" fmla="*/ 70 h 70"/>
                <a:gd name="T68" fmla="*/ 42 w 78"/>
                <a:gd name="T69" fmla="*/ 5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8" h="70">
                  <a:moveTo>
                    <a:pt x="42" y="56"/>
                  </a:moveTo>
                  <a:lnTo>
                    <a:pt x="64" y="40"/>
                  </a:lnTo>
                  <a:lnTo>
                    <a:pt x="64" y="38"/>
                  </a:lnTo>
                  <a:lnTo>
                    <a:pt x="66" y="34"/>
                  </a:lnTo>
                  <a:lnTo>
                    <a:pt x="66" y="30"/>
                  </a:lnTo>
                  <a:lnTo>
                    <a:pt x="66" y="28"/>
                  </a:lnTo>
                  <a:lnTo>
                    <a:pt x="68" y="24"/>
                  </a:lnTo>
                  <a:lnTo>
                    <a:pt x="68" y="20"/>
                  </a:lnTo>
                  <a:lnTo>
                    <a:pt x="66" y="16"/>
                  </a:lnTo>
                  <a:lnTo>
                    <a:pt x="66" y="12"/>
                  </a:lnTo>
                  <a:lnTo>
                    <a:pt x="68" y="8"/>
                  </a:lnTo>
                  <a:lnTo>
                    <a:pt x="74" y="6"/>
                  </a:lnTo>
                  <a:lnTo>
                    <a:pt x="76" y="4"/>
                  </a:lnTo>
                  <a:lnTo>
                    <a:pt x="78" y="4"/>
                  </a:lnTo>
                  <a:lnTo>
                    <a:pt x="78" y="2"/>
                  </a:lnTo>
                  <a:lnTo>
                    <a:pt x="78" y="0"/>
                  </a:lnTo>
                  <a:lnTo>
                    <a:pt x="74" y="0"/>
                  </a:lnTo>
                  <a:lnTo>
                    <a:pt x="68" y="2"/>
                  </a:lnTo>
                  <a:lnTo>
                    <a:pt x="62" y="2"/>
                  </a:lnTo>
                  <a:lnTo>
                    <a:pt x="60" y="2"/>
                  </a:lnTo>
                  <a:lnTo>
                    <a:pt x="56" y="2"/>
                  </a:lnTo>
                  <a:lnTo>
                    <a:pt x="52" y="4"/>
                  </a:lnTo>
                  <a:lnTo>
                    <a:pt x="50" y="6"/>
                  </a:lnTo>
                  <a:lnTo>
                    <a:pt x="48" y="6"/>
                  </a:lnTo>
                  <a:lnTo>
                    <a:pt x="46" y="8"/>
                  </a:lnTo>
                  <a:lnTo>
                    <a:pt x="40" y="8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4" y="4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18" y="10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0" y="18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2" y="34"/>
                  </a:lnTo>
                  <a:lnTo>
                    <a:pt x="2" y="38"/>
                  </a:lnTo>
                  <a:lnTo>
                    <a:pt x="8" y="40"/>
                  </a:lnTo>
                  <a:lnTo>
                    <a:pt x="10" y="42"/>
                  </a:lnTo>
                  <a:lnTo>
                    <a:pt x="12" y="42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6" y="50"/>
                  </a:lnTo>
                  <a:lnTo>
                    <a:pt x="6" y="54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8"/>
                  </a:lnTo>
                  <a:lnTo>
                    <a:pt x="6" y="60"/>
                  </a:lnTo>
                  <a:lnTo>
                    <a:pt x="6" y="64"/>
                  </a:lnTo>
                  <a:lnTo>
                    <a:pt x="6" y="66"/>
                  </a:lnTo>
                  <a:lnTo>
                    <a:pt x="8" y="66"/>
                  </a:lnTo>
                  <a:lnTo>
                    <a:pt x="12" y="68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16" y="70"/>
                  </a:lnTo>
                  <a:lnTo>
                    <a:pt x="42" y="56"/>
                  </a:lnTo>
                  <a:lnTo>
                    <a:pt x="42" y="5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8" name="Country : Israel"/>
            <p:cNvSpPr>
              <a:spLocks/>
            </p:cNvSpPr>
            <p:nvPr/>
          </p:nvSpPr>
          <p:spPr bwMode="auto">
            <a:xfrm>
              <a:off x="5225236" y="3244527"/>
              <a:ext cx="40955" cy="114674"/>
            </a:xfrm>
            <a:custGeom>
              <a:avLst/>
              <a:gdLst>
                <a:gd name="T0" fmla="*/ 12 w 20"/>
                <a:gd name="T1" fmla="*/ 56 h 56"/>
                <a:gd name="T2" fmla="*/ 14 w 20"/>
                <a:gd name="T3" fmla="*/ 54 h 56"/>
                <a:gd name="T4" fmla="*/ 14 w 20"/>
                <a:gd name="T5" fmla="*/ 54 h 56"/>
                <a:gd name="T6" fmla="*/ 14 w 20"/>
                <a:gd name="T7" fmla="*/ 52 h 56"/>
                <a:gd name="T8" fmla="*/ 16 w 20"/>
                <a:gd name="T9" fmla="*/ 50 h 56"/>
                <a:gd name="T10" fmla="*/ 16 w 20"/>
                <a:gd name="T11" fmla="*/ 48 h 56"/>
                <a:gd name="T12" fmla="*/ 16 w 20"/>
                <a:gd name="T13" fmla="*/ 44 h 56"/>
                <a:gd name="T14" fmla="*/ 16 w 20"/>
                <a:gd name="T15" fmla="*/ 40 h 56"/>
                <a:gd name="T16" fmla="*/ 16 w 20"/>
                <a:gd name="T17" fmla="*/ 40 h 56"/>
                <a:gd name="T18" fmla="*/ 16 w 20"/>
                <a:gd name="T19" fmla="*/ 38 h 56"/>
                <a:gd name="T20" fmla="*/ 18 w 20"/>
                <a:gd name="T21" fmla="*/ 34 h 56"/>
                <a:gd name="T22" fmla="*/ 18 w 20"/>
                <a:gd name="T23" fmla="*/ 32 h 56"/>
                <a:gd name="T24" fmla="*/ 18 w 20"/>
                <a:gd name="T25" fmla="*/ 28 h 56"/>
                <a:gd name="T26" fmla="*/ 16 w 20"/>
                <a:gd name="T27" fmla="*/ 28 h 56"/>
                <a:gd name="T28" fmla="*/ 16 w 20"/>
                <a:gd name="T29" fmla="*/ 28 h 56"/>
                <a:gd name="T30" fmla="*/ 14 w 20"/>
                <a:gd name="T31" fmla="*/ 28 h 56"/>
                <a:gd name="T32" fmla="*/ 12 w 20"/>
                <a:gd name="T33" fmla="*/ 28 h 56"/>
                <a:gd name="T34" fmla="*/ 12 w 20"/>
                <a:gd name="T35" fmla="*/ 24 h 56"/>
                <a:gd name="T36" fmla="*/ 12 w 20"/>
                <a:gd name="T37" fmla="*/ 18 h 56"/>
                <a:gd name="T38" fmla="*/ 12 w 20"/>
                <a:gd name="T39" fmla="*/ 16 h 56"/>
                <a:gd name="T40" fmla="*/ 12 w 20"/>
                <a:gd name="T41" fmla="*/ 12 h 56"/>
                <a:gd name="T42" fmla="*/ 16 w 20"/>
                <a:gd name="T43" fmla="*/ 12 h 56"/>
                <a:gd name="T44" fmla="*/ 16 w 20"/>
                <a:gd name="T45" fmla="*/ 14 h 56"/>
                <a:gd name="T46" fmla="*/ 16 w 20"/>
                <a:gd name="T47" fmla="*/ 16 h 56"/>
                <a:gd name="T48" fmla="*/ 18 w 20"/>
                <a:gd name="T49" fmla="*/ 14 h 56"/>
                <a:gd name="T50" fmla="*/ 18 w 20"/>
                <a:gd name="T51" fmla="*/ 12 h 56"/>
                <a:gd name="T52" fmla="*/ 18 w 20"/>
                <a:gd name="T53" fmla="*/ 12 h 56"/>
                <a:gd name="T54" fmla="*/ 18 w 20"/>
                <a:gd name="T55" fmla="*/ 12 h 56"/>
                <a:gd name="T56" fmla="*/ 18 w 20"/>
                <a:gd name="T57" fmla="*/ 10 h 56"/>
                <a:gd name="T58" fmla="*/ 18 w 20"/>
                <a:gd name="T59" fmla="*/ 6 h 56"/>
                <a:gd name="T60" fmla="*/ 18 w 20"/>
                <a:gd name="T61" fmla="*/ 2 h 56"/>
                <a:gd name="T62" fmla="*/ 20 w 20"/>
                <a:gd name="T63" fmla="*/ 0 h 56"/>
                <a:gd name="T64" fmla="*/ 18 w 20"/>
                <a:gd name="T65" fmla="*/ 0 h 56"/>
                <a:gd name="T66" fmla="*/ 18 w 20"/>
                <a:gd name="T67" fmla="*/ 4 h 56"/>
                <a:gd name="T68" fmla="*/ 14 w 20"/>
                <a:gd name="T69" fmla="*/ 4 h 56"/>
                <a:gd name="T70" fmla="*/ 12 w 20"/>
                <a:gd name="T71" fmla="*/ 4 h 56"/>
                <a:gd name="T72" fmla="*/ 8 w 20"/>
                <a:gd name="T73" fmla="*/ 6 h 56"/>
                <a:gd name="T74" fmla="*/ 8 w 20"/>
                <a:gd name="T75" fmla="*/ 16 h 56"/>
                <a:gd name="T76" fmla="*/ 4 w 20"/>
                <a:gd name="T77" fmla="*/ 22 h 56"/>
                <a:gd name="T78" fmla="*/ 0 w 20"/>
                <a:gd name="T79" fmla="*/ 28 h 56"/>
                <a:gd name="T80" fmla="*/ 2 w 20"/>
                <a:gd name="T81" fmla="*/ 28 h 56"/>
                <a:gd name="T82" fmla="*/ 4 w 20"/>
                <a:gd name="T83" fmla="*/ 32 h 56"/>
                <a:gd name="T84" fmla="*/ 6 w 20"/>
                <a:gd name="T85" fmla="*/ 36 h 56"/>
                <a:gd name="T86" fmla="*/ 10 w 20"/>
                <a:gd name="T87" fmla="*/ 42 h 56"/>
                <a:gd name="T88" fmla="*/ 12 w 20"/>
                <a:gd name="T89" fmla="*/ 48 h 56"/>
                <a:gd name="T90" fmla="*/ 10 w 20"/>
                <a:gd name="T91" fmla="*/ 52 h 56"/>
                <a:gd name="T92" fmla="*/ 12 w 20"/>
                <a:gd name="T9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0" h="56">
                  <a:moveTo>
                    <a:pt x="12" y="56"/>
                  </a:moveTo>
                  <a:lnTo>
                    <a:pt x="14" y="54"/>
                  </a:lnTo>
                  <a:lnTo>
                    <a:pt x="14" y="54"/>
                  </a:lnTo>
                  <a:lnTo>
                    <a:pt x="14" y="52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8"/>
                  </a:lnTo>
                  <a:lnTo>
                    <a:pt x="18" y="34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12" y="4"/>
                  </a:lnTo>
                  <a:lnTo>
                    <a:pt x="8" y="6"/>
                  </a:lnTo>
                  <a:lnTo>
                    <a:pt x="8" y="16"/>
                  </a:lnTo>
                  <a:lnTo>
                    <a:pt x="4" y="22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6" y="36"/>
                  </a:lnTo>
                  <a:lnTo>
                    <a:pt x="10" y="42"/>
                  </a:lnTo>
                  <a:lnTo>
                    <a:pt x="12" y="48"/>
                  </a:lnTo>
                  <a:lnTo>
                    <a:pt x="10" y="52"/>
                  </a:lnTo>
                  <a:lnTo>
                    <a:pt x="12" y="56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9" name="Country : Undefined"/>
            <p:cNvSpPr>
              <a:spLocks/>
            </p:cNvSpPr>
            <p:nvPr/>
          </p:nvSpPr>
          <p:spPr bwMode="auto">
            <a:xfrm>
              <a:off x="5262095" y="3244527"/>
              <a:ext cx="8191" cy="24573"/>
            </a:xfrm>
            <a:custGeom>
              <a:avLst/>
              <a:gdLst>
                <a:gd name="T0" fmla="*/ 0 w 4"/>
                <a:gd name="T1" fmla="*/ 12 h 12"/>
                <a:gd name="T2" fmla="*/ 0 w 4"/>
                <a:gd name="T3" fmla="*/ 12 h 12"/>
                <a:gd name="T4" fmla="*/ 0 w 4"/>
                <a:gd name="T5" fmla="*/ 10 h 12"/>
                <a:gd name="T6" fmla="*/ 0 w 4"/>
                <a:gd name="T7" fmla="*/ 6 h 12"/>
                <a:gd name="T8" fmla="*/ 0 w 4"/>
                <a:gd name="T9" fmla="*/ 2 h 12"/>
                <a:gd name="T10" fmla="*/ 2 w 4"/>
                <a:gd name="T11" fmla="*/ 0 h 12"/>
                <a:gd name="T12" fmla="*/ 2 w 4"/>
                <a:gd name="T13" fmla="*/ 0 h 12"/>
                <a:gd name="T14" fmla="*/ 2 w 4"/>
                <a:gd name="T15" fmla="*/ 2 h 12"/>
                <a:gd name="T16" fmla="*/ 4 w 4"/>
                <a:gd name="T17" fmla="*/ 4 h 12"/>
                <a:gd name="T18" fmla="*/ 4 w 4"/>
                <a:gd name="T19" fmla="*/ 8 h 12"/>
                <a:gd name="T20" fmla="*/ 4 w 4"/>
                <a:gd name="T21" fmla="*/ 10 h 12"/>
                <a:gd name="T22" fmla="*/ 4 w 4"/>
                <a:gd name="T23" fmla="*/ 10 h 12"/>
                <a:gd name="T24" fmla="*/ 2 w 4"/>
                <a:gd name="T25" fmla="*/ 12 h 12"/>
                <a:gd name="T26" fmla="*/ 2 w 4"/>
                <a:gd name="T27" fmla="*/ 12 h 12"/>
                <a:gd name="T28" fmla="*/ 0 w 4"/>
                <a:gd name="T2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12">
                  <a:moveTo>
                    <a:pt x="0" y="12"/>
                  </a:moveTo>
                  <a:lnTo>
                    <a:pt x="0" y="12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0" name="Country : West Bank"/>
            <p:cNvSpPr>
              <a:spLocks/>
            </p:cNvSpPr>
            <p:nvPr/>
          </p:nvSpPr>
          <p:spPr bwMode="auto">
            <a:xfrm>
              <a:off x="5249809" y="3269100"/>
              <a:ext cx="12287" cy="32764"/>
            </a:xfrm>
            <a:custGeom>
              <a:avLst/>
              <a:gdLst>
                <a:gd name="T0" fmla="*/ 4 w 6"/>
                <a:gd name="T1" fmla="*/ 16 h 16"/>
                <a:gd name="T2" fmla="*/ 4 w 6"/>
                <a:gd name="T3" fmla="*/ 16 h 16"/>
                <a:gd name="T4" fmla="*/ 2 w 6"/>
                <a:gd name="T5" fmla="*/ 16 h 16"/>
                <a:gd name="T6" fmla="*/ 0 w 6"/>
                <a:gd name="T7" fmla="*/ 16 h 16"/>
                <a:gd name="T8" fmla="*/ 0 w 6"/>
                <a:gd name="T9" fmla="*/ 12 h 16"/>
                <a:gd name="T10" fmla="*/ 0 w 6"/>
                <a:gd name="T11" fmla="*/ 6 h 16"/>
                <a:gd name="T12" fmla="*/ 0 w 6"/>
                <a:gd name="T13" fmla="*/ 4 h 16"/>
                <a:gd name="T14" fmla="*/ 0 w 6"/>
                <a:gd name="T15" fmla="*/ 0 h 16"/>
                <a:gd name="T16" fmla="*/ 4 w 6"/>
                <a:gd name="T17" fmla="*/ 0 h 16"/>
                <a:gd name="T18" fmla="*/ 4 w 6"/>
                <a:gd name="T19" fmla="*/ 2 h 16"/>
                <a:gd name="T20" fmla="*/ 4 w 6"/>
                <a:gd name="T21" fmla="*/ 4 h 16"/>
                <a:gd name="T22" fmla="*/ 6 w 6"/>
                <a:gd name="T23" fmla="*/ 2 h 16"/>
                <a:gd name="T24" fmla="*/ 6 w 6"/>
                <a:gd name="T25" fmla="*/ 2 h 16"/>
                <a:gd name="T26" fmla="*/ 6 w 6"/>
                <a:gd name="T27" fmla="*/ 4 h 16"/>
                <a:gd name="T28" fmla="*/ 6 w 6"/>
                <a:gd name="T29" fmla="*/ 6 h 16"/>
                <a:gd name="T30" fmla="*/ 6 w 6"/>
                <a:gd name="T31" fmla="*/ 8 h 16"/>
                <a:gd name="T32" fmla="*/ 6 w 6"/>
                <a:gd name="T33" fmla="*/ 10 h 16"/>
                <a:gd name="T34" fmla="*/ 6 w 6"/>
                <a:gd name="T35" fmla="*/ 16 h 16"/>
                <a:gd name="T36" fmla="*/ 4 w 6"/>
                <a:gd name="T3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16">
                  <a:moveTo>
                    <a:pt x="4" y="16"/>
                  </a:moveTo>
                  <a:lnTo>
                    <a:pt x="4" y="16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1" name="Country : Lebanon"/>
            <p:cNvSpPr>
              <a:spLocks/>
            </p:cNvSpPr>
            <p:nvPr/>
          </p:nvSpPr>
          <p:spPr bwMode="auto">
            <a:xfrm>
              <a:off x="5249809" y="3207667"/>
              <a:ext cx="32764" cy="45051"/>
            </a:xfrm>
            <a:custGeom>
              <a:avLst/>
              <a:gdLst>
                <a:gd name="T0" fmla="*/ 0 w 16"/>
                <a:gd name="T1" fmla="*/ 22 h 22"/>
                <a:gd name="T2" fmla="*/ 2 w 16"/>
                <a:gd name="T3" fmla="*/ 22 h 22"/>
                <a:gd name="T4" fmla="*/ 6 w 16"/>
                <a:gd name="T5" fmla="*/ 22 h 22"/>
                <a:gd name="T6" fmla="*/ 6 w 16"/>
                <a:gd name="T7" fmla="*/ 18 h 22"/>
                <a:gd name="T8" fmla="*/ 8 w 16"/>
                <a:gd name="T9" fmla="*/ 18 h 22"/>
                <a:gd name="T10" fmla="*/ 10 w 16"/>
                <a:gd name="T11" fmla="*/ 16 h 22"/>
                <a:gd name="T12" fmla="*/ 10 w 16"/>
                <a:gd name="T13" fmla="*/ 12 h 22"/>
                <a:gd name="T14" fmla="*/ 14 w 16"/>
                <a:gd name="T15" fmla="*/ 12 h 22"/>
                <a:gd name="T16" fmla="*/ 14 w 16"/>
                <a:gd name="T17" fmla="*/ 12 h 22"/>
                <a:gd name="T18" fmla="*/ 16 w 16"/>
                <a:gd name="T19" fmla="*/ 10 h 22"/>
                <a:gd name="T20" fmla="*/ 16 w 16"/>
                <a:gd name="T21" fmla="*/ 8 h 22"/>
                <a:gd name="T22" fmla="*/ 16 w 16"/>
                <a:gd name="T23" fmla="*/ 4 h 22"/>
                <a:gd name="T24" fmla="*/ 14 w 16"/>
                <a:gd name="T25" fmla="*/ 4 h 22"/>
                <a:gd name="T26" fmla="*/ 12 w 16"/>
                <a:gd name="T27" fmla="*/ 2 h 22"/>
                <a:gd name="T28" fmla="*/ 6 w 16"/>
                <a:gd name="T29" fmla="*/ 0 h 22"/>
                <a:gd name="T30" fmla="*/ 6 w 16"/>
                <a:gd name="T31" fmla="*/ 2 h 22"/>
                <a:gd name="T32" fmla="*/ 4 w 16"/>
                <a:gd name="T33" fmla="*/ 2 h 22"/>
                <a:gd name="T34" fmla="*/ 4 w 16"/>
                <a:gd name="T35" fmla="*/ 10 h 22"/>
                <a:gd name="T36" fmla="*/ 2 w 16"/>
                <a:gd name="T37" fmla="*/ 14 h 22"/>
                <a:gd name="T38" fmla="*/ 0 w 16"/>
                <a:gd name="T39" fmla="*/ 18 h 22"/>
                <a:gd name="T40" fmla="*/ 0 w 16"/>
                <a:gd name="T41" fmla="*/ 20 h 22"/>
                <a:gd name="T42" fmla="*/ 0 w 16"/>
                <a:gd name="T4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2" y="22"/>
                  </a:lnTo>
                  <a:lnTo>
                    <a:pt x="6" y="22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10" y="16"/>
                  </a:lnTo>
                  <a:lnTo>
                    <a:pt x="10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2" name="Country : Jordan"/>
            <p:cNvSpPr>
              <a:spLocks/>
            </p:cNvSpPr>
            <p:nvPr/>
          </p:nvSpPr>
          <p:spPr bwMode="auto">
            <a:xfrm>
              <a:off x="5249809" y="3244527"/>
              <a:ext cx="106483" cy="126961"/>
            </a:xfrm>
            <a:custGeom>
              <a:avLst/>
              <a:gdLst>
                <a:gd name="T0" fmla="*/ 2 w 52"/>
                <a:gd name="T1" fmla="*/ 54 h 62"/>
                <a:gd name="T2" fmla="*/ 2 w 52"/>
                <a:gd name="T3" fmla="*/ 54 h 62"/>
                <a:gd name="T4" fmla="*/ 2 w 52"/>
                <a:gd name="T5" fmla="*/ 52 h 62"/>
                <a:gd name="T6" fmla="*/ 4 w 52"/>
                <a:gd name="T7" fmla="*/ 50 h 62"/>
                <a:gd name="T8" fmla="*/ 4 w 52"/>
                <a:gd name="T9" fmla="*/ 48 h 62"/>
                <a:gd name="T10" fmla="*/ 4 w 52"/>
                <a:gd name="T11" fmla="*/ 44 h 62"/>
                <a:gd name="T12" fmla="*/ 4 w 52"/>
                <a:gd name="T13" fmla="*/ 40 h 62"/>
                <a:gd name="T14" fmla="*/ 4 w 52"/>
                <a:gd name="T15" fmla="*/ 40 h 62"/>
                <a:gd name="T16" fmla="*/ 4 w 52"/>
                <a:gd name="T17" fmla="*/ 38 h 62"/>
                <a:gd name="T18" fmla="*/ 6 w 52"/>
                <a:gd name="T19" fmla="*/ 34 h 62"/>
                <a:gd name="T20" fmla="*/ 6 w 52"/>
                <a:gd name="T21" fmla="*/ 32 h 62"/>
                <a:gd name="T22" fmla="*/ 6 w 52"/>
                <a:gd name="T23" fmla="*/ 22 h 62"/>
                <a:gd name="T24" fmla="*/ 6 w 52"/>
                <a:gd name="T25" fmla="*/ 20 h 62"/>
                <a:gd name="T26" fmla="*/ 6 w 52"/>
                <a:gd name="T27" fmla="*/ 18 h 62"/>
                <a:gd name="T28" fmla="*/ 6 w 52"/>
                <a:gd name="T29" fmla="*/ 16 h 62"/>
                <a:gd name="T30" fmla="*/ 6 w 52"/>
                <a:gd name="T31" fmla="*/ 14 h 62"/>
                <a:gd name="T32" fmla="*/ 6 w 52"/>
                <a:gd name="T33" fmla="*/ 12 h 62"/>
                <a:gd name="T34" fmla="*/ 8 w 52"/>
                <a:gd name="T35" fmla="*/ 12 h 62"/>
                <a:gd name="T36" fmla="*/ 8 w 52"/>
                <a:gd name="T37" fmla="*/ 12 h 62"/>
                <a:gd name="T38" fmla="*/ 10 w 52"/>
                <a:gd name="T39" fmla="*/ 10 h 62"/>
                <a:gd name="T40" fmla="*/ 12 w 52"/>
                <a:gd name="T41" fmla="*/ 10 h 62"/>
                <a:gd name="T42" fmla="*/ 16 w 52"/>
                <a:gd name="T43" fmla="*/ 12 h 62"/>
                <a:gd name="T44" fmla="*/ 18 w 52"/>
                <a:gd name="T45" fmla="*/ 14 h 62"/>
                <a:gd name="T46" fmla="*/ 18 w 52"/>
                <a:gd name="T47" fmla="*/ 14 h 62"/>
                <a:gd name="T48" fmla="*/ 20 w 52"/>
                <a:gd name="T49" fmla="*/ 14 h 62"/>
                <a:gd name="T50" fmla="*/ 46 w 52"/>
                <a:gd name="T51" fmla="*/ 0 h 62"/>
                <a:gd name="T52" fmla="*/ 52 w 52"/>
                <a:gd name="T53" fmla="*/ 16 h 62"/>
                <a:gd name="T54" fmla="*/ 50 w 52"/>
                <a:gd name="T55" fmla="*/ 16 h 62"/>
                <a:gd name="T56" fmla="*/ 46 w 52"/>
                <a:gd name="T57" fmla="*/ 20 h 62"/>
                <a:gd name="T58" fmla="*/ 28 w 52"/>
                <a:gd name="T59" fmla="*/ 26 h 62"/>
                <a:gd name="T60" fmla="*/ 42 w 52"/>
                <a:gd name="T61" fmla="*/ 42 h 62"/>
                <a:gd name="T62" fmla="*/ 36 w 52"/>
                <a:gd name="T63" fmla="*/ 48 h 62"/>
                <a:gd name="T64" fmla="*/ 36 w 52"/>
                <a:gd name="T65" fmla="*/ 52 h 62"/>
                <a:gd name="T66" fmla="*/ 26 w 52"/>
                <a:gd name="T67" fmla="*/ 52 h 62"/>
                <a:gd name="T68" fmla="*/ 18 w 52"/>
                <a:gd name="T69" fmla="*/ 62 h 62"/>
                <a:gd name="T70" fmla="*/ 4 w 52"/>
                <a:gd name="T71" fmla="*/ 58 h 62"/>
                <a:gd name="T72" fmla="*/ 0 w 52"/>
                <a:gd name="T73" fmla="*/ 58 h 62"/>
                <a:gd name="T74" fmla="*/ 2 w 52"/>
                <a:gd name="T75" fmla="*/ 58 h 62"/>
                <a:gd name="T76" fmla="*/ 2 w 52"/>
                <a:gd name="T77" fmla="*/ 54 h 62"/>
                <a:gd name="T78" fmla="*/ 2 w 52"/>
                <a:gd name="T79" fmla="*/ 54 h 62"/>
                <a:gd name="T80" fmla="*/ 2 w 52"/>
                <a:gd name="T81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" h="62">
                  <a:moveTo>
                    <a:pt x="2" y="54"/>
                  </a:moveTo>
                  <a:lnTo>
                    <a:pt x="2" y="54"/>
                  </a:lnTo>
                  <a:lnTo>
                    <a:pt x="2" y="52"/>
                  </a:lnTo>
                  <a:lnTo>
                    <a:pt x="4" y="50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8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6" y="12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20" y="14"/>
                  </a:lnTo>
                  <a:lnTo>
                    <a:pt x="46" y="0"/>
                  </a:lnTo>
                  <a:lnTo>
                    <a:pt x="52" y="16"/>
                  </a:lnTo>
                  <a:lnTo>
                    <a:pt x="50" y="16"/>
                  </a:lnTo>
                  <a:lnTo>
                    <a:pt x="46" y="20"/>
                  </a:lnTo>
                  <a:lnTo>
                    <a:pt x="28" y="26"/>
                  </a:lnTo>
                  <a:lnTo>
                    <a:pt x="42" y="42"/>
                  </a:lnTo>
                  <a:lnTo>
                    <a:pt x="36" y="48"/>
                  </a:lnTo>
                  <a:lnTo>
                    <a:pt x="36" y="52"/>
                  </a:lnTo>
                  <a:lnTo>
                    <a:pt x="26" y="52"/>
                  </a:lnTo>
                  <a:lnTo>
                    <a:pt x="18" y="62"/>
                  </a:lnTo>
                  <a:lnTo>
                    <a:pt x="4" y="58"/>
                  </a:lnTo>
                  <a:lnTo>
                    <a:pt x="0" y="58"/>
                  </a:lnTo>
                  <a:lnTo>
                    <a:pt x="2" y="58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3" name="Country : Saudi Arabia"/>
            <p:cNvSpPr>
              <a:spLocks/>
            </p:cNvSpPr>
            <p:nvPr/>
          </p:nvSpPr>
          <p:spPr bwMode="auto">
            <a:xfrm>
              <a:off x="5249809" y="3277291"/>
              <a:ext cx="532417" cy="450507"/>
            </a:xfrm>
            <a:custGeom>
              <a:avLst/>
              <a:gdLst>
                <a:gd name="T0" fmla="*/ 158 w 260"/>
                <a:gd name="T1" fmla="*/ 46 h 220"/>
                <a:gd name="T2" fmla="*/ 62 w 260"/>
                <a:gd name="T3" fmla="*/ 0 h 220"/>
                <a:gd name="T4" fmla="*/ 28 w 260"/>
                <a:gd name="T5" fmla="*/ 10 h 220"/>
                <a:gd name="T6" fmla="*/ 36 w 260"/>
                <a:gd name="T7" fmla="*/ 36 h 220"/>
                <a:gd name="T8" fmla="*/ 4 w 260"/>
                <a:gd name="T9" fmla="*/ 42 h 220"/>
                <a:gd name="T10" fmla="*/ 0 w 260"/>
                <a:gd name="T11" fmla="*/ 52 h 220"/>
                <a:gd name="T12" fmla="*/ 2 w 260"/>
                <a:gd name="T13" fmla="*/ 56 h 220"/>
                <a:gd name="T14" fmla="*/ 6 w 260"/>
                <a:gd name="T15" fmla="*/ 58 h 220"/>
                <a:gd name="T16" fmla="*/ 12 w 260"/>
                <a:gd name="T17" fmla="*/ 68 h 220"/>
                <a:gd name="T18" fmla="*/ 16 w 260"/>
                <a:gd name="T19" fmla="*/ 72 h 220"/>
                <a:gd name="T20" fmla="*/ 22 w 260"/>
                <a:gd name="T21" fmla="*/ 82 h 220"/>
                <a:gd name="T22" fmla="*/ 24 w 260"/>
                <a:gd name="T23" fmla="*/ 86 h 220"/>
                <a:gd name="T24" fmla="*/ 32 w 260"/>
                <a:gd name="T25" fmla="*/ 96 h 220"/>
                <a:gd name="T26" fmla="*/ 34 w 260"/>
                <a:gd name="T27" fmla="*/ 102 h 220"/>
                <a:gd name="T28" fmla="*/ 36 w 260"/>
                <a:gd name="T29" fmla="*/ 108 h 220"/>
                <a:gd name="T30" fmla="*/ 42 w 260"/>
                <a:gd name="T31" fmla="*/ 110 h 220"/>
                <a:gd name="T32" fmla="*/ 50 w 260"/>
                <a:gd name="T33" fmla="*/ 118 h 220"/>
                <a:gd name="T34" fmla="*/ 52 w 260"/>
                <a:gd name="T35" fmla="*/ 122 h 220"/>
                <a:gd name="T36" fmla="*/ 58 w 260"/>
                <a:gd name="T37" fmla="*/ 132 h 220"/>
                <a:gd name="T38" fmla="*/ 56 w 260"/>
                <a:gd name="T39" fmla="*/ 138 h 220"/>
                <a:gd name="T40" fmla="*/ 58 w 260"/>
                <a:gd name="T41" fmla="*/ 150 h 220"/>
                <a:gd name="T42" fmla="*/ 68 w 260"/>
                <a:gd name="T43" fmla="*/ 160 h 220"/>
                <a:gd name="T44" fmla="*/ 74 w 260"/>
                <a:gd name="T45" fmla="*/ 164 h 220"/>
                <a:gd name="T46" fmla="*/ 80 w 260"/>
                <a:gd name="T47" fmla="*/ 170 h 220"/>
                <a:gd name="T48" fmla="*/ 84 w 260"/>
                <a:gd name="T49" fmla="*/ 172 h 220"/>
                <a:gd name="T50" fmla="*/ 90 w 260"/>
                <a:gd name="T51" fmla="*/ 188 h 220"/>
                <a:gd name="T52" fmla="*/ 102 w 260"/>
                <a:gd name="T53" fmla="*/ 204 h 220"/>
                <a:gd name="T54" fmla="*/ 110 w 260"/>
                <a:gd name="T55" fmla="*/ 210 h 220"/>
                <a:gd name="T56" fmla="*/ 116 w 260"/>
                <a:gd name="T57" fmla="*/ 206 h 220"/>
                <a:gd name="T58" fmla="*/ 118 w 260"/>
                <a:gd name="T59" fmla="*/ 196 h 220"/>
                <a:gd name="T60" fmla="*/ 142 w 260"/>
                <a:gd name="T61" fmla="*/ 202 h 220"/>
                <a:gd name="T62" fmla="*/ 176 w 260"/>
                <a:gd name="T63" fmla="*/ 188 h 220"/>
                <a:gd name="T64" fmla="*/ 258 w 260"/>
                <a:gd name="T65" fmla="*/ 126 h 220"/>
                <a:gd name="T66" fmla="*/ 216 w 260"/>
                <a:gd name="T67" fmla="*/ 124 h 220"/>
                <a:gd name="T68" fmla="*/ 212 w 260"/>
                <a:gd name="T69" fmla="*/ 108 h 220"/>
                <a:gd name="T70" fmla="*/ 210 w 260"/>
                <a:gd name="T71" fmla="*/ 106 h 220"/>
                <a:gd name="T72" fmla="*/ 208 w 260"/>
                <a:gd name="T73" fmla="*/ 102 h 220"/>
                <a:gd name="T74" fmla="*/ 202 w 260"/>
                <a:gd name="T75" fmla="*/ 100 h 220"/>
                <a:gd name="T76" fmla="*/ 198 w 260"/>
                <a:gd name="T77" fmla="*/ 96 h 220"/>
                <a:gd name="T78" fmla="*/ 190 w 260"/>
                <a:gd name="T79" fmla="*/ 82 h 220"/>
                <a:gd name="T80" fmla="*/ 190 w 260"/>
                <a:gd name="T81" fmla="*/ 76 h 220"/>
                <a:gd name="T82" fmla="*/ 186 w 260"/>
                <a:gd name="T83" fmla="*/ 72 h 220"/>
                <a:gd name="T84" fmla="*/ 180 w 260"/>
                <a:gd name="T85" fmla="*/ 64 h 220"/>
                <a:gd name="T86" fmla="*/ 182 w 260"/>
                <a:gd name="T87" fmla="*/ 62 h 220"/>
                <a:gd name="T88" fmla="*/ 174 w 260"/>
                <a:gd name="T89" fmla="*/ 60 h 220"/>
                <a:gd name="T90" fmla="*/ 168 w 260"/>
                <a:gd name="T91" fmla="*/ 50 h 220"/>
                <a:gd name="T92" fmla="*/ 166 w 260"/>
                <a:gd name="T93" fmla="*/ 4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0" h="220">
                  <a:moveTo>
                    <a:pt x="166" y="46"/>
                  </a:moveTo>
                  <a:lnTo>
                    <a:pt x="158" y="50"/>
                  </a:lnTo>
                  <a:lnTo>
                    <a:pt x="158" y="46"/>
                  </a:lnTo>
                  <a:lnTo>
                    <a:pt x="146" y="42"/>
                  </a:lnTo>
                  <a:lnTo>
                    <a:pt x="122" y="42"/>
                  </a:lnTo>
                  <a:lnTo>
                    <a:pt x="62" y="0"/>
                  </a:lnTo>
                  <a:lnTo>
                    <a:pt x="50" y="0"/>
                  </a:lnTo>
                  <a:lnTo>
                    <a:pt x="46" y="4"/>
                  </a:lnTo>
                  <a:lnTo>
                    <a:pt x="28" y="10"/>
                  </a:lnTo>
                  <a:lnTo>
                    <a:pt x="42" y="26"/>
                  </a:lnTo>
                  <a:lnTo>
                    <a:pt x="36" y="32"/>
                  </a:lnTo>
                  <a:lnTo>
                    <a:pt x="36" y="36"/>
                  </a:lnTo>
                  <a:lnTo>
                    <a:pt x="26" y="36"/>
                  </a:lnTo>
                  <a:lnTo>
                    <a:pt x="18" y="46"/>
                  </a:lnTo>
                  <a:lnTo>
                    <a:pt x="4" y="42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0" y="58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4" y="56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12" y="64"/>
                  </a:lnTo>
                  <a:lnTo>
                    <a:pt x="12" y="68"/>
                  </a:lnTo>
                  <a:lnTo>
                    <a:pt x="14" y="68"/>
                  </a:lnTo>
                  <a:lnTo>
                    <a:pt x="14" y="70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2" y="80"/>
                  </a:lnTo>
                  <a:lnTo>
                    <a:pt x="22" y="82"/>
                  </a:lnTo>
                  <a:lnTo>
                    <a:pt x="22" y="84"/>
                  </a:lnTo>
                  <a:lnTo>
                    <a:pt x="24" y="84"/>
                  </a:lnTo>
                  <a:lnTo>
                    <a:pt x="24" y="86"/>
                  </a:lnTo>
                  <a:lnTo>
                    <a:pt x="26" y="88"/>
                  </a:lnTo>
                  <a:lnTo>
                    <a:pt x="30" y="90"/>
                  </a:lnTo>
                  <a:lnTo>
                    <a:pt x="32" y="96"/>
                  </a:lnTo>
                  <a:lnTo>
                    <a:pt x="34" y="96"/>
                  </a:lnTo>
                  <a:lnTo>
                    <a:pt x="34" y="100"/>
                  </a:lnTo>
                  <a:lnTo>
                    <a:pt x="34" y="102"/>
                  </a:lnTo>
                  <a:lnTo>
                    <a:pt x="34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8" y="110"/>
                  </a:lnTo>
                  <a:lnTo>
                    <a:pt x="40" y="108"/>
                  </a:lnTo>
                  <a:lnTo>
                    <a:pt x="42" y="110"/>
                  </a:lnTo>
                  <a:lnTo>
                    <a:pt x="46" y="112"/>
                  </a:lnTo>
                  <a:lnTo>
                    <a:pt x="50" y="114"/>
                  </a:lnTo>
                  <a:lnTo>
                    <a:pt x="50" y="118"/>
                  </a:lnTo>
                  <a:lnTo>
                    <a:pt x="52" y="118"/>
                  </a:lnTo>
                  <a:lnTo>
                    <a:pt x="52" y="120"/>
                  </a:lnTo>
                  <a:lnTo>
                    <a:pt x="52" y="122"/>
                  </a:lnTo>
                  <a:lnTo>
                    <a:pt x="54" y="126"/>
                  </a:lnTo>
                  <a:lnTo>
                    <a:pt x="56" y="128"/>
                  </a:lnTo>
                  <a:lnTo>
                    <a:pt x="58" y="132"/>
                  </a:lnTo>
                  <a:lnTo>
                    <a:pt x="58" y="134"/>
                  </a:lnTo>
                  <a:lnTo>
                    <a:pt x="56" y="138"/>
                  </a:lnTo>
                  <a:lnTo>
                    <a:pt x="56" y="138"/>
                  </a:lnTo>
                  <a:lnTo>
                    <a:pt x="56" y="140"/>
                  </a:lnTo>
                  <a:lnTo>
                    <a:pt x="58" y="146"/>
                  </a:lnTo>
                  <a:lnTo>
                    <a:pt x="58" y="150"/>
                  </a:lnTo>
                  <a:lnTo>
                    <a:pt x="60" y="152"/>
                  </a:lnTo>
                  <a:lnTo>
                    <a:pt x="62" y="154"/>
                  </a:lnTo>
                  <a:lnTo>
                    <a:pt x="68" y="160"/>
                  </a:lnTo>
                  <a:lnTo>
                    <a:pt x="70" y="162"/>
                  </a:lnTo>
                  <a:lnTo>
                    <a:pt x="72" y="162"/>
                  </a:lnTo>
                  <a:lnTo>
                    <a:pt x="74" y="164"/>
                  </a:lnTo>
                  <a:lnTo>
                    <a:pt x="76" y="164"/>
                  </a:lnTo>
                  <a:lnTo>
                    <a:pt x="78" y="168"/>
                  </a:lnTo>
                  <a:lnTo>
                    <a:pt x="80" y="170"/>
                  </a:lnTo>
                  <a:lnTo>
                    <a:pt x="82" y="170"/>
                  </a:lnTo>
                  <a:lnTo>
                    <a:pt x="82" y="172"/>
                  </a:lnTo>
                  <a:lnTo>
                    <a:pt x="84" y="172"/>
                  </a:lnTo>
                  <a:lnTo>
                    <a:pt x="86" y="184"/>
                  </a:lnTo>
                  <a:lnTo>
                    <a:pt x="90" y="184"/>
                  </a:lnTo>
                  <a:lnTo>
                    <a:pt x="90" y="188"/>
                  </a:lnTo>
                  <a:lnTo>
                    <a:pt x="98" y="198"/>
                  </a:lnTo>
                  <a:lnTo>
                    <a:pt x="100" y="198"/>
                  </a:lnTo>
                  <a:lnTo>
                    <a:pt x="102" y="204"/>
                  </a:lnTo>
                  <a:lnTo>
                    <a:pt x="106" y="204"/>
                  </a:lnTo>
                  <a:lnTo>
                    <a:pt x="108" y="210"/>
                  </a:lnTo>
                  <a:lnTo>
                    <a:pt x="110" y="210"/>
                  </a:lnTo>
                  <a:lnTo>
                    <a:pt x="112" y="212"/>
                  </a:lnTo>
                  <a:lnTo>
                    <a:pt x="112" y="210"/>
                  </a:lnTo>
                  <a:lnTo>
                    <a:pt x="116" y="206"/>
                  </a:lnTo>
                  <a:lnTo>
                    <a:pt x="114" y="202"/>
                  </a:lnTo>
                  <a:lnTo>
                    <a:pt x="116" y="196"/>
                  </a:lnTo>
                  <a:lnTo>
                    <a:pt x="118" y="196"/>
                  </a:lnTo>
                  <a:lnTo>
                    <a:pt x="122" y="198"/>
                  </a:lnTo>
                  <a:lnTo>
                    <a:pt x="130" y="198"/>
                  </a:lnTo>
                  <a:lnTo>
                    <a:pt x="142" y="202"/>
                  </a:lnTo>
                  <a:lnTo>
                    <a:pt x="152" y="208"/>
                  </a:lnTo>
                  <a:lnTo>
                    <a:pt x="152" y="220"/>
                  </a:lnTo>
                  <a:lnTo>
                    <a:pt x="176" y="188"/>
                  </a:lnTo>
                  <a:lnTo>
                    <a:pt x="258" y="164"/>
                  </a:lnTo>
                  <a:lnTo>
                    <a:pt x="260" y="136"/>
                  </a:lnTo>
                  <a:lnTo>
                    <a:pt x="258" y="126"/>
                  </a:lnTo>
                  <a:lnTo>
                    <a:pt x="258" y="126"/>
                  </a:lnTo>
                  <a:lnTo>
                    <a:pt x="254" y="130"/>
                  </a:lnTo>
                  <a:lnTo>
                    <a:pt x="216" y="124"/>
                  </a:lnTo>
                  <a:lnTo>
                    <a:pt x="214" y="114"/>
                  </a:lnTo>
                  <a:lnTo>
                    <a:pt x="212" y="112"/>
                  </a:lnTo>
                  <a:lnTo>
                    <a:pt x="212" y="108"/>
                  </a:lnTo>
                  <a:lnTo>
                    <a:pt x="212" y="108"/>
                  </a:lnTo>
                  <a:lnTo>
                    <a:pt x="210" y="108"/>
                  </a:lnTo>
                  <a:lnTo>
                    <a:pt x="210" y="106"/>
                  </a:lnTo>
                  <a:lnTo>
                    <a:pt x="210" y="104"/>
                  </a:lnTo>
                  <a:lnTo>
                    <a:pt x="210" y="102"/>
                  </a:lnTo>
                  <a:lnTo>
                    <a:pt x="208" y="102"/>
                  </a:lnTo>
                  <a:lnTo>
                    <a:pt x="208" y="102"/>
                  </a:lnTo>
                  <a:lnTo>
                    <a:pt x="206" y="102"/>
                  </a:lnTo>
                  <a:lnTo>
                    <a:pt x="202" y="100"/>
                  </a:lnTo>
                  <a:lnTo>
                    <a:pt x="202" y="98"/>
                  </a:lnTo>
                  <a:lnTo>
                    <a:pt x="200" y="100"/>
                  </a:lnTo>
                  <a:lnTo>
                    <a:pt x="198" y="96"/>
                  </a:lnTo>
                  <a:lnTo>
                    <a:pt x="198" y="94"/>
                  </a:lnTo>
                  <a:lnTo>
                    <a:pt x="192" y="86"/>
                  </a:lnTo>
                  <a:lnTo>
                    <a:pt x="190" y="82"/>
                  </a:lnTo>
                  <a:lnTo>
                    <a:pt x="192" y="82"/>
                  </a:lnTo>
                  <a:lnTo>
                    <a:pt x="192" y="82"/>
                  </a:lnTo>
                  <a:lnTo>
                    <a:pt x="190" y="76"/>
                  </a:lnTo>
                  <a:lnTo>
                    <a:pt x="190" y="74"/>
                  </a:lnTo>
                  <a:lnTo>
                    <a:pt x="188" y="72"/>
                  </a:lnTo>
                  <a:lnTo>
                    <a:pt x="186" y="72"/>
                  </a:lnTo>
                  <a:lnTo>
                    <a:pt x="182" y="66"/>
                  </a:lnTo>
                  <a:lnTo>
                    <a:pt x="180" y="66"/>
                  </a:lnTo>
                  <a:lnTo>
                    <a:pt x="180" y="64"/>
                  </a:lnTo>
                  <a:lnTo>
                    <a:pt x="180" y="62"/>
                  </a:lnTo>
                  <a:lnTo>
                    <a:pt x="180" y="62"/>
                  </a:lnTo>
                  <a:lnTo>
                    <a:pt x="182" y="62"/>
                  </a:lnTo>
                  <a:lnTo>
                    <a:pt x="180" y="62"/>
                  </a:lnTo>
                  <a:lnTo>
                    <a:pt x="178" y="60"/>
                  </a:lnTo>
                  <a:lnTo>
                    <a:pt x="174" y="60"/>
                  </a:lnTo>
                  <a:lnTo>
                    <a:pt x="172" y="54"/>
                  </a:lnTo>
                  <a:lnTo>
                    <a:pt x="170" y="50"/>
                  </a:lnTo>
                  <a:lnTo>
                    <a:pt x="168" y="50"/>
                  </a:lnTo>
                  <a:lnTo>
                    <a:pt x="168" y="48"/>
                  </a:lnTo>
                  <a:lnTo>
                    <a:pt x="168" y="48"/>
                  </a:lnTo>
                  <a:lnTo>
                    <a:pt x="166" y="4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4" name="Country : Qatar"/>
            <p:cNvSpPr>
              <a:spLocks/>
            </p:cNvSpPr>
            <p:nvPr/>
          </p:nvSpPr>
          <p:spPr bwMode="auto">
            <a:xfrm>
              <a:off x="5659360" y="3445208"/>
              <a:ext cx="20478" cy="40955"/>
            </a:xfrm>
            <a:custGeom>
              <a:avLst/>
              <a:gdLst>
                <a:gd name="T0" fmla="*/ 8 w 10"/>
                <a:gd name="T1" fmla="*/ 20 h 20"/>
                <a:gd name="T2" fmla="*/ 6 w 10"/>
                <a:gd name="T3" fmla="*/ 20 h 20"/>
                <a:gd name="T4" fmla="*/ 2 w 10"/>
                <a:gd name="T5" fmla="*/ 18 h 20"/>
                <a:gd name="T6" fmla="*/ 2 w 10"/>
                <a:gd name="T7" fmla="*/ 16 h 20"/>
                <a:gd name="T8" fmla="*/ 2 w 10"/>
                <a:gd name="T9" fmla="*/ 16 h 20"/>
                <a:gd name="T10" fmla="*/ 2 w 10"/>
                <a:gd name="T11" fmla="*/ 14 h 20"/>
                <a:gd name="T12" fmla="*/ 2 w 10"/>
                <a:gd name="T13" fmla="*/ 12 h 20"/>
                <a:gd name="T14" fmla="*/ 0 w 10"/>
                <a:gd name="T15" fmla="*/ 12 h 20"/>
                <a:gd name="T16" fmla="*/ 2 w 10"/>
                <a:gd name="T17" fmla="*/ 8 h 20"/>
                <a:gd name="T18" fmla="*/ 2 w 10"/>
                <a:gd name="T19" fmla="*/ 8 h 20"/>
                <a:gd name="T20" fmla="*/ 2 w 10"/>
                <a:gd name="T21" fmla="*/ 8 h 20"/>
                <a:gd name="T22" fmla="*/ 2 w 10"/>
                <a:gd name="T23" fmla="*/ 4 h 20"/>
                <a:gd name="T24" fmla="*/ 2 w 10"/>
                <a:gd name="T25" fmla="*/ 4 h 20"/>
                <a:gd name="T26" fmla="*/ 2 w 10"/>
                <a:gd name="T27" fmla="*/ 2 h 20"/>
                <a:gd name="T28" fmla="*/ 4 w 10"/>
                <a:gd name="T29" fmla="*/ 2 h 20"/>
                <a:gd name="T30" fmla="*/ 4 w 10"/>
                <a:gd name="T31" fmla="*/ 0 h 20"/>
                <a:gd name="T32" fmla="*/ 4 w 10"/>
                <a:gd name="T33" fmla="*/ 0 h 20"/>
                <a:gd name="T34" fmla="*/ 4 w 10"/>
                <a:gd name="T35" fmla="*/ 0 h 20"/>
                <a:gd name="T36" fmla="*/ 6 w 10"/>
                <a:gd name="T37" fmla="*/ 0 h 20"/>
                <a:gd name="T38" fmla="*/ 8 w 10"/>
                <a:gd name="T39" fmla="*/ 0 h 20"/>
                <a:gd name="T40" fmla="*/ 8 w 10"/>
                <a:gd name="T41" fmla="*/ 2 h 20"/>
                <a:gd name="T42" fmla="*/ 8 w 10"/>
                <a:gd name="T43" fmla="*/ 2 h 20"/>
                <a:gd name="T44" fmla="*/ 10 w 10"/>
                <a:gd name="T45" fmla="*/ 2 h 20"/>
                <a:gd name="T46" fmla="*/ 8 w 10"/>
                <a:gd name="T47" fmla="*/ 8 h 20"/>
                <a:gd name="T48" fmla="*/ 8 w 10"/>
                <a:gd name="T49" fmla="*/ 8 h 20"/>
                <a:gd name="T50" fmla="*/ 8 w 10"/>
                <a:gd name="T51" fmla="*/ 12 h 20"/>
                <a:gd name="T52" fmla="*/ 10 w 10"/>
                <a:gd name="T53" fmla="*/ 12 h 20"/>
                <a:gd name="T54" fmla="*/ 10 w 10"/>
                <a:gd name="T55" fmla="*/ 14 h 20"/>
                <a:gd name="T56" fmla="*/ 10 w 10"/>
                <a:gd name="T57" fmla="*/ 20 h 20"/>
                <a:gd name="T58" fmla="*/ 8 w 10"/>
                <a:gd name="T59" fmla="*/ 20 h 20"/>
                <a:gd name="T60" fmla="*/ 8 w 10"/>
                <a:gd name="T6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20">
                  <a:moveTo>
                    <a:pt x="8" y="20"/>
                  </a:moveTo>
                  <a:lnTo>
                    <a:pt x="6" y="20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8" y="20"/>
                  </a:lnTo>
                  <a:lnTo>
                    <a:pt x="8" y="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5" name="Country : United Arab Emirates"/>
            <p:cNvSpPr>
              <a:spLocks/>
            </p:cNvSpPr>
            <p:nvPr/>
          </p:nvSpPr>
          <p:spPr bwMode="auto">
            <a:xfrm>
              <a:off x="5683933" y="3445208"/>
              <a:ext cx="122866" cy="98292"/>
            </a:xfrm>
            <a:custGeom>
              <a:avLst/>
              <a:gdLst>
                <a:gd name="T0" fmla="*/ 0 w 60"/>
                <a:gd name="T1" fmla="*/ 26 h 48"/>
                <a:gd name="T2" fmla="*/ 0 w 60"/>
                <a:gd name="T3" fmla="*/ 30 h 48"/>
                <a:gd name="T4" fmla="*/ 2 w 60"/>
                <a:gd name="T5" fmla="*/ 32 h 48"/>
                <a:gd name="T6" fmla="*/ 4 w 60"/>
                <a:gd name="T7" fmla="*/ 42 h 48"/>
                <a:gd name="T8" fmla="*/ 42 w 60"/>
                <a:gd name="T9" fmla="*/ 48 h 48"/>
                <a:gd name="T10" fmla="*/ 46 w 60"/>
                <a:gd name="T11" fmla="*/ 44 h 48"/>
                <a:gd name="T12" fmla="*/ 56 w 60"/>
                <a:gd name="T13" fmla="*/ 12 h 48"/>
                <a:gd name="T14" fmla="*/ 60 w 60"/>
                <a:gd name="T15" fmla="*/ 12 h 48"/>
                <a:gd name="T16" fmla="*/ 58 w 60"/>
                <a:gd name="T17" fmla="*/ 8 h 48"/>
                <a:gd name="T18" fmla="*/ 58 w 60"/>
                <a:gd name="T19" fmla="*/ 6 h 48"/>
                <a:gd name="T20" fmla="*/ 58 w 60"/>
                <a:gd name="T21" fmla="*/ 6 h 48"/>
                <a:gd name="T22" fmla="*/ 56 w 60"/>
                <a:gd name="T23" fmla="*/ 6 h 48"/>
                <a:gd name="T24" fmla="*/ 56 w 60"/>
                <a:gd name="T25" fmla="*/ 6 h 48"/>
                <a:gd name="T26" fmla="*/ 56 w 60"/>
                <a:gd name="T27" fmla="*/ 6 h 48"/>
                <a:gd name="T28" fmla="*/ 56 w 60"/>
                <a:gd name="T29" fmla="*/ 2 h 48"/>
                <a:gd name="T30" fmla="*/ 54 w 60"/>
                <a:gd name="T31" fmla="*/ 0 h 48"/>
                <a:gd name="T32" fmla="*/ 54 w 60"/>
                <a:gd name="T33" fmla="*/ 2 h 48"/>
                <a:gd name="T34" fmla="*/ 52 w 60"/>
                <a:gd name="T35" fmla="*/ 4 h 48"/>
                <a:gd name="T36" fmla="*/ 44 w 60"/>
                <a:gd name="T37" fmla="*/ 8 h 48"/>
                <a:gd name="T38" fmla="*/ 44 w 60"/>
                <a:gd name="T39" fmla="*/ 12 h 48"/>
                <a:gd name="T40" fmla="*/ 38 w 60"/>
                <a:gd name="T41" fmla="*/ 18 h 48"/>
                <a:gd name="T42" fmla="*/ 36 w 60"/>
                <a:gd name="T43" fmla="*/ 20 h 48"/>
                <a:gd name="T44" fmla="*/ 38 w 60"/>
                <a:gd name="T45" fmla="*/ 20 h 48"/>
                <a:gd name="T46" fmla="*/ 38 w 60"/>
                <a:gd name="T47" fmla="*/ 22 h 48"/>
                <a:gd name="T48" fmla="*/ 36 w 60"/>
                <a:gd name="T49" fmla="*/ 26 h 48"/>
                <a:gd name="T50" fmla="*/ 34 w 60"/>
                <a:gd name="T51" fmla="*/ 24 h 48"/>
                <a:gd name="T52" fmla="*/ 32 w 60"/>
                <a:gd name="T53" fmla="*/ 24 h 48"/>
                <a:gd name="T54" fmla="*/ 32 w 60"/>
                <a:gd name="T55" fmla="*/ 24 h 48"/>
                <a:gd name="T56" fmla="*/ 32 w 60"/>
                <a:gd name="T57" fmla="*/ 26 h 48"/>
                <a:gd name="T58" fmla="*/ 30 w 60"/>
                <a:gd name="T59" fmla="*/ 26 h 48"/>
                <a:gd name="T60" fmla="*/ 30 w 60"/>
                <a:gd name="T61" fmla="*/ 28 h 48"/>
                <a:gd name="T62" fmla="*/ 26 w 60"/>
                <a:gd name="T63" fmla="*/ 28 h 48"/>
                <a:gd name="T64" fmla="*/ 24 w 60"/>
                <a:gd name="T65" fmla="*/ 28 h 48"/>
                <a:gd name="T66" fmla="*/ 22 w 60"/>
                <a:gd name="T67" fmla="*/ 28 h 48"/>
                <a:gd name="T68" fmla="*/ 20 w 60"/>
                <a:gd name="T69" fmla="*/ 28 h 48"/>
                <a:gd name="T70" fmla="*/ 20 w 60"/>
                <a:gd name="T71" fmla="*/ 26 h 48"/>
                <a:gd name="T72" fmla="*/ 18 w 60"/>
                <a:gd name="T73" fmla="*/ 28 h 48"/>
                <a:gd name="T74" fmla="*/ 14 w 60"/>
                <a:gd name="T75" fmla="*/ 26 h 48"/>
                <a:gd name="T76" fmla="*/ 8 w 60"/>
                <a:gd name="T77" fmla="*/ 30 h 48"/>
                <a:gd name="T78" fmla="*/ 6 w 60"/>
                <a:gd name="T79" fmla="*/ 30 h 48"/>
                <a:gd name="T80" fmla="*/ 4 w 60"/>
                <a:gd name="T81" fmla="*/ 30 h 48"/>
                <a:gd name="T82" fmla="*/ 2 w 60"/>
                <a:gd name="T83" fmla="*/ 30 h 48"/>
                <a:gd name="T84" fmla="*/ 2 w 60"/>
                <a:gd name="T85" fmla="*/ 24 h 48"/>
                <a:gd name="T86" fmla="*/ 0 w 60"/>
                <a:gd name="T87" fmla="*/ 26 h 48"/>
                <a:gd name="T88" fmla="*/ 0 w 60"/>
                <a:gd name="T89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0" h="48">
                  <a:moveTo>
                    <a:pt x="0" y="26"/>
                  </a:moveTo>
                  <a:lnTo>
                    <a:pt x="0" y="30"/>
                  </a:lnTo>
                  <a:lnTo>
                    <a:pt x="2" y="32"/>
                  </a:lnTo>
                  <a:lnTo>
                    <a:pt x="4" y="42"/>
                  </a:lnTo>
                  <a:lnTo>
                    <a:pt x="42" y="48"/>
                  </a:lnTo>
                  <a:lnTo>
                    <a:pt x="46" y="44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58" y="8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2"/>
                  </a:lnTo>
                  <a:lnTo>
                    <a:pt x="54" y="0"/>
                  </a:lnTo>
                  <a:lnTo>
                    <a:pt x="54" y="2"/>
                  </a:lnTo>
                  <a:lnTo>
                    <a:pt x="52" y="4"/>
                  </a:lnTo>
                  <a:lnTo>
                    <a:pt x="44" y="8"/>
                  </a:lnTo>
                  <a:lnTo>
                    <a:pt x="44" y="12"/>
                  </a:lnTo>
                  <a:lnTo>
                    <a:pt x="38" y="18"/>
                  </a:lnTo>
                  <a:lnTo>
                    <a:pt x="36" y="20"/>
                  </a:lnTo>
                  <a:lnTo>
                    <a:pt x="38" y="20"/>
                  </a:lnTo>
                  <a:lnTo>
                    <a:pt x="38" y="22"/>
                  </a:lnTo>
                  <a:lnTo>
                    <a:pt x="36" y="26"/>
                  </a:lnTo>
                  <a:lnTo>
                    <a:pt x="34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6"/>
                  </a:lnTo>
                  <a:lnTo>
                    <a:pt x="30" y="26"/>
                  </a:lnTo>
                  <a:lnTo>
                    <a:pt x="30" y="28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0" y="28"/>
                  </a:lnTo>
                  <a:lnTo>
                    <a:pt x="20" y="26"/>
                  </a:lnTo>
                  <a:lnTo>
                    <a:pt x="18" y="28"/>
                  </a:lnTo>
                  <a:lnTo>
                    <a:pt x="14" y="26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2" y="30"/>
                  </a:lnTo>
                  <a:lnTo>
                    <a:pt x="2" y="24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0" name="Country : Oman"/>
            <p:cNvSpPr>
              <a:spLocks noEditPoints="1"/>
            </p:cNvSpPr>
            <p:nvPr/>
          </p:nvSpPr>
          <p:spPr bwMode="auto">
            <a:xfrm>
              <a:off x="5704411" y="3432921"/>
              <a:ext cx="192489" cy="274400"/>
            </a:xfrm>
            <a:custGeom>
              <a:avLst/>
              <a:gdLst>
                <a:gd name="T0" fmla="*/ 36 w 94"/>
                <a:gd name="T1" fmla="*/ 88 h 134"/>
                <a:gd name="T2" fmla="*/ 36 w 94"/>
                <a:gd name="T3" fmla="*/ 50 h 134"/>
                <a:gd name="T4" fmla="*/ 50 w 94"/>
                <a:gd name="T5" fmla="*/ 18 h 134"/>
                <a:gd name="T6" fmla="*/ 54 w 94"/>
                <a:gd name="T7" fmla="*/ 30 h 134"/>
                <a:gd name="T8" fmla="*/ 62 w 94"/>
                <a:gd name="T9" fmla="*/ 38 h 134"/>
                <a:gd name="T10" fmla="*/ 66 w 94"/>
                <a:gd name="T11" fmla="*/ 38 h 134"/>
                <a:gd name="T12" fmla="*/ 74 w 94"/>
                <a:gd name="T13" fmla="*/ 38 h 134"/>
                <a:gd name="T14" fmla="*/ 78 w 94"/>
                <a:gd name="T15" fmla="*/ 38 h 134"/>
                <a:gd name="T16" fmla="*/ 84 w 94"/>
                <a:gd name="T17" fmla="*/ 46 h 134"/>
                <a:gd name="T18" fmla="*/ 86 w 94"/>
                <a:gd name="T19" fmla="*/ 50 h 134"/>
                <a:gd name="T20" fmla="*/ 94 w 94"/>
                <a:gd name="T21" fmla="*/ 54 h 134"/>
                <a:gd name="T22" fmla="*/ 94 w 94"/>
                <a:gd name="T23" fmla="*/ 58 h 134"/>
                <a:gd name="T24" fmla="*/ 92 w 94"/>
                <a:gd name="T25" fmla="*/ 62 h 134"/>
                <a:gd name="T26" fmla="*/ 88 w 94"/>
                <a:gd name="T27" fmla="*/ 72 h 134"/>
                <a:gd name="T28" fmla="*/ 84 w 94"/>
                <a:gd name="T29" fmla="*/ 76 h 134"/>
                <a:gd name="T30" fmla="*/ 80 w 94"/>
                <a:gd name="T31" fmla="*/ 82 h 134"/>
                <a:gd name="T32" fmla="*/ 78 w 94"/>
                <a:gd name="T33" fmla="*/ 82 h 134"/>
                <a:gd name="T34" fmla="*/ 78 w 94"/>
                <a:gd name="T35" fmla="*/ 80 h 134"/>
                <a:gd name="T36" fmla="*/ 76 w 94"/>
                <a:gd name="T37" fmla="*/ 80 h 134"/>
                <a:gd name="T38" fmla="*/ 74 w 94"/>
                <a:gd name="T39" fmla="*/ 82 h 134"/>
                <a:gd name="T40" fmla="*/ 74 w 94"/>
                <a:gd name="T41" fmla="*/ 84 h 134"/>
                <a:gd name="T42" fmla="*/ 72 w 94"/>
                <a:gd name="T43" fmla="*/ 92 h 134"/>
                <a:gd name="T44" fmla="*/ 72 w 94"/>
                <a:gd name="T45" fmla="*/ 94 h 134"/>
                <a:gd name="T46" fmla="*/ 72 w 94"/>
                <a:gd name="T47" fmla="*/ 96 h 134"/>
                <a:gd name="T48" fmla="*/ 74 w 94"/>
                <a:gd name="T49" fmla="*/ 102 h 134"/>
                <a:gd name="T50" fmla="*/ 68 w 94"/>
                <a:gd name="T51" fmla="*/ 102 h 134"/>
                <a:gd name="T52" fmla="*/ 64 w 94"/>
                <a:gd name="T53" fmla="*/ 102 h 134"/>
                <a:gd name="T54" fmla="*/ 58 w 94"/>
                <a:gd name="T55" fmla="*/ 110 h 134"/>
                <a:gd name="T56" fmla="*/ 56 w 94"/>
                <a:gd name="T57" fmla="*/ 114 h 134"/>
                <a:gd name="T58" fmla="*/ 52 w 94"/>
                <a:gd name="T59" fmla="*/ 116 h 134"/>
                <a:gd name="T60" fmla="*/ 44 w 94"/>
                <a:gd name="T61" fmla="*/ 116 h 134"/>
                <a:gd name="T62" fmla="*/ 42 w 94"/>
                <a:gd name="T63" fmla="*/ 120 h 134"/>
                <a:gd name="T64" fmla="*/ 42 w 94"/>
                <a:gd name="T65" fmla="*/ 122 h 134"/>
                <a:gd name="T66" fmla="*/ 42 w 94"/>
                <a:gd name="T67" fmla="*/ 124 h 134"/>
                <a:gd name="T68" fmla="*/ 42 w 94"/>
                <a:gd name="T69" fmla="*/ 124 h 134"/>
                <a:gd name="T70" fmla="*/ 38 w 94"/>
                <a:gd name="T71" fmla="*/ 130 h 134"/>
                <a:gd name="T72" fmla="*/ 34 w 94"/>
                <a:gd name="T73" fmla="*/ 128 h 134"/>
                <a:gd name="T74" fmla="*/ 26 w 94"/>
                <a:gd name="T75" fmla="*/ 130 h 134"/>
                <a:gd name="T76" fmla="*/ 22 w 94"/>
                <a:gd name="T77" fmla="*/ 134 h 134"/>
                <a:gd name="T78" fmla="*/ 20 w 94"/>
                <a:gd name="T79" fmla="*/ 134 h 134"/>
                <a:gd name="T80" fmla="*/ 10 w 94"/>
                <a:gd name="T81" fmla="*/ 124 h 134"/>
                <a:gd name="T82" fmla="*/ 0 w 94"/>
                <a:gd name="T83" fmla="*/ 104 h 134"/>
                <a:gd name="T84" fmla="*/ 2 w 94"/>
                <a:gd name="T85" fmla="*/ 98 h 134"/>
                <a:gd name="T86" fmla="*/ 46 w 94"/>
                <a:gd name="T87" fmla="*/ 10 h 134"/>
                <a:gd name="T88" fmla="*/ 48 w 94"/>
                <a:gd name="T89" fmla="*/ 4 h 134"/>
                <a:gd name="T90" fmla="*/ 48 w 94"/>
                <a:gd name="T91" fmla="*/ 2 h 134"/>
                <a:gd name="T92" fmla="*/ 48 w 94"/>
                <a:gd name="T93" fmla="*/ 2 h 134"/>
                <a:gd name="T94" fmla="*/ 48 w 94"/>
                <a:gd name="T95" fmla="*/ 0 h 134"/>
                <a:gd name="T96" fmla="*/ 46 w 94"/>
                <a:gd name="T97" fmla="*/ 0 h 134"/>
                <a:gd name="T98" fmla="*/ 44 w 94"/>
                <a:gd name="T99" fmla="*/ 6 h 134"/>
                <a:gd name="T100" fmla="*/ 44 w 94"/>
                <a:gd name="T101" fmla="*/ 6 h 134"/>
                <a:gd name="T102" fmla="*/ 46 w 94"/>
                <a:gd name="T103" fmla="*/ 8 h 134"/>
                <a:gd name="T104" fmla="*/ 46 w 94"/>
                <a:gd name="T105" fmla="*/ 1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34">
                  <a:moveTo>
                    <a:pt x="2" y="98"/>
                  </a:moveTo>
                  <a:lnTo>
                    <a:pt x="36" y="88"/>
                  </a:lnTo>
                  <a:lnTo>
                    <a:pt x="38" y="60"/>
                  </a:lnTo>
                  <a:lnTo>
                    <a:pt x="36" y="50"/>
                  </a:lnTo>
                  <a:lnTo>
                    <a:pt x="46" y="18"/>
                  </a:lnTo>
                  <a:lnTo>
                    <a:pt x="50" y="18"/>
                  </a:lnTo>
                  <a:lnTo>
                    <a:pt x="50" y="24"/>
                  </a:lnTo>
                  <a:lnTo>
                    <a:pt x="54" y="30"/>
                  </a:lnTo>
                  <a:lnTo>
                    <a:pt x="54" y="32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6" y="38"/>
                  </a:lnTo>
                  <a:lnTo>
                    <a:pt x="68" y="38"/>
                  </a:lnTo>
                  <a:lnTo>
                    <a:pt x="74" y="38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82" y="42"/>
                  </a:lnTo>
                  <a:lnTo>
                    <a:pt x="84" y="46"/>
                  </a:lnTo>
                  <a:lnTo>
                    <a:pt x="86" y="48"/>
                  </a:lnTo>
                  <a:lnTo>
                    <a:pt x="86" y="50"/>
                  </a:lnTo>
                  <a:lnTo>
                    <a:pt x="92" y="54"/>
                  </a:lnTo>
                  <a:lnTo>
                    <a:pt x="94" y="54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2" y="60"/>
                  </a:lnTo>
                  <a:lnTo>
                    <a:pt x="92" y="62"/>
                  </a:lnTo>
                  <a:lnTo>
                    <a:pt x="92" y="64"/>
                  </a:lnTo>
                  <a:lnTo>
                    <a:pt x="88" y="72"/>
                  </a:lnTo>
                  <a:lnTo>
                    <a:pt x="84" y="74"/>
                  </a:lnTo>
                  <a:lnTo>
                    <a:pt x="84" y="76"/>
                  </a:lnTo>
                  <a:lnTo>
                    <a:pt x="82" y="78"/>
                  </a:lnTo>
                  <a:lnTo>
                    <a:pt x="80" y="82"/>
                  </a:lnTo>
                  <a:lnTo>
                    <a:pt x="80" y="82"/>
                  </a:lnTo>
                  <a:lnTo>
                    <a:pt x="78" y="82"/>
                  </a:lnTo>
                  <a:lnTo>
                    <a:pt x="78" y="80"/>
                  </a:lnTo>
                  <a:lnTo>
                    <a:pt x="78" y="80"/>
                  </a:lnTo>
                  <a:lnTo>
                    <a:pt x="78" y="78"/>
                  </a:lnTo>
                  <a:lnTo>
                    <a:pt x="76" y="80"/>
                  </a:lnTo>
                  <a:lnTo>
                    <a:pt x="74" y="82"/>
                  </a:lnTo>
                  <a:lnTo>
                    <a:pt x="74" y="82"/>
                  </a:lnTo>
                  <a:lnTo>
                    <a:pt x="76" y="84"/>
                  </a:lnTo>
                  <a:lnTo>
                    <a:pt x="74" y="84"/>
                  </a:lnTo>
                  <a:lnTo>
                    <a:pt x="72" y="88"/>
                  </a:lnTo>
                  <a:lnTo>
                    <a:pt x="72" y="92"/>
                  </a:lnTo>
                  <a:lnTo>
                    <a:pt x="70" y="94"/>
                  </a:lnTo>
                  <a:lnTo>
                    <a:pt x="72" y="94"/>
                  </a:lnTo>
                  <a:lnTo>
                    <a:pt x="72" y="96"/>
                  </a:lnTo>
                  <a:lnTo>
                    <a:pt x="72" y="96"/>
                  </a:lnTo>
                  <a:lnTo>
                    <a:pt x="74" y="100"/>
                  </a:lnTo>
                  <a:lnTo>
                    <a:pt x="74" y="102"/>
                  </a:lnTo>
                  <a:lnTo>
                    <a:pt x="74" y="102"/>
                  </a:lnTo>
                  <a:lnTo>
                    <a:pt x="68" y="102"/>
                  </a:lnTo>
                  <a:lnTo>
                    <a:pt x="66" y="104"/>
                  </a:lnTo>
                  <a:lnTo>
                    <a:pt x="64" y="102"/>
                  </a:lnTo>
                  <a:lnTo>
                    <a:pt x="62" y="104"/>
                  </a:lnTo>
                  <a:lnTo>
                    <a:pt x="58" y="110"/>
                  </a:lnTo>
                  <a:lnTo>
                    <a:pt x="58" y="114"/>
                  </a:lnTo>
                  <a:lnTo>
                    <a:pt x="56" y="114"/>
                  </a:lnTo>
                  <a:lnTo>
                    <a:pt x="54" y="116"/>
                  </a:lnTo>
                  <a:lnTo>
                    <a:pt x="52" y="116"/>
                  </a:lnTo>
                  <a:lnTo>
                    <a:pt x="48" y="116"/>
                  </a:lnTo>
                  <a:lnTo>
                    <a:pt x="44" y="116"/>
                  </a:lnTo>
                  <a:lnTo>
                    <a:pt x="44" y="118"/>
                  </a:lnTo>
                  <a:lnTo>
                    <a:pt x="42" y="120"/>
                  </a:lnTo>
                  <a:lnTo>
                    <a:pt x="42" y="120"/>
                  </a:lnTo>
                  <a:lnTo>
                    <a:pt x="42" y="122"/>
                  </a:lnTo>
                  <a:lnTo>
                    <a:pt x="42" y="122"/>
                  </a:lnTo>
                  <a:lnTo>
                    <a:pt x="42" y="124"/>
                  </a:lnTo>
                  <a:lnTo>
                    <a:pt x="42" y="124"/>
                  </a:lnTo>
                  <a:lnTo>
                    <a:pt x="42" y="124"/>
                  </a:lnTo>
                  <a:lnTo>
                    <a:pt x="40" y="130"/>
                  </a:lnTo>
                  <a:lnTo>
                    <a:pt x="38" y="130"/>
                  </a:lnTo>
                  <a:lnTo>
                    <a:pt x="36" y="128"/>
                  </a:lnTo>
                  <a:lnTo>
                    <a:pt x="34" y="128"/>
                  </a:lnTo>
                  <a:lnTo>
                    <a:pt x="32" y="128"/>
                  </a:lnTo>
                  <a:lnTo>
                    <a:pt x="26" y="130"/>
                  </a:lnTo>
                  <a:lnTo>
                    <a:pt x="24" y="130"/>
                  </a:lnTo>
                  <a:lnTo>
                    <a:pt x="22" y="134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18" y="134"/>
                  </a:lnTo>
                  <a:lnTo>
                    <a:pt x="10" y="124"/>
                  </a:lnTo>
                  <a:lnTo>
                    <a:pt x="12" y="120"/>
                  </a:lnTo>
                  <a:lnTo>
                    <a:pt x="0" y="104"/>
                  </a:lnTo>
                  <a:lnTo>
                    <a:pt x="2" y="98"/>
                  </a:lnTo>
                  <a:lnTo>
                    <a:pt x="2" y="98"/>
                  </a:lnTo>
                  <a:close/>
                  <a:moveTo>
                    <a:pt x="46" y="12"/>
                  </a:moveTo>
                  <a:lnTo>
                    <a:pt x="46" y="10"/>
                  </a:lnTo>
                  <a:lnTo>
                    <a:pt x="48" y="8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0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6" y="4"/>
                  </a:lnTo>
                  <a:lnTo>
                    <a:pt x="44" y="6"/>
                  </a:lnTo>
                  <a:lnTo>
                    <a:pt x="44" y="4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6" y="8"/>
                  </a:lnTo>
                  <a:lnTo>
                    <a:pt x="46" y="12"/>
                  </a:lnTo>
                  <a:lnTo>
                    <a:pt x="46" y="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9" name="Country : Cambodia"/>
            <p:cNvSpPr>
              <a:spLocks/>
            </p:cNvSpPr>
            <p:nvPr/>
          </p:nvSpPr>
          <p:spPr bwMode="auto">
            <a:xfrm>
              <a:off x="7010881" y="3752371"/>
              <a:ext cx="139248" cy="114674"/>
            </a:xfrm>
            <a:custGeom>
              <a:avLst/>
              <a:gdLst>
                <a:gd name="T0" fmla="*/ 32 w 68"/>
                <a:gd name="T1" fmla="*/ 54 h 56"/>
                <a:gd name="T2" fmla="*/ 36 w 68"/>
                <a:gd name="T3" fmla="*/ 50 h 56"/>
                <a:gd name="T4" fmla="*/ 40 w 68"/>
                <a:gd name="T5" fmla="*/ 50 h 56"/>
                <a:gd name="T6" fmla="*/ 48 w 68"/>
                <a:gd name="T7" fmla="*/ 50 h 56"/>
                <a:gd name="T8" fmla="*/ 54 w 68"/>
                <a:gd name="T9" fmla="*/ 52 h 56"/>
                <a:gd name="T10" fmla="*/ 52 w 68"/>
                <a:gd name="T11" fmla="*/ 48 h 56"/>
                <a:gd name="T12" fmla="*/ 48 w 68"/>
                <a:gd name="T13" fmla="*/ 44 h 56"/>
                <a:gd name="T14" fmla="*/ 50 w 68"/>
                <a:gd name="T15" fmla="*/ 38 h 56"/>
                <a:gd name="T16" fmla="*/ 56 w 68"/>
                <a:gd name="T17" fmla="*/ 36 h 56"/>
                <a:gd name="T18" fmla="*/ 62 w 68"/>
                <a:gd name="T19" fmla="*/ 32 h 56"/>
                <a:gd name="T20" fmla="*/ 64 w 68"/>
                <a:gd name="T21" fmla="*/ 30 h 56"/>
                <a:gd name="T22" fmla="*/ 66 w 68"/>
                <a:gd name="T23" fmla="*/ 24 h 56"/>
                <a:gd name="T24" fmla="*/ 66 w 68"/>
                <a:gd name="T25" fmla="*/ 18 h 56"/>
                <a:gd name="T26" fmla="*/ 64 w 68"/>
                <a:gd name="T27" fmla="*/ 8 h 56"/>
                <a:gd name="T28" fmla="*/ 60 w 68"/>
                <a:gd name="T29" fmla="*/ 4 h 56"/>
                <a:gd name="T30" fmla="*/ 56 w 68"/>
                <a:gd name="T31" fmla="*/ 2 h 56"/>
                <a:gd name="T32" fmla="*/ 54 w 68"/>
                <a:gd name="T33" fmla="*/ 0 h 56"/>
                <a:gd name="T34" fmla="*/ 46 w 68"/>
                <a:gd name="T35" fmla="*/ 2 h 56"/>
                <a:gd name="T36" fmla="*/ 50 w 68"/>
                <a:gd name="T37" fmla="*/ 8 h 56"/>
                <a:gd name="T38" fmla="*/ 50 w 68"/>
                <a:gd name="T39" fmla="*/ 12 h 56"/>
                <a:gd name="T40" fmla="*/ 44 w 68"/>
                <a:gd name="T41" fmla="*/ 6 h 56"/>
                <a:gd name="T42" fmla="*/ 38 w 68"/>
                <a:gd name="T43" fmla="*/ 4 h 56"/>
                <a:gd name="T44" fmla="*/ 34 w 68"/>
                <a:gd name="T45" fmla="*/ 4 h 56"/>
                <a:gd name="T46" fmla="*/ 28 w 68"/>
                <a:gd name="T47" fmla="*/ 2 h 56"/>
                <a:gd name="T48" fmla="*/ 24 w 68"/>
                <a:gd name="T49" fmla="*/ 2 h 56"/>
                <a:gd name="T50" fmla="*/ 18 w 68"/>
                <a:gd name="T51" fmla="*/ 2 h 56"/>
                <a:gd name="T52" fmla="*/ 10 w 68"/>
                <a:gd name="T53" fmla="*/ 4 h 56"/>
                <a:gd name="T54" fmla="*/ 4 w 68"/>
                <a:gd name="T55" fmla="*/ 8 h 56"/>
                <a:gd name="T56" fmla="*/ 2 w 68"/>
                <a:gd name="T57" fmla="*/ 14 h 56"/>
                <a:gd name="T58" fmla="*/ 2 w 68"/>
                <a:gd name="T59" fmla="*/ 24 h 56"/>
                <a:gd name="T60" fmla="*/ 6 w 68"/>
                <a:gd name="T61" fmla="*/ 28 h 56"/>
                <a:gd name="T62" fmla="*/ 4 w 68"/>
                <a:gd name="T63" fmla="*/ 34 h 56"/>
                <a:gd name="T64" fmla="*/ 6 w 68"/>
                <a:gd name="T65" fmla="*/ 36 h 56"/>
                <a:gd name="T66" fmla="*/ 8 w 68"/>
                <a:gd name="T67" fmla="*/ 40 h 56"/>
                <a:gd name="T68" fmla="*/ 10 w 68"/>
                <a:gd name="T69" fmla="*/ 44 h 56"/>
                <a:gd name="T70" fmla="*/ 12 w 68"/>
                <a:gd name="T71" fmla="*/ 46 h 56"/>
                <a:gd name="T72" fmla="*/ 12 w 68"/>
                <a:gd name="T73" fmla="*/ 50 h 56"/>
                <a:gd name="T74" fmla="*/ 14 w 68"/>
                <a:gd name="T75" fmla="*/ 52 h 56"/>
                <a:gd name="T76" fmla="*/ 16 w 68"/>
                <a:gd name="T77" fmla="*/ 50 h 56"/>
                <a:gd name="T78" fmla="*/ 20 w 68"/>
                <a:gd name="T79" fmla="*/ 48 h 56"/>
                <a:gd name="T80" fmla="*/ 20 w 68"/>
                <a:gd name="T81" fmla="*/ 50 h 56"/>
                <a:gd name="T82" fmla="*/ 18 w 68"/>
                <a:gd name="T83" fmla="*/ 54 h 56"/>
                <a:gd name="T84" fmla="*/ 20 w 68"/>
                <a:gd name="T85" fmla="*/ 56 h 56"/>
                <a:gd name="T86" fmla="*/ 22 w 68"/>
                <a:gd name="T87" fmla="*/ 54 h 56"/>
                <a:gd name="T88" fmla="*/ 24 w 68"/>
                <a:gd name="T89" fmla="*/ 54 h 56"/>
                <a:gd name="T90" fmla="*/ 28 w 68"/>
                <a:gd name="T91" fmla="*/ 5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8" h="56">
                  <a:moveTo>
                    <a:pt x="30" y="56"/>
                  </a:moveTo>
                  <a:lnTo>
                    <a:pt x="32" y="54"/>
                  </a:lnTo>
                  <a:lnTo>
                    <a:pt x="34" y="54"/>
                  </a:lnTo>
                  <a:lnTo>
                    <a:pt x="36" y="50"/>
                  </a:lnTo>
                  <a:lnTo>
                    <a:pt x="38" y="50"/>
                  </a:lnTo>
                  <a:lnTo>
                    <a:pt x="40" y="50"/>
                  </a:lnTo>
                  <a:lnTo>
                    <a:pt x="46" y="50"/>
                  </a:lnTo>
                  <a:lnTo>
                    <a:pt x="48" y="50"/>
                  </a:lnTo>
                  <a:lnTo>
                    <a:pt x="50" y="52"/>
                  </a:lnTo>
                  <a:lnTo>
                    <a:pt x="54" y="52"/>
                  </a:lnTo>
                  <a:lnTo>
                    <a:pt x="52" y="50"/>
                  </a:lnTo>
                  <a:lnTo>
                    <a:pt x="52" y="48"/>
                  </a:lnTo>
                  <a:lnTo>
                    <a:pt x="50" y="46"/>
                  </a:lnTo>
                  <a:lnTo>
                    <a:pt x="48" y="44"/>
                  </a:lnTo>
                  <a:lnTo>
                    <a:pt x="46" y="40"/>
                  </a:lnTo>
                  <a:lnTo>
                    <a:pt x="50" y="38"/>
                  </a:lnTo>
                  <a:lnTo>
                    <a:pt x="54" y="38"/>
                  </a:lnTo>
                  <a:lnTo>
                    <a:pt x="56" y="36"/>
                  </a:lnTo>
                  <a:lnTo>
                    <a:pt x="58" y="34"/>
                  </a:lnTo>
                  <a:lnTo>
                    <a:pt x="62" y="32"/>
                  </a:lnTo>
                  <a:lnTo>
                    <a:pt x="62" y="30"/>
                  </a:lnTo>
                  <a:lnTo>
                    <a:pt x="64" y="30"/>
                  </a:lnTo>
                  <a:lnTo>
                    <a:pt x="66" y="26"/>
                  </a:lnTo>
                  <a:lnTo>
                    <a:pt x="66" y="24"/>
                  </a:lnTo>
                  <a:lnTo>
                    <a:pt x="68" y="20"/>
                  </a:lnTo>
                  <a:lnTo>
                    <a:pt x="66" y="18"/>
                  </a:lnTo>
                  <a:lnTo>
                    <a:pt x="66" y="14"/>
                  </a:lnTo>
                  <a:lnTo>
                    <a:pt x="64" y="8"/>
                  </a:lnTo>
                  <a:lnTo>
                    <a:pt x="62" y="8"/>
                  </a:lnTo>
                  <a:lnTo>
                    <a:pt x="60" y="4"/>
                  </a:lnTo>
                  <a:lnTo>
                    <a:pt x="58" y="4"/>
                  </a:lnTo>
                  <a:lnTo>
                    <a:pt x="56" y="2"/>
                  </a:lnTo>
                  <a:lnTo>
                    <a:pt x="54" y="2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6" y="2"/>
                  </a:lnTo>
                  <a:lnTo>
                    <a:pt x="50" y="6"/>
                  </a:lnTo>
                  <a:lnTo>
                    <a:pt x="50" y="8"/>
                  </a:lnTo>
                  <a:lnTo>
                    <a:pt x="50" y="10"/>
                  </a:lnTo>
                  <a:lnTo>
                    <a:pt x="50" y="12"/>
                  </a:lnTo>
                  <a:lnTo>
                    <a:pt x="46" y="10"/>
                  </a:lnTo>
                  <a:lnTo>
                    <a:pt x="44" y="6"/>
                  </a:lnTo>
                  <a:lnTo>
                    <a:pt x="40" y="6"/>
                  </a:lnTo>
                  <a:lnTo>
                    <a:pt x="38" y="4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2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6" y="4"/>
                  </a:lnTo>
                  <a:lnTo>
                    <a:pt x="4" y="8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6" y="28"/>
                  </a:lnTo>
                  <a:lnTo>
                    <a:pt x="6" y="32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6" y="36"/>
                  </a:lnTo>
                  <a:lnTo>
                    <a:pt x="6" y="38"/>
                  </a:lnTo>
                  <a:lnTo>
                    <a:pt x="8" y="40"/>
                  </a:lnTo>
                  <a:lnTo>
                    <a:pt x="8" y="42"/>
                  </a:lnTo>
                  <a:lnTo>
                    <a:pt x="10" y="44"/>
                  </a:lnTo>
                  <a:lnTo>
                    <a:pt x="12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6" y="52"/>
                  </a:lnTo>
                  <a:lnTo>
                    <a:pt x="16" y="50"/>
                  </a:lnTo>
                  <a:lnTo>
                    <a:pt x="18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50"/>
                  </a:lnTo>
                  <a:lnTo>
                    <a:pt x="20" y="52"/>
                  </a:lnTo>
                  <a:lnTo>
                    <a:pt x="18" y="54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4" y="54"/>
                  </a:lnTo>
                  <a:lnTo>
                    <a:pt x="26" y="56"/>
                  </a:lnTo>
                  <a:lnTo>
                    <a:pt x="28" y="54"/>
                  </a:lnTo>
                  <a:lnTo>
                    <a:pt x="30" y="5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7" name="Country : Brunei"/>
            <p:cNvSpPr>
              <a:spLocks noEditPoints="1"/>
            </p:cNvSpPr>
            <p:nvPr/>
          </p:nvSpPr>
          <p:spPr bwMode="auto">
            <a:xfrm>
              <a:off x="7326236" y="4014484"/>
              <a:ext cx="32764" cy="24573"/>
            </a:xfrm>
            <a:custGeom>
              <a:avLst/>
              <a:gdLst>
                <a:gd name="T0" fmla="*/ 0 w 16"/>
                <a:gd name="T1" fmla="*/ 4 h 12"/>
                <a:gd name="T2" fmla="*/ 2 w 16"/>
                <a:gd name="T3" fmla="*/ 6 h 12"/>
                <a:gd name="T4" fmla="*/ 4 w 16"/>
                <a:gd name="T5" fmla="*/ 6 h 12"/>
                <a:gd name="T6" fmla="*/ 6 w 16"/>
                <a:gd name="T7" fmla="*/ 10 h 12"/>
                <a:gd name="T8" fmla="*/ 8 w 16"/>
                <a:gd name="T9" fmla="*/ 12 h 12"/>
                <a:gd name="T10" fmla="*/ 10 w 16"/>
                <a:gd name="T11" fmla="*/ 10 h 12"/>
                <a:gd name="T12" fmla="*/ 8 w 16"/>
                <a:gd name="T13" fmla="*/ 6 h 12"/>
                <a:gd name="T14" fmla="*/ 10 w 16"/>
                <a:gd name="T15" fmla="*/ 4 h 12"/>
                <a:gd name="T16" fmla="*/ 12 w 16"/>
                <a:gd name="T17" fmla="*/ 4 h 12"/>
                <a:gd name="T18" fmla="*/ 12 w 16"/>
                <a:gd name="T19" fmla="*/ 2 h 12"/>
                <a:gd name="T20" fmla="*/ 10 w 16"/>
                <a:gd name="T21" fmla="*/ 0 h 12"/>
                <a:gd name="T22" fmla="*/ 8 w 16"/>
                <a:gd name="T23" fmla="*/ 0 h 12"/>
                <a:gd name="T24" fmla="*/ 6 w 16"/>
                <a:gd name="T25" fmla="*/ 2 h 12"/>
                <a:gd name="T26" fmla="*/ 0 w 16"/>
                <a:gd name="T27" fmla="*/ 4 h 12"/>
                <a:gd name="T28" fmla="*/ 0 w 16"/>
                <a:gd name="T29" fmla="*/ 4 h 12"/>
                <a:gd name="T30" fmla="*/ 0 w 16"/>
                <a:gd name="T31" fmla="*/ 4 h 12"/>
                <a:gd name="T32" fmla="*/ 12 w 16"/>
                <a:gd name="T33" fmla="*/ 4 h 12"/>
                <a:gd name="T34" fmla="*/ 12 w 16"/>
                <a:gd name="T35" fmla="*/ 6 h 12"/>
                <a:gd name="T36" fmla="*/ 12 w 16"/>
                <a:gd name="T37" fmla="*/ 8 h 12"/>
                <a:gd name="T38" fmla="*/ 14 w 16"/>
                <a:gd name="T39" fmla="*/ 10 h 12"/>
                <a:gd name="T40" fmla="*/ 16 w 16"/>
                <a:gd name="T41" fmla="*/ 8 h 12"/>
                <a:gd name="T42" fmla="*/ 14 w 16"/>
                <a:gd name="T43" fmla="*/ 4 h 12"/>
                <a:gd name="T44" fmla="*/ 14 w 16"/>
                <a:gd name="T45" fmla="*/ 2 h 12"/>
                <a:gd name="T46" fmla="*/ 12 w 16"/>
                <a:gd name="T47" fmla="*/ 4 h 12"/>
                <a:gd name="T48" fmla="*/ 12 w 16"/>
                <a:gd name="T4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" h="12">
                  <a:moveTo>
                    <a:pt x="0" y="4"/>
                  </a:moveTo>
                  <a:lnTo>
                    <a:pt x="2" y="6"/>
                  </a:lnTo>
                  <a:lnTo>
                    <a:pt x="4" y="6"/>
                  </a:lnTo>
                  <a:lnTo>
                    <a:pt x="6" y="10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  <a:moveTo>
                    <a:pt x="12" y="4"/>
                  </a:moveTo>
                  <a:lnTo>
                    <a:pt x="12" y="6"/>
                  </a:lnTo>
                  <a:lnTo>
                    <a:pt x="12" y="8"/>
                  </a:lnTo>
                  <a:lnTo>
                    <a:pt x="14" y="10"/>
                  </a:lnTo>
                  <a:lnTo>
                    <a:pt x="16" y="8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5" name="Blank : Bhutan"/>
            <p:cNvSpPr>
              <a:spLocks/>
            </p:cNvSpPr>
            <p:nvPr/>
          </p:nvSpPr>
          <p:spPr bwMode="auto">
            <a:xfrm>
              <a:off x="6625902" y="3371488"/>
              <a:ext cx="77815" cy="45051"/>
            </a:xfrm>
            <a:custGeom>
              <a:avLst/>
              <a:gdLst>
                <a:gd name="T0" fmla="*/ 0 w 38"/>
                <a:gd name="T1" fmla="*/ 10 h 22"/>
                <a:gd name="T2" fmla="*/ 2 w 38"/>
                <a:gd name="T3" fmla="*/ 8 h 22"/>
                <a:gd name="T4" fmla="*/ 6 w 38"/>
                <a:gd name="T5" fmla="*/ 4 h 22"/>
                <a:gd name="T6" fmla="*/ 12 w 38"/>
                <a:gd name="T7" fmla="*/ 0 h 22"/>
                <a:gd name="T8" fmla="*/ 16 w 38"/>
                <a:gd name="T9" fmla="*/ 0 h 22"/>
                <a:gd name="T10" fmla="*/ 18 w 38"/>
                <a:gd name="T11" fmla="*/ 2 h 22"/>
                <a:gd name="T12" fmla="*/ 24 w 38"/>
                <a:gd name="T13" fmla="*/ 2 h 22"/>
                <a:gd name="T14" fmla="*/ 26 w 38"/>
                <a:gd name="T15" fmla="*/ 2 h 22"/>
                <a:gd name="T16" fmla="*/ 28 w 38"/>
                <a:gd name="T17" fmla="*/ 2 h 22"/>
                <a:gd name="T18" fmla="*/ 32 w 38"/>
                <a:gd name="T19" fmla="*/ 2 h 22"/>
                <a:gd name="T20" fmla="*/ 34 w 38"/>
                <a:gd name="T21" fmla="*/ 4 h 22"/>
                <a:gd name="T22" fmla="*/ 34 w 38"/>
                <a:gd name="T23" fmla="*/ 4 h 22"/>
                <a:gd name="T24" fmla="*/ 34 w 38"/>
                <a:gd name="T25" fmla="*/ 8 h 22"/>
                <a:gd name="T26" fmla="*/ 34 w 38"/>
                <a:gd name="T27" fmla="*/ 10 h 22"/>
                <a:gd name="T28" fmla="*/ 38 w 38"/>
                <a:gd name="T29" fmla="*/ 12 h 22"/>
                <a:gd name="T30" fmla="*/ 38 w 38"/>
                <a:gd name="T31" fmla="*/ 16 h 22"/>
                <a:gd name="T32" fmla="*/ 38 w 38"/>
                <a:gd name="T33" fmla="*/ 18 h 22"/>
                <a:gd name="T34" fmla="*/ 32 w 38"/>
                <a:gd name="T35" fmla="*/ 18 h 22"/>
                <a:gd name="T36" fmla="*/ 30 w 38"/>
                <a:gd name="T37" fmla="*/ 18 h 22"/>
                <a:gd name="T38" fmla="*/ 24 w 38"/>
                <a:gd name="T39" fmla="*/ 20 h 22"/>
                <a:gd name="T40" fmla="*/ 22 w 38"/>
                <a:gd name="T41" fmla="*/ 18 h 22"/>
                <a:gd name="T42" fmla="*/ 20 w 38"/>
                <a:gd name="T43" fmla="*/ 20 h 22"/>
                <a:gd name="T44" fmla="*/ 18 w 38"/>
                <a:gd name="T45" fmla="*/ 22 h 22"/>
                <a:gd name="T46" fmla="*/ 14 w 38"/>
                <a:gd name="T47" fmla="*/ 22 h 22"/>
                <a:gd name="T48" fmla="*/ 8 w 38"/>
                <a:gd name="T49" fmla="*/ 18 h 22"/>
                <a:gd name="T50" fmla="*/ 6 w 38"/>
                <a:gd name="T51" fmla="*/ 20 h 22"/>
                <a:gd name="T52" fmla="*/ 2 w 38"/>
                <a:gd name="T53" fmla="*/ 18 h 22"/>
                <a:gd name="T54" fmla="*/ 0 w 38"/>
                <a:gd name="T55" fmla="*/ 16 h 22"/>
                <a:gd name="T56" fmla="*/ 0 w 38"/>
                <a:gd name="T57" fmla="*/ 12 h 22"/>
                <a:gd name="T58" fmla="*/ 0 w 38"/>
                <a:gd name="T5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22">
                  <a:moveTo>
                    <a:pt x="0" y="10"/>
                  </a:moveTo>
                  <a:lnTo>
                    <a:pt x="2" y="8"/>
                  </a:lnTo>
                  <a:lnTo>
                    <a:pt x="6" y="4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2" y="2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8"/>
                  </a:lnTo>
                  <a:lnTo>
                    <a:pt x="34" y="10"/>
                  </a:lnTo>
                  <a:lnTo>
                    <a:pt x="38" y="12"/>
                  </a:lnTo>
                  <a:lnTo>
                    <a:pt x="38" y="16"/>
                  </a:lnTo>
                  <a:lnTo>
                    <a:pt x="38" y="18"/>
                  </a:lnTo>
                  <a:lnTo>
                    <a:pt x="32" y="18"/>
                  </a:lnTo>
                  <a:lnTo>
                    <a:pt x="30" y="18"/>
                  </a:lnTo>
                  <a:lnTo>
                    <a:pt x="24" y="20"/>
                  </a:lnTo>
                  <a:lnTo>
                    <a:pt x="22" y="18"/>
                  </a:lnTo>
                  <a:lnTo>
                    <a:pt x="20" y="20"/>
                  </a:lnTo>
                  <a:lnTo>
                    <a:pt x="18" y="22"/>
                  </a:lnTo>
                  <a:lnTo>
                    <a:pt x="14" y="22"/>
                  </a:lnTo>
                  <a:lnTo>
                    <a:pt x="8" y="18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6" name="Country : Bhutan"/>
            <p:cNvSpPr>
              <a:spLocks/>
            </p:cNvSpPr>
            <p:nvPr/>
          </p:nvSpPr>
          <p:spPr bwMode="auto">
            <a:xfrm>
              <a:off x="6625902" y="3371488"/>
              <a:ext cx="77815" cy="45051"/>
            </a:xfrm>
            <a:custGeom>
              <a:avLst/>
              <a:gdLst>
                <a:gd name="T0" fmla="*/ 0 w 38"/>
                <a:gd name="T1" fmla="*/ 10 h 22"/>
                <a:gd name="T2" fmla="*/ 2 w 38"/>
                <a:gd name="T3" fmla="*/ 8 h 22"/>
                <a:gd name="T4" fmla="*/ 6 w 38"/>
                <a:gd name="T5" fmla="*/ 4 h 22"/>
                <a:gd name="T6" fmla="*/ 12 w 38"/>
                <a:gd name="T7" fmla="*/ 0 h 22"/>
                <a:gd name="T8" fmla="*/ 16 w 38"/>
                <a:gd name="T9" fmla="*/ 0 h 22"/>
                <a:gd name="T10" fmla="*/ 18 w 38"/>
                <a:gd name="T11" fmla="*/ 2 h 22"/>
                <a:gd name="T12" fmla="*/ 24 w 38"/>
                <a:gd name="T13" fmla="*/ 2 h 22"/>
                <a:gd name="T14" fmla="*/ 26 w 38"/>
                <a:gd name="T15" fmla="*/ 2 h 22"/>
                <a:gd name="T16" fmla="*/ 28 w 38"/>
                <a:gd name="T17" fmla="*/ 2 h 22"/>
                <a:gd name="T18" fmla="*/ 32 w 38"/>
                <a:gd name="T19" fmla="*/ 2 h 22"/>
                <a:gd name="T20" fmla="*/ 34 w 38"/>
                <a:gd name="T21" fmla="*/ 4 h 22"/>
                <a:gd name="T22" fmla="*/ 34 w 38"/>
                <a:gd name="T23" fmla="*/ 4 h 22"/>
                <a:gd name="T24" fmla="*/ 34 w 38"/>
                <a:gd name="T25" fmla="*/ 8 h 22"/>
                <a:gd name="T26" fmla="*/ 34 w 38"/>
                <a:gd name="T27" fmla="*/ 10 h 22"/>
                <a:gd name="T28" fmla="*/ 38 w 38"/>
                <a:gd name="T29" fmla="*/ 12 h 22"/>
                <a:gd name="T30" fmla="*/ 38 w 38"/>
                <a:gd name="T31" fmla="*/ 16 h 22"/>
                <a:gd name="T32" fmla="*/ 38 w 38"/>
                <a:gd name="T33" fmla="*/ 18 h 22"/>
                <a:gd name="T34" fmla="*/ 32 w 38"/>
                <a:gd name="T35" fmla="*/ 18 h 22"/>
                <a:gd name="T36" fmla="*/ 30 w 38"/>
                <a:gd name="T37" fmla="*/ 18 h 22"/>
                <a:gd name="T38" fmla="*/ 24 w 38"/>
                <a:gd name="T39" fmla="*/ 20 h 22"/>
                <a:gd name="T40" fmla="*/ 22 w 38"/>
                <a:gd name="T41" fmla="*/ 18 h 22"/>
                <a:gd name="T42" fmla="*/ 20 w 38"/>
                <a:gd name="T43" fmla="*/ 20 h 22"/>
                <a:gd name="T44" fmla="*/ 18 w 38"/>
                <a:gd name="T45" fmla="*/ 22 h 22"/>
                <a:gd name="T46" fmla="*/ 14 w 38"/>
                <a:gd name="T47" fmla="*/ 22 h 22"/>
                <a:gd name="T48" fmla="*/ 8 w 38"/>
                <a:gd name="T49" fmla="*/ 18 h 22"/>
                <a:gd name="T50" fmla="*/ 6 w 38"/>
                <a:gd name="T51" fmla="*/ 20 h 22"/>
                <a:gd name="T52" fmla="*/ 2 w 38"/>
                <a:gd name="T53" fmla="*/ 18 h 22"/>
                <a:gd name="T54" fmla="*/ 0 w 38"/>
                <a:gd name="T55" fmla="*/ 16 h 22"/>
                <a:gd name="T56" fmla="*/ 0 w 38"/>
                <a:gd name="T57" fmla="*/ 12 h 22"/>
                <a:gd name="T58" fmla="*/ 0 w 38"/>
                <a:gd name="T5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22">
                  <a:moveTo>
                    <a:pt x="0" y="10"/>
                  </a:moveTo>
                  <a:lnTo>
                    <a:pt x="2" y="8"/>
                  </a:lnTo>
                  <a:lnTo>
                    <a:pt x="6" y="4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2" y="2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8"/>
                  </a:lnTo>
                  <a:lnTo>
                    <a:pt x="34" y="10"/>
                  </a:lnTo>
                  <a:lnTo>
                    <a:pt x="38" y="12"/>
                  </a:lnTo>
                  <a:lnTo>
                    <a:pt x="38" y="16"/>
                  </a:lnTo>
                  <a:lnTo>
                    <a:pt x="38" y="18"/>
                  </a:lnTo>
                  <a:lnTo>
                    <a:pt x="32" y="18"/>
                  </a:lnTo>
                  <a:lnTo>
                    <a:pt x="30" y="18"/>
                  </a:lnTo>
                  <a:lnTo>
                    <a:pt x="24" y="20"/>
                  </a:lnTo>
                  <a:lnTo>
                    <a:pt x="22" y="18"/>
                  </a:lnTo>
                  <a:lnTo>
                    <a:pt x="20" y="20"/>
                  </a:lnTo>
                  <a:lnTo>
                    <a:pt x="18" y="22"/>
                  </a:lnTo>
                  <a:lnTo>
                    <a:pt x="14" y="22"/>
                  </a:lnTo>
                  <a:lnTo>
                    <a:pt x="8" y="18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5" name="Country : Bangladesh"/>
            <p:cNvSpPr>
              <a:spLocks noEditPoints="1"/>
            </p:cNvSpPr>
            <p:nvPr/>
          </p:nvSpPr>
          <p:spPr bwMode="auto">
            <a:xfrm>
              <a:off x="6613616" y="3416539"/>
              <a:ext cx="131057" cy="172012"/>
            </a:xfrm>
            <a:custGeom>
              <a:avLst/>
              <a:gdLst>
                <a:gd name="T0" fmla="*/ 62 w 64"/>
                <a:gd name="T1" fmla="*/ 74 h 84"/>
                <a:gd name="T2" fmla="*/ 58 w 64"/>
                <a:gd name="T3" fmla="*/ 78 h 84"/>
                <a:gd name="T4" fmla="*/ 58 w 64"/>
                <a:gd name="T5" fmla="*/ 84 h 84"/>
                <a:gd name="T6" fmla="*/ 54 w 64"/>
                <a:gd name="T7" fmla="*/ 76 h 84"/>
                <a:gd name="T8" fmla="*/ 54 w 64"/>
                <a:gd name="T9" fmla="*/ 70 h 84"/>
                <a:gd name="T10" fmla="*/ 52 w 64"/>
                <a:gd name="T11" fmla="*/ 72 h 84"/>
                <a:gd name="T12" fmla="*/ 52 w 64"/>
                <a:gd name="T13" fmla="*/ 66 h 84"/>
                <a:gd name="T14" fmla="*/ 46 w 64"/>
                <a:gd name="T15" fmla="*/ 54 h 84"/>
                <a:gd name="T16" fmla="*/ 44 w 64"/>
                <a:gd name="T17" fmla="*/ 54 h 84"/>
                <a:gd name="T18" fmla="*/ 38 w 64"/>
                <a:gd name="T19" fmla="*/ 52 h 84"/>
                <a:gd name="T20" fmla="*/ 32 w 64"/>
                <a:gd name="T21" fmla="*/ 48 h 84"/>
                <a:gd name="T22" fmla="*/ 34 w 64"/>
                <a:gd name="T23" fmla="*/ 56 h 84"/>
                <a:gd name="T24" fmla="*/ 36 w 64"/>
                <a:gd name="T25" fmla="*/ 60 h 84"/>
                <a:gd name="T26" fmla="*/ 30 w 64"/>
                <a:gd name="T27" fmla="*/ 68 h 84"/>
                <a:gd name="T28" fmla="*/ 30 w 64"/>
                <a:gd name="T29" fmla="*/ 64 h 84"/>
                <a:gd name="T30" fmla="*/ 28 w 64"/>
                <a:gd name="T31" fmla="*/ 66 h 84"/>
                <a:gd name="T32" fmla="*/ 28 w 64"/>
                <a:gd name="T33" fmla="*/ 58 h 84"/>
                <a:gd name="T34" fmla="*/ 26 w 64"/>
                <a:gd name="T35" fmla="*/ 60 h 84"/>
                <a:gd name="T36" fmla="*/ 26 w 64"/>
                <a:gd name="T37" fmla="*/ 66 h 84"/>
                <a:gd name="T38" fmla="*/ 26 w 64"/>
                <a:gd name="T39" fmla="*/ 68 h 84"/>
                <a:gd name="T40" fmla="*/ 22 w 64"/>
                <a:gd name="T41" fmla="*/ 70 h 84"/>
                <a:gd name="T42" fmla="*/ 18 w 64"/>
                <a:gd name="T43" fmla="*/ 66 h 84"/>
                <a:gd name="T44" fmla="*/ 16 w 64"/>
                <a:gd name="T45" fmla="*/ 60 h 84"/>
                <a:gd name="T46" fmla="*/ 12 w 64"/>
                <a:gd name="T47" fmla="*/ 48 h 84"/>
                <a:gd name="T48" fmla="*/ 12 w 64"/>
                <a:gd name="T49" fmla="*/ 38 h 84"/>
                <a:gd name="T50" fmla="*/ 2 w 64"/>
                <a:gd name="T51" fmla="*/ 30 h 84"/>
                <a:gd name="T52" fmla="*/ 6 w 64"/>
                <a:gd name="T53" fmla="*/ 22 h 84"/>
                <a:gd name="T54" fmla="*/ 10 w 64"/>
                <a:gd name="T55" fmla="*/ 20 h 84"/>
                <a:gd name="T56" fmla="*/ 8 w 64"/>
                <a:gd name="T57" fmla="*/ 14 h 84"/>
                <a:gd name="T58" fmla="*/ 0 w 64"/>
                <a:gd name="T59" fmla="*/ 10 h 84"/>
                <a:gd name="T60" fmla="*/ 2 w 64"/>
                <a:gd name="T61" fmla="*/ 2 h 84"/>
                <a:gd name="T62" fmla="*/ 4 w 64"/>
                <a:gd name="T63" fmla="*/ 0 h 84"/>
                <a:gd name="T64" fmla="*/ 6 w 64"/>
                <a:gd name="T65" fmla="*/ 4 h 84"/>
                <a:gd name="T66" fmla="*/ 12 w 64"/>
                <a:gd name="T67" fmla="*/ 6 h 84"/>
                <a:gd name="T68" fmla="*/ 12 w 64"/>
                <a:gd name="T69" fmla="*/ 4 h 84"/>
                <a:gd name="T70" fmla="*/ 18 w 64"/>
                <a:gd name="T71" fmla="*/ 8 h 84"/>
                <a:gd name="T72" fmla="*/ 20 w 64"/>
                <a:gd name="T73" fmla="*/ 10 h 84"/>
                <a:gd name="T74" fmla="*/ 22 w 64"/>
                <a:gd name="T75" fmla="*/ 16 h 84"/>
                <a:gd name="T76" fmla="*/ 26 w 64"/>
                <a:gd name="T77" fmla="*/ 18 h 84"/>
                <a:gd name="T78" fmla="*/ 38 w 64"/>
                <a:gd name="T79" fmla="*/ 20 h 84"/>
                <a:gd name="T80" fmla="*/ 48 w 64"/>
                <a:gd name="T81" fmla="*/ 20 h 84"/>
                <a:gd name="T82" fmla="*/ 52 w 64"/>
                <a:gd name="T83" fmla="*/ 22 h 84"/>
                <a:gd name="T84" fmla="*/ 52 w 64"/>
                <a:gd name="T85" fmla="*/ 28 h 84"/>
                <a:gd name="T86" fmla="*/ 48 w 64"/>
                <a:gd name="T87" fmla="*/ 36 h 84"/>
                <a:gd name="T88" fmla="*/ 46 w 64"/>
                <a:gd name="T89" fmla="*/ 36 h 84"/>
                <a:gd name="T90" fmla="*/ 42 w 64"/>
                <a:gd name="T91" fmla="*/ 40 h 84"/>
                <a:gd name="T92" fmla="*/ 44 w 64"/>
                <a:gd name="T93" fmla="*/ 46 h 84"/>
                <a:gd name="T94" fmla="*/ 48 w 64"/>
                <a:gd name="T95" fmla="*/ 52 h 84"/>
                <a:gd name="T96" fmla="*/ 50 w 64"/>
                <a:gd name="T97" fmla="*/ 48 h 84"/>
                <a:gd name="T98" fmla="*/ 52 w 64"/>
                <a:gd name="T99" fmla="*/ 44 h 84"/>
                <a:gd name="T100" fmla="*/ 54 w 64"/>
                <a:gd name="T101" fmla="*/ 44 h 84"/>
                <a:gd name="T102" fmla="*/ 58 w 64"/>
                <a:gd name="T103" fmla="*/ 46 h 84"/>
                <a:gd name="T104" fmla="*/ 58 w 64"/>
                <a:gd name="T105" fmla="*/ 54 h 84"/>
                <a:gd name="T106" fmla="*/ 62 w 64"/>
                <a:gd name="T107" fmla="*/ 64 h 84"/>
                <a:gd name="T108" fmla="*/ 62 w 64"/>
                <a:gd name="T109" fmla="*/ 68 h 84"/>
                <a:gd name="T110" fmla="*/ 46 w 64"/>
                <a:gd name="T111" fmla="*/ 58 h 84"/>
                <a:gd name="T112" fmla="*/ 44 w 64"/>
                <a:gd name="T113" fmla="*/ 60 h 84"/>
                <a:gd name="T114" fmla="*/ 46 w 64"/>
                <a:gd name="T115" fmla="*/ 58 h 84"/>
                <a:gd name="T116" fmla="*/ 40 w 64"/>
                <a:gd name="T117" fmla="*/ 62 h 84"/>
                <a:gd name="T118" fmla="*/ 42 w 64"/>
                <a:gd name="T119" fmla="*/ 58 h 84"/>
                <a:gd name="T120" fmla="*/ 40 w 64"/>
                <a:gd name="T121" fmla="*/ 58 h 84"/>
                <a:gd name="T122" fmla="*/ 34 w 64"/>
                <a:gd name="T123" fmla="*/ 56 h 84"/>
                <a:gd name="T124" fmla="*/ 40 w 64"/>
                <a:gd name="T125" fmla="*/ 6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4" h="84">
                  <a:moveTo>
                    <a:pt x="64" y="68"/>
                  </a:moveTo>
                  <a:lnTo>
                    <a:pt x="64" y="72"/>
                  </a:lnTo>
                  <a:lnTo>
                    <a:pt x="62" y="74"/>
                  </a:lnTo>
                  <a:lnTo>
                    <a:pt x="60" y="74"/>
                  </a:lnTo>
                  <a:lnTo>
                    <a:pt x="58" y="76"/>
                  </a:lnTo>
                  <a:lnTo>
                    <a:pt x="58" y="78"/>
                  </a:lnTo>
                  <a:lnTo>
                    <a:pt x="58" y="80"/>
                  </a:lnTo>
                  <a:lnTo>
                    <a:pt x="58" y="80"/>
                  </a:lnTo>
                  <a:lnTo>
                    <a:pt x="58" y="84"/>
                  </a:lnTo>
                  <a:lnTo>
                    <a:pt x="58" y="84"/>
                  </a:lnTo>
                  <a:lnTo>
                    <a:pt x="56" y="78"/>
                  </a:lnTo>
                  <a:lnTo>
                    <a:pt x="54" y="76"/>
                  </a:lnTo>
                  <a:lnTo>
                    <a:pt x="54" y="74"/>
                  </a:lnTo>
                  <a:lnTo>
                    <a:pt x="54" y="72"/>
                  </a:lnTo>
                  <a:lnTo>
                    <a:pt x="54" y="70"/>
                  </a:lnTo>
                  <a:lnTo>
                    <a:pt x="54" y="72"/>
                  </a:lnTo>
                  <a:lnTo>
                    <a:pt x="52" y="74"/>
                  </a:lnTo>
                  <a:lnTo>
                    <a:pt x="52" y="72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2" y="64"/>
                  </a:lnTo>
                  <a:lnTo>
                    <a:pt x="50" y="62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4" y="54"/>
                  </a:lnTo>
                  <a:lnTo>
                    <a:pt x="42" y="56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6" y="52"/>
                  </a:lnTo>
                  <a:lnTo>
                    <a:pt x="34" y="50"/>
                  </a:lnTo>
                  <a:lnTo>
                    <a:pt x="32" y="48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6"/>
                  </a:lnTo>
                  <a:lnTo>
                    <a:pt x="32" y="56"/>
                  </a:lnTo>
                  <a:lnTo>
                    <a:pt x="34" y="56"/>
                  </a:lnTo>
                  <a:lnTo>
                    <a:pt x="36" y="60"/>
                  </a:lnTo>
                  <a:lnTo>
                    <a:pt x="34" y="64"/>
                  </a:lnTo>
                  <a:lnTo>
                    <a:pt x="32" y="64"/>
                  </a:lnTo>
                  <a:lnTo>
                    <a:pt x="30" y="68"/>
                  </a:lnTo>
                  <a:lnTo>
                    <a:pt x="28" y="66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32" y="62"/>
                  </a:lnTo>
                  <a:lnTo>
                    <a:pt x="30" y="64"/>
                  </a:lnTo>
                  <a:lnTo>
                    <a:pt x="28" y="66"/>
                  </a:lnTo>
                  <a:lnTo>
                    <a:pt x="26" y="64"/>
                  </a:lnTo>
                  <a:lnTo>
                    <a:pt x="28" y="60"/>
                  </a:lnTo>
                  <a:lnTo>
                    <a:pt x="28" y="58"/>
                  </a:lnTo>
                  <a:lnTo>
                    <a:pt x="26" y="58"/>
                  </a:lnTo>
                  <a:lnTo>
                    <a:pt x="28" y="58"/>
                  </a:lnTo>
                  <a:lnTo>
                    <a:pt x="26" y="60"/>
                  </a:lnTo>
                  <a:lnTo>
                    <a:pt x="26" y="62"/>
                  </a:lnTo>
                  <a:lnTo>
                    <a:pt x="26" y="64"/>
                  </a:lnTo>
                  <a:lnTo>
                    <a:pt x="26" y="66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4" y="68"/>
                  </a:lnTo>
                  <a:lnTo>
                    <a:pt x="22" y="68"/>
                  </a:lnTo>
                  <a:lnTo>
                    <a:pt x="22" y="70"/>
                  </a:lnTo>
                  <a:lnTo>
                    <a:pt x="20" y="70"/>
                  </a:lnTo>
                  <a:lnTo>
                    <a:pt x="20" y="68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8" y="62"/>
                  </a:lnTo>
                  <a:lnTo>
                    <a:pt x="16" y="60"/>
                  </a:lnTo>
                  <a:lnTo>
                    <a:pt x="16" y="58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6"/>
                  </a:lnTo>
                  <a:lnTo>
                    <a:pt x="12" y="42"/>
                  </a:lnTo>
                  <a:lnTo>
                    <a:pt x="12" y="38"/>
                  </a:lnTo>
                  <a:lnTo>
                    <a:pt x="8" y="34"/>
                  </a:lnTo>
                  <a:lnTo>
                    <a:pt x="4" y="34"/>
                  </a:lnTo>
                  <a:lnTo>
                    <a:pt x="2" y="30"/>
                  </a:lnTo>
                  <a:lnTo>
                    <a:pt x="2" y="26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4" y="16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0" y="10"/>
                  </a:lnTo>
                  <a:lnTo>
                    <a:pt x="20" y="12"/>
                  </a:lnTo>
                  <a:lnTo>
                    <a:pt x="22" y="14"/>
                  </a:lnTo>
                  <a:lnTo>
                    <a:pt x="22" y="16"/>
                  </a:lnTo>
                  <a:lnTo>
                    <a:pt x="22" y="18"/>
                  </a:lnTo>
                  <a:lnTo>
                    <a:pt x="24" y="20"/>
                  </a:lnTo>
                  <a:lnTo>
                    <a:pt x="26" y="18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8" y="20"/>
                  </a:lnTo>
                  <a:lnTo>
                    <a:pt x="42" y="20"/>
                  </a:lnTo>
                  <a:lnTo>
                    <a:pt x="46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50" y="20"/>
                  </a:lnTo>
                  <a:lnTo>
                    <a:pt x="52" y="22"/>
                  </a:lnTo>
                  <a:lnTo>
                    <a:pt x="54" y="22"/>
                  </a:lnTo>
                  <a:lnTo>
                    <a:pt x="52" y="26"/>
                  </a:lnTo>
                  <a:lnTo>
                    <a:pt x="52" y="28"/>
                  </a:lnTo>
                  <a:lnTo>
                    <a:pt x="50" y="32"/>
                  </a:lnTo>
                  <a:lnTo>
                    <a:pt x="48" y="34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4" y="38"/>
                  </a:lnTo>
                  <a:lnTo>
                    <a:pt x="42" y="38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42" y="44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6" y="48"/>
                  </a:lnTo>
                  <a:lnTo>
                    <a:pt x="48" y="52"/>
                  </a:lnTo>
                  <a:lnTo>
                    <a:pt x="50" y="52"/>
                  </a:lnTo>
                  <a:lnTo>
                    <a:pt x="50" y="50"/>
                  </a:lnTo>
                  <a:lnTo>
                    <a:pt x="50" y="48"/>
                  </a:lnTo>
                  <a:lnTo>
                    <a:pt x="50" y="46"/>
                  </a:lnTo>
                  <a:lnTo>
                    <a:pt x="50" y="46"/>
                  </a:lnTo>
                  <a:lnTo>
                    <a:pt x="52" y="44"/>
                  </a:lnTo>
                  <a:lnTo>
                    <a:pt x="50" y="44"/>
                  </a:lnTo>
                  <a:lnTo>
                    <a:pt x="52" y="42"/>
                  </a:lnTo>
                  <a:lnTo>
                    <a:pt x="54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8" y="46"/>
                  </a:lnTo>
                  <a:lnTo>
                    <a:pt x="58" y="50"/>
                  </a:lnTo>
                  <a:lnTo>
                    <a:pt x="58" y="52"/>
                  </a:lnTo>
                  <a:lnTo>
                    <a:pt x="58" y="54"/>
                  </a:lnTo>
                  <a:lnTo>
                    <a:pt x="60" y="60"/>
                  </a:lnTo>
                  <a:lnTo>
                    <a:pt x="60" y="62"/>
                  </a:lnTo>
                  <a:lnTo>
                    <a:pt x="62" y="64"/>
                  </a:lnTo>
                  <a:lnTo>
                    <a:pt x="62" y="66"/>
                  </a:lnTo>
                  <a:lnTo>
                    <a:pt x="62" y="66"/>
                  </a:lnTo>
                  <a:lnTo>
                    <a:pt x="62" y="68"/>
                  </a:lnTo>
                  <a:lnTo>
                    <a:pt x="64" y="68"/>
                  </a:lnTo>
                  <a:lnTo>
                    <a:pt x="64" y="68"/>
                  </a:lnTo>
                  <a:close/>
                  <a:moveTo>
                    <a:pt x="46" y="58"/>
                  </a:moveTo>
                  <a:lnTo>
                    <a:pt x="46" y="58"/>
                  </a:lnTo>
                  <a:lnTo>
                    <a:pt x="44" y="58"/>
                  </a:lnTo>
                  <a:lnTo>
                    <a:pt x="44" y="60"/>
                  </a:lnTo>
                  <a:lnTo>
                    <a:pt x="46" y="60"/>
                  </a:lnTo>
                  <a:lnTo>
                    <a:pt x="46" y="58"/>
                  </a:lnTo>
                  <a:lnTo>
                    <a:pt x="46" y="58"/>
                  </a:lnTo>
                  <a:close/>
                  <a:moveTo>
                    <a:pt x="40" y="58"/>
                  </a:moveTo>
                  <a:lnTo>
                    <a:pt x="42" y="60"/>
                  </a:lnTo>
                  <a:lnTo>
                    <a:pt x="40" y="62"/>
                  </a:lnTo>
                  <a:lnTo>
                    <a:pt x="42" y="64"/>
                  </a:lnTo>
                  <a:lnTo>
                    <a:pt x="44" y="60"/>
                  </a:lnTo>
                  <a:lnTo>
                    <a:pt x="42" y="58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8"/>
                  </a:lnTo>
                  <a:lnTo>
                    <a:pt x="40" y="58"/>
                  </a:lnTo>
                  <a:close/>
                  <a:moveTo>
                    <a:pt x="38" y="56"/>
                  </a:moveTo>
                  <a:lnTo>
                    <a:pt x="34" y="56"/>
                  </a:lnTo>
                  <a:lnTo>
                    <a:pt x="36" y="58"/>
                  </a:lnTo>
                  <a:lnTo>
                    <a:pt x="36" y="62"/>
                  </a:lnTo>
                  <a:lnTo>
                    <a:pt x="40" y="62"/>
                  </a:lnTo>
                  <a:lnTo>
                    <a:pt x="38" y="58"/>
                  </a:lnTo>
                  <a:lnTo>
                    <a:pt x="38" y="5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8" name="Blank : Afghanistan"/>
            <p:cNvSpPr>
              <a:spLocks/>
            </p:cNvSpPr>
            <p:nvPr/>
          </p:nvSpPr>
          <p:spPr bwMode="auto">
            <a:xfrm>
              <a:off x="5880518" y="3064324"/>
              <a:ext cx="344023" cy="286686"/>
            </a:xfrm>
            <a:custGeom>
              <a:avLst/>
              <a:gdLst>
                <a:gd name="T0" fmla="*/ 154 w 168"/>
                <a:gd name="T1" fmla="*/ 14 h 140"/>
                <a:gd name="T2" fmla="*/ 162 w 168"/>
                <a:gd name="T3" fmla="*/ 14 h 140"/>
                <a:gd name="T4" fmla="*/ 164 w 168"/>
                <a:gd name="T5" fmla="*/ 20 h 140"/>
                <a:gd name="T6" fmla="*/ 158 w 168"/>
                <a:gd name="T7" fmla="*/ 26 h 140"/>
                <a:gd name="T8" fmla="*/ 138 w 168"/>
                <a:gd name="T9" fmla="*/ 30 h 140"/>
                <a:gd name="T10" fmla="*/ 130 w 168"/>
                <a:gd name="T11" fmla="*/ 36 h 140"/>
                <a:gd name="T12" fmla="*/ 132 w 168"/>
                <a:gd name="T13" fmla="*/ 50 h 140"/>
                <a:gd name="T14" fmla="*/ 130 w 168"/>
                <a:gd name="T15" fmla="*/ 66 h 140"/>
                <a:gd name="T16" fmla="*/ 118 w 168"/>
                <a:gd name="T17" fmla="*/ 68 h 140"/>
                <a:gd name="T18" fmla="*/ 118 w 168"/>
                <a:gd name="T19" fmla="*/ 74 h 140"/>
                <a:gd name="T20" fmla="*/ 116 w 168"/>
                <a:gd name="T21" fmla="*/ 82 h 140"/>
                <a:gd name="T22" fmla="*/ 112 w 168"/>
                <a:gd name="T23" fmla="*/ 88 h 140"/>
                <a:gd name="T24" fmla="*/ 110 w 168"/>
                <a:gd name="T25" fmla="*/ 94 h 140"/>
                <a:gd name="T26" fmla="*/ 106 w 168"/>
                <a:gd name="T27" fmla="*/ 100 h 140"/>
                <a:gd name="T28" fmla="*/ 102 w 168"/>
                <a:gd name="T29" fmla="*/ 102 h 140"/>
                <a:gd name="T30" fmla="*/ 96 w 168"/>
                <a:gd name="T31" fmla="*/ 104 h 140"/>
                <a:gd name="T32" fmla="*/ 92 w 168"/>
                <a:gd name="T33" fmla="*/ 110 h 140"/>
                <a:gd name="T34" fmla="*/ 84 w 168"/>
                <a:gd name="T35" fmla="*/ 112 h 140"/>
                <a:gd name="T36" fmla="*/ 80 w 168"/>
                <a:gd name="T37" fmla="*/ 116 h 140"/>
                <a:gd name="T38" fmla="*/ 78 w 168"/>
                <a:gd name="T39" fmla="*/ 126 h 140"/>
                <a:gd name="T40" fmla="*/ 78 w 168"/>
                <a:gd name="T41" fmla="*/ 132 h 140"/>
                <a:gd name="T42" fmla="*/ 66 w 168"/>
                <a:gd name="T43" fmla="*/ 136 h 140"/>
                <a:gd name="T44" fmla="*/ 54 w 168"/>
                <a:gd name="T45" fmla="*/ 138 h 140"/>
                <a:gd name="T46" fmla="*/ 30 w 168"/>
                <a:gd name="T47" fmla="*/ 140 h 140"/>
                <a:gd name="T48" fmla="*/ 24 w 168"/>
                <a:gd name="T49" fmla="*/ 120 h 140"/>
                <a:gd name="T50" fmla="*/ 20 w 168"/>
                <a:gd name="T51" fmla="*/ 108 h 140"/>
                <a:gd name="T52" fmla="*/ 8 w 168"/>
                <a:gd name="T53" fmla="*/ 100 h 140"/>
                <a:gd name="T54" fmla="*/ 4 w 168"/>
                <a:gd name="T55" fmla="*/ 86 h 140"/>
                <a:gd name="T56" fmla="*/ 8 w 168"/>
                <a:gd name="T57" fmla="*/ 78 h 140"/>
                <a:gd name="T58" fmla="*/ 2 w 168"/>
                <a:gd name="T59" fmla="*/ 70 h 140"/>
                <a:gd name="T60" fmla="*/ 2 w 168"/>
                <a:gd name="T61" fmla="*/ 64 h 140"/>
                <a:gd name="T62" fmla="*/ 6 w 168"/>
                <a:gd name="T63" fmla="*/ 60 h 140"/>
                <a:gd name="T64" fmla="*/ 6 w 168"/>
                <a:gd name="T65" fmla="*/ 56 h 140"/>
                <a:gd name="T66" fmla="*/ 6 w 168"/>
                <a:gd name="T67" fmla="*/ 48 h 140"/>
                <a:gd name="T68" fmla="*/ 10 w 168"/>
                <a:gd name="T69" fmla="*/ 48 h 140"/>
                <a:gd name="T70" fmla="*/ 16 w 168"/>
                <a:gd name="T71" fmla="*/ 48 h 140"/>
                <a:gd name="T72" fmla="*/ 22 w 168"/>
                <a:gd name="T73" fmla="*/ 52 h 140"/>
                <a:gd name="T74" fmla="*/ 28 w 168"/>
                <a:gd name="T75" fmla="*/ 52 h 140"/>
                <a:gd name="T76" fmla="*/ 32 w 168"/>
                <a:gd name="T77" fmla="*/ 46 h 140"/>
                <a:gd name="T78" fmla="*/ 40 w 168"/>
                <a:gd name="T79" fmla="*/ 42 h 140"/>
                <a:gd name="T80" fmla="*/ 44 w 168"/>
                <a:gd name="T81" fmla="*/ 38 h 140"/>
                <a:gd name="T82" fmla="*/ 48 w 168"/>
                <a:gd name="T83" fmla="*/ 28 h 140"/>
                <a:gd name="T84" fmla="*/ 46 w 168"/>
                <a:gd name="T85" fmla="*/ 24 h 140"/>
                <a:gd name="T86" fmla="*/ 52 w 168"/>
                <a:gd name="T87" fmla="*/ 22 h 140"/>
                <a:gd name="T88" fmla="*/ 60 w 168"/>
                <a:gd name="T89" fmla="*/ 18 h 140"/>
                <a:gd name="T90" fmla="*/ 66 w 168"/>
                <a:gd name="T91" fmla="*/ 20 h 140"/>
                <a:gd name="T92" fmla="*/ 74 w 168"/>
                <a:gd name="T93" fmla="*/ 22 h 140"/>
                <a:gd name="T94" fmla="*/ 80 w 168"/>
                <a:gd name="T95" fmla="*/ 20 h 140"/>
                <a:gd name="T96" fmla="*/ 90 w 168"/>
                <a:gd name="T97" fmla="*/ 24 h 140"/>
                <a:gd name="T98" fmla="*/ 96 w 168"/>
                <a:gd name="T99" fmla="*/ 20 h 140"/>
                <a:gd name="T100" fmla="*/ 100 w 168"/>
                <a:gd name="T101" fmla="*/ 22 h 140"/>
                <a:gd name="T102" fmla="*/ 102 w 168"/>
                <a:gd name="T103" fmla="*/ 18 h 140"/>
                <a:gd name="T104" fmla="*/ 106 w 168"/>
                <a:gd name="T105" fmla="*/ 14 h 140"/>
                <a:gd name="T106" fmla="*/ 110 w 168"/>
                <a:gd name="T107" fmla="*/ 16 h 140"/>
                <a:gd name="T108" fmla="*/ 112 w 168"/>
                <a:gd name="T109" fmla="*/ 8 h 140"/>
                <a:gd name="T110" fmla="*/ 116 w 168"/>
                <a:gd name="T111" fmla="*/ 0 h 140"/>
                <a:gd name="T112" fmla="*/ 124 w 168"/>
                <a:gd name="T113" fmla="*/ 4 h 140"/>
                <a:gd name="T114" fmla="*/ 124 w 168"/>
                <a:gd name="T115" fmla="*/ 10 h 140"/>
                <a:gd name="T116" fmla="*/ 126 w 168"/>
                <a:gd name="T117" fmla="*/ 16 h 140"/>
                <a:gd name="T118" fmla="*/ 128 w 168"/>
                <a:gd name="T119" fmla="*/ 26 h 140"/>
                <a:gd name="T120" fmla="*/ 134 w 168"/>
                <a:gd name="T121" fmla="*/ 28 h 140"/>
                <a:gd name="T122" fmla="*/ 142 w 168"/>
                <a:gd name="T123" fmla="*/ 24 h 140"/>
                <a:gd name="T124" fmla="*/ 146 w 168"/>
                <a:gd name="T125" fmla="*/ 1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" h="140">
                  <a:moveTo>
                    <a:pt x="146" y="18"/>
                  </a:moveTo>
                  <a:lnTo>
                    <a:pt x="152" y="14"/>
                  </a:lnTo>
                  <a:lnTo>
                    <a:pt x="154" y="14"/>
                  </a:lnTo>
                  <a:lnTo>
                    <a:pt x="156" y="16"/>
                  </a:lnTo>
                  <a:lnTo>
                    <a:pt x="160" y="16"/>
                  </a:lnTo>
                  <a:lnTo>
                    <a:pt x="162" y="14"/>
                  </a:lnTo>
                  <a:lnTo>
                    <a:pt x="166" y="14"/>
                  </a:lnTo>
                  <a:lnTo>
                    <a:pt x="168" y="16"/>
                  </a:lnTo>
                  <a:lnTo>
                    <a:pt x="164" y="20"/>
                  </a:lnTo>
                  <a:lnTo>
                    <a:pt x="166" y="20"/>
                  </a:lnTo>
                  <a:lnTo>
                    <a:pt x="164" y="24"/>
                  </a:lnTo>
                  <a:lnTo>
                    <a:pt x="158" y="26"/>
                  </a:lnTo>
                  <a:lnTo>
                    <a:pt x="146" y="28"/>
                  </a:lnTo>
                  <a:lnTo>
                    <a:pt x="142" y="28"/>
                  </a:lnTo>
                  <a:lnTo>
                    <a:pt x="138" y="30"/>
                  </a:lnTo>
                  <a:lnTo>
                    <a:pt x="134" y="32"/>
                  </a:lnTo>
                  <a:lnTo>
                    <a:pt x="132" y="32"/>
                  </a:lnTo>
                  <a:lnTo>
                    <a:pt x="130" y="36"/>
                  </a:lnTo>
                  <a:lnTo>
                    <a:pt x="128" y="38"/>
                  </a:lnTo>
                  <a:lnTo>
                    <a:pt x="132" y="46"/>
                  </a:lnTo>
                  <a:lnTo>
                    <a:pt x="132" y="50"/>
                  </a:lnTo>
                  <a:lnTo>
                    <a:pt x="126" y="58"/>
                  </a:lnTo>
                  <a:lnTo>
                    <a:pt x="130" y="62"/>
                  </a:lnTo>
                  <a:lnTo>
                    <a:pt x="130" y="66"/>
                  </a:lnTo>
                  <a:lnTo>
                    <a:pt x="126" y="70"/>
                  </a:lnTo>
                  <a:lnTo>
                    <a:pt x="122" y="70"/>
                  </a:lnTo>
                  <a:lnTo>
                    <a:pt x="118" y="68"/>
                  </a:lnTo>
                  <a:lnTo>
                    <a:pt x="114" y="70"/>
                  </a:lnTo>
                  <a:lnTo>
                    <a:pt x="116" y="74"/>
                  </a:lnTo>
                  <a:lnTo>
                    <a:pt x="118" y="74"/>
                  </a:lnTo>
                  <a:lnTo>
                    <a:pt x="120" y="78"/>
                  </a:lnTo>
                  <a:lnTo>
                    <a:pt x="120" y="80"/>
                  </a:lnTo>
                  <a:lnTo>
                    <a:pt x="116" y="82"/>
                  </a:lnTo>
                  <a:lnTo>
                    <a:pt x="114" y="82"/>
                  </a:lnTo>
                  <a:lnTo>
                    <a:pt x="112" y="84"/>
                  </a:lnTo>
                  <a:lnTo>
                    <a:pt x="112" y="88"/>
                  </a:lnTo>
                  <a:lnTo>
                    <a:pt x="112" y="92"/>
                  </a:lnTo>
                  <a:lnTo>
                    <a:pt x="112" y="94"/>
                  </a:lnTo>
                  <a:lnTo>
                    <a:pt x="110" y="94"/>
                  </a:lnTo>
                  <a:lnTo>
                    <a:pt x="112" y="100"/>
                  </a:lnTo>
                  <a:lnTo>
                    <a:pt x="108" y="104"/>
                  </a:lnTo>
                  <a:lnTo>
                    <a:pt x="106" y="100"/>
                  </a:lnTo>
                  <a:lnTo>
                    <a:pt x="104" y="100"/>
                  </a:lnTo>
                  <a:lnTo>
                    <a:pt x="104" y="102"/>
                  </a:lnTo>
                  <a:lnTo>
                    <a:pt x="102" y="102"/>
                  </a:lnTo>
                  <a:lnTo>
                    <a:pt x="100" y="102"/>
                  </a:lnTo>
                  <a:lnTo>
                    <a:pt x="98" y="102"/>
                  </a:lnTo>
                  <a:lnTo>
                    <a:pt x="96" y="104"/>
                  </a:lnTo>
                  <a:lnTo>
                    <a:pt x="92" y="106"/>
                  </a:lnTo>
                  <a:lnTo>
                    <a:pt x="94" y="108"/>
                  </a:lnTo>
                  <a:lnTo>
                    <a:pt x="92" y="110"/>
                  </a:lnTo>
                  <a:lnTo>
                    <a:pt x="88" y="112"/>
                  </a:lnTo>
                  <a:lnTo>
                    <a:pt x="86" y="110"/>
                  </a:lnTo>
                  <a:lnTo>
                    <a:pt x="84" y="112"/>
                  </a:lnTo>
                  <a:lnTo>
                    <a:pt x="82" y="112"/>
                  </a:lnTo>
                  <a:lnTo>
                    <a:pt x="82" y="114"/>
                  </a:lnTo>
                  <a:lnTo>
                    <a:pt x="80" y="116"/>
                  </a:lnTo>
                  <a:lnTo>
                    <a:pt x="78" y="118"/>
                  </a:lnTo>
                  <a:lnTo>
                    <a:pt x="78" y="122"/>
                  </a:lnTo>
                  <a:lnTo>
                    <a:pt x="78" y="126"/>
                  </a:lnTo>
                  <a:lnTo>
                    <a:pt x="78" y="128"/>
                  </a:lnTo>
                  <a:lnTo>
                    <a:pt x="80" y="130"/>
                  </a:lnTo>
                  <a:lnTo>
                    <a:pt x="78" y="132"/>
                  </a:lnTo>
                  <a:lnTo>
                    <a:pt x="74" y="134"/>
                  </a:lnTo>
                  <a:lnTo>
                    <a:pt x="70" y="134"/>
                  </a:lnTo>
                  <a:lnTo>
                    <a:pt x="66" y="136"/>
                  </a:lnTo>
                  <a:lnTo>
                    <a:pt x="58" y="136"/>
                  </a:lnTo>
                  <a:lnTo>
                    <a:pt x="54" y="136"/>
                  </a:lnTo>
                  <a:lnTo>
                    <a:pt x="54" y="138"/>
                  </a:lnTo>
                  <a:lnTo>
                    <a:pt x="50" y="138"/>
                  </a:lnTo>
                  <a:lnTo>
                    <a:pt x="44" y="140"/>
                  </a:lnTo>
                  <a:lnTo>
                    <a:pt x="30" y="140"/>
                  </a:lnTo>
                  <a:lnTo>
                    <a:pt x="14" y="134"/>
                  </a:lnTo>
                  <a:lnTo>
                    <a:pt x="22" y="122"/>
                  </a:lnTo>
                  <a:lnTo>
                    <a:pt x="24" y="120"/>
                  </a:lnTo>
                  <a:lnTo>
                    <a:pt x="22" y="116"/>
                  </a:lnTo>
                  <a:lnTo>
                    <a:pt x="22" y="112"/>
                  </a:lnTo>
                  <a:lnTo>
                    <a:pt x="20" y="108"/>
                  </a:lnTo>
                  <a:lnTo>
                    <a:pt x="10" y="108"/>
                  </a:lnTo>
                  <a:lnTo>
                    <a:pt x="10" y="102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2"/>
                  </a:lnTo>
                  <a:lnTo>
                    <a:pt x="4" y="86"/>
                  </a:lnTo>
                  <a:lnTo>
                    <a:pt x="4" y="84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2" y="78"/>
                  </a:lnTo>
                  <a:lnTo>
                    <a:pt x="2" y="74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4" y="66"/>
                  </a:lnTo>
                  <a:lnTo>
                    <a:pt x="2" y="64"/>
                  </a:lnTo>
                  <a:lnTo>
                    <a:pt x="0" y="64"/>
                  </a:lnTo>
                  <a:lnTo>
                    <a:pt x="4" y="62"/>
                  </a:lnTo>
                  <a:lnTo>
                    <a:pt x="6" y="60"/>
                  </a:lnTo>
                  <a:lnTo>
                    <a:pt x="6" y="58"/>
                  </a:lnTo>
                  <a:lnTo>
                    <a:pt x="8" y="58"/>
                  </a:lnTo>
                  <a:lnTo>
                    <a:pt x="6" y="56"/>
                  </a:lnTo>
                  <a:lnTo>
                    <a:pt x="6" y="54"/>
                  </a:lnTo>
                  <a:lnTo>
                    <a:pt x="6" y="52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12" y="50"/>
                  </a:lnTo>
                  <a:lnTo>
                    <a:pt x="14" y="50"/>
                  </a:lnTo>
                  <a:lnTo>
                    <a:pt x="16" y="48"/>
                  </a:lnTo>
                  <a:lnTo>
                    <a:pt x="18" y="48"/>
                  </a:lnTo>
                  <a:lnTo>
                    <a:pt x="20" y="50"/>
                  </a:lnTo>
                  <a:lnTo>
                    <a:pt x="22" y="52"/>
                  </a:lnTo>
                  <a:lnTo>
                    <a:pt x="22" y="54"/>
                  </a:lnTo>
                  <a:lnTo>
                    <a:pt x="24" y="52"/>
                  </a:lnTo>
                  <a:lnTo>
                    <a:pt x="28" y="52"/>
                  </a:lnTo>
                  <a:lnTo>
                    <a:pt x="30" y="50"/>
                  </a:lnTo>
                  <a:lnTo>
                    <a:pt x="30" y="48"/>
                  </a:lnTo>
                  <a:lnTo>
                    <a:pt x="32" y="46"/>
                  </a:lnTo>
                  <a:lnTo>
                    <a:pt x="30" y="44"/>
                  </a:lnTo>
                  <a:lnTo>
                    <a:pt x="34" y="42"/>
                  </a:lnTo>
                  <a:lnTo>
                    <a:pt x="40" y="42"/>
                  </a:lnTo>
                  <a:lnTo>
                    <a:pt x="40" y="40"/>
                  </a:lnTo>
                  <a:lnTo>
                    <a:pt x="42" y="38"/>
                  </a:lnTo>
                  <a:lnTo>
                    <a:pt x="44" y="38"/>
                  </a:lnTo>
                  <a:lnTo>
                    <a:pt x="44" y="34"/>
                  </a:lnTo>
                  <a:lnTo>
                    <a:pt x="44" y="32"/>
                  </a:lnTo>
                  <a:lnTo>
                    <a:pt x="48" y="28"/>
                  </a:lnTo>
                  <a:lnTo>
                    <a:pt x="48" y="26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8" y="24"/>
                  </a:lnTo>
                  <a:lnTo>
                    <a:pt x="50" y="22"/>
                  </a:lnTo>
                  <a:lnTo>
                    <a:pt x="52" y="22"/>
                  </a:lnTo>
                  <a:lnTo>
                    <a:pt x="54" y="22"/>
                  </a:lnTo>
                  <a:lnTo>
                    <a:pt x="58" y="18"/>
                  </a:lnTo>
                  <a:lnTo>
                    <a:pt x="60" y="18"/>
                  </a:lnTo>
                  <a:lnTo>
                    <a:pt x="62" y="20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70" y="18"/>
                  </a:lnTo>
                  <a:lnTo>
                    <a:pt x="74" y="20"/>
                  </a:lnTo>
                  <a:lnTo>
                    <a:pt x="74" y="22"/>
                  </a:lnTo>
                  <a:lnTo>
                    <a:pt x="76" y="22"/>
                  </a:lnTo>
                  <a:lnTo>
                    <a:pt x="78" y="20"/>
                  </a:lnTo>
                  <a:lnTo>
                    <a:pt x="80" y="20"/>
                  </a:lnTo>
                  <a:lnTo>
                    <a:pt x="84" y="24"/>
                  </a:lnTo>
                  <a:lnTo>
                    <a:pt x="86" y="24"/>
                  </a:lnTo>
                  <a:lnTo>
                    <a:pt x="90" y="24"/>
                  </a:lnTo>
                  <a:lnTo>
                    <a:pt x="92" y="22"/>
                  </a:lnTo>
                  <a:lnTo>
                    <a:pt x="94" y="20"/>
                  </a:lnTo>
                  <a:lnTo>
                    <a:pt x="96" y="20"/>
                  </a:lnTo>
                  <a:lnTo>
                    <a:pt x="96" y="18"/>
                  </a:lnTo>
                  <a:lnTo>
                    <a:pt x="98" y="20"/>
                  </a:lnTo>
                  <a:lnTo>
                    <a:pt x="100" y="22"/>
                  </a:lnTo>
                  <a:lnTo>
                    <a:pt x="104" y="22"/>
                  </a:lnTo>
                  <a:lnTo>
                    <a:pt x="104" y="20"/>
                  </a:lnTo>
                  <a:lnTo>
                    <a:pt x="102" y="18"/>
                  </a:lnTo>
                  <a:lnTo>
                    <a:pt x="102" y="16"/>
                  </a:lnTo>
                  <a:lnTo>
                    <a:pt x="106" y="16"/>
                  </a:lnTo>
                  <a:lnTo>
                    <a:pt x="106" y="14"/>
                  </a:lnTo>
                  <a:lnTo>
                    <a:pt x="108" y="14"/>
                  </a:lnTo>
                  <a:lnTo>
                    <a:pt x="108" y="16"/>
                  </a:lnTo>
                  <a:lnTo>
                    <a:pt x="110" y="16"/>
                  </a:lnTo>
                  <a:lnTo>
                    <a:pt x="112" y="14"/>
                  </a:lnTo>
                  <a:lnTo>
                    <a:pt x="112" y="10"/>
                  </a:lnTo>
                  <a:lnTo>
                    <a:pt x="112" y="8"/>
                  </a:lnTo>
                  <a:lnTo>
                    <a:pt x="114" y="6"/>
                  </a:lnTo>
                  <a:lnTo>
                    <a:pt x="114" y="2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20" y="2"/>
                  </a:lnTo>
                  <a:lnTo>
                    <a:pt x="124" y="4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4" y="10"/>
                  </a:lnTo>
                  <a:lnTo>
                    <a:pt x="126" y="10"/>
                  </a:lnTo>
                  <a:lnTo>
                    <a:pt x="126" y="12"/>
                  </a:lnTo>
                  <a:lnTo>
                    <a:pt x="126" y="16"/>
                  </a:lnTo>
                  <a:lnTo>
                    <a:pt x="126" y="18"/>
                  </a:lnTo>
                  <a:lnTo>
                    <a:pt x="126" y="24"/>
                  </a:lnTo>
                  <a:lnTo>
                    <a:pt x="128" y="26"/>
                  </a:lnTo>
                  <a:lnTo>
                    <a:pt x="128" y="28"/>
                  </a:lnTo>
                  <a:lnTo>
                    <a:pt x="130" y="28"/>
                  </a:lnTo>
                  <a:lnTo>
                    <a:pt x="134" y="28"/>
                  </a:lnTo>
                  <a:lnTo>
                    <a:pt x="136" y="26"/>
                  </a:lnTo>
                  <a:lnTo>
                    <a:pt x="136" y="26"/>
                  </a:lnTo>
                  <a:lnTo>
                    <a:pt x="142" y="24"/>
                  </a:lnTo>
                  <a:lnTo>
                    <a:pt x="144" y="22"/>
                  </a:lnTo>
                  <a:lnTo>
                    <a:pt x="144" y="20"/>
                  </a:lnTo>
                  <a:lnTo>
                    <a:pt x="146" y="18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0" name="Country : Afghanistan"/>
            <p:cNvSpPr>
              <a:spLocks/>
            </p:cNvSpPr>
            <p:nvPr/>
          </p:nvSpPr>
          <p:spPr bwMode="auto">
            <a:xfrm>
              <a:off x="5880518" y="3064324"/>
              <a:ext cx="344023" cy="286686"/>
            </a:xfrm>
            <a:custGeom>
              <a:avLst/>
              <a:gdLst>
                <a:gd name="T0" fmla="*/ 154 w 168"/>
                <a:gd name="T1" fmla="*/ 14 h 140"/>
                <a:gd name="T2" fmla="*/ 162 w 168"/>
                <a:gd name="T3" fmla="*/ 14 h 140"/>
                <a:gd name="T4" fmla="*/ 164 w 168"/>
                <a:gd name="T5" fmla="*/ 20 h 140"/>
                <a:gd name="T6" fmla="*/ 158 w 168"/>
                <a:gd name="T7" fmla="*/ 26 h 140"/>
                <a:gd name="T8" fmla="*/ 138 w 168"/>
                <a:gd name="T9" fmla="*/ 30 h 140"/>
                <a:gd name="T10" fmla="*/ 130 w 168"/>
                <a:gd name="T11" fmla="*/ 36 h 140"/>
                <a:gd name="T12" fmla="*/ 132 w 168"/>
                <a:gd name="T13" fmla="*/ 50 h 140"/>
                <a:gd name="T14" fmla="*/ 130 w 168"/>
                <a:gd name="T15" fmla="*/ 66 h 140"/>
                <a:gd name="T16" fmla="*/ 118 w 168"/>
                <a:gd name="T17" fmla="*/ 68 h 140"/>
                <a:gd name="T18" fmla="*/ 118 w 168"/>
                <a:gd name="T19" fmla="*/ 74 h 140"/>
                <a:gd name="T20" fmla="*/ 116 w 168"/>
                <a:gd name="T21" fmla="*/ 82 h 140"/>
                <a:gd name="T22" fmla="*/ 112 w 168"/>
                <a:gd name="T23" fmla="*/ 88 h 140"/>
                <a:gd name="T24" fmla="*/ 110 w 168"/>
                <a:gd name="T25" fmla="*/ 94 h 140"/>
                <a:gd name="T26" fmla="*/ 106 w 168"/>
                <a:gd name="T27" fmla="*/ 100 h 140"/>
                <a:gd name="T28" fmla="*/ 102 w 168"/>
                <a:gd name="T29" fmla="*/ 102 h 140"/>
                <a:gd name="T30" fmla="*/ 96 w 168"/>
                <a:gd name="T31" fmla="*/ 104 h 140"/>
                <a:gd name="T32" fmla="*/ 92 w 168"/>
                <a:gd name="T33" fmla="*/ 110 h 140"/>
                <a:gd name="T34" fmla="*/ 84 w 168"/>
                <a:gd name="T35" fmla="*/ 112 h 140"/>
                <a:gd name="T36" fmla="*/ 80 w 168"/>
                <a:gd name="T37" fmla="*/ 116 h 140"/>
                <a:gd name="T38" fmla="*/ 78 w 168"/>
                <a:gd name="T39" fmla="*/ 126 h 140"/>
                <a:gd name="T40" fmla="*/ 78 w 168"/>
                <a:gd name="T41" fmla="*/ 132 h 140"/>
                <a:gd name="T42" fmla="*/ 66 w 168"/>
                <a:gd name="T43" fmla="*/ 136 h 140"/>
                <a:gd name="T44" fmla="*/ 54 w 168"/>
                <a:gd name="T45" fmla="*/ 138 h 140"/>
                <a:gd name="T46" fmla="*/ 30 w 168"/>
                <a:gd name="T47" fmla="*/ 140 h 140"/>
                <a:gd name="T48" fmla="*/ 24 w 168"/>
                <a:gd name="T49" fmla="*/ 120 h 140"/>
                <a:gd name="T50" fmla="*/ 20 w 168"/>
                <a:gd name="T51" fmla="*/ 108 h 140"/>
                <a:gd name="T52" fmla="*/ 8 w 168"/>
                <a:gd name="T53" fmla="*/ 100 h 140"/>
                <a:gd name="T54" fmla="*/ 4 w 168"/>
                <a:gd name="T55" fmla="*/ 86 h 140"/>
                <a:gd name="T56" fmla="*/ 8 w 168"/>
                <a:gd name="T57" fmla="*/ 78 h 140"/>
                <a:gd name="T58" fmla="*/ 2 w 168"/>
                <a:gd name="T59" fmla="*/ 70 h 140"/>
                <a:gd name="T60" fmla="*/ 2 w 168"/>
                <a:gd name="T61" fmla="*/ 64 h 140"/>
                <a:gd name="T62" fmla="*/ 6 w 168"/>
                <a:gd name="T63" fmla="*/ 60 h 140"/>
                <a:gd name="T64" fmla="*/ 6 w 168"/>
                <a:gd name="T65" fmla="*/ 56 h 140"/>
                <a:gd name="T66" fmla="*/ 6 w 168"/>
                <a:gd name="T67" fmla="*/ 48 h 140"/>
                <a:gd name="T68" fmla="*/ 10 w 168"/>
                <a:gd name="T69" fmla="*/ 48 h 140"/>
                <a:gd name="T70" fmla="*/ 16 w 168"/>
                <a:gd name="T71" fmla="*/ 48 h 140"/>
                <a:gd name="T72" fmla="*/ 22 w 168"/>
                <a:gd name="T73" fmla="*/ 52 h 140"/>
                <a:gd name="T74" fmla="*/ 28 w 168"/>
                <a:gd name="T75" fmla="*/ 52 h 140"/>
                <a:gd name="T76" fmla="*/ 32 w 168"/>
                <a:gd name="T77" fmla="*/ 46 h 140"/>
                <a:gd name="T78" fmla="*/ 40 w 168"/>
                <a:gd name="T79" fmla="*/ 42 h 140"/>
                <a:gd name="T80" fmla="*/ 44 w 168"/>
                <a:gd name="T81" fmla="*/ 38 h 140"/>
                <a:gd name="T82" fmla="*/ 48 w 168"/>
                <a:gd name="T83" fmla="*/ 28 h 140"/>
                <a:gd name="T84" fmla="*/ 46 w 168"/>
                <a:gd name="T85" fmla="*/ 24 h 140"/>
                <a:gd name="T86" fmla="*/ 52 w 168"/>
                <a:gd name="T87" fmla="*/ 22 h 140"/>
                <a:gd name="T88" fmla="*/ 60 w 168"/>
                <a:gd name="T89" fmla="*/ 18 h 140"/>
                <a:gd name="T90" fmla="*/ 66 w 168"/>
                <a:gd name="T91" fmla="*/ 20 h 140"/>
                <a:gd name="T92" fmla="*/ 74 w 168"/>
                <a:gd name="T93" fmla="*/ 22 h 140"/>
                <a:gd name="T94" fmla="*/ 80 w 168"/>
                <a:gd name="T95" fmla="*/ 20 h 140"/>
                <a:gd name="T96" fmla="*/ 90 w 168"/>
                <a:gd name="T97" fmla="*/ 24 h 140"/>
                <a:gd name="T98" fmla="*/ 96 w 168"/>
                <a:gd name="T99" fmla="*/ 20 h 140"/>
                <a:gd name="T100" fmla="*/ 100 w 168"/>
                <a:gd name="T101" fmla="*/ 22 h 140"/>
                <a:gd name="T102" fmla="*/ 102 w 168"/>
                <a:gd name="T103" fmla="*/ 18 h 140"/>
                <a:gd name="T104" fmla="*/ 106 w 168"/>
                <a:gd name="T105" fmla="*/ 14 h 140"/>
                <a:gd name="T106" fmla="*/ 110 w 168"/>
                <a:gd name="T107" fmla="*/ 16 h 140"/>
                <a:gd name="T108" fmla="*/ 112 w 168"/>
                <a:gd name="T109" fmla="*/ 8 h 140"/>
                <a:gd name="T110" fmla="*/ 116 w 168"/>
                <a:gd name="T111" fmla="*/ 0 h 140"/>
                <a:gd name="T112" fmla="*/ 124 w 168"/>
                <a:gd name="T113" fmla="*/ 4 h 140"/>
                <a:gd name="T114" fmla="*/ 124 w 168"/>
                <a:gd name="T115" fmla="*/ 10 h 140"/>
                <a:gd name="T116" fmla="*/ 126 w 168"/>
                <a:gd name="T117" fmla="*/ 16 h 140"/>
                <a:gd name="T118" fmla="*/ 128 w 168"/>
                <a:gd name="T119" fmla="*/ 26 h 140"/>
                <a:gd name="T120" fmla="*/ 134 w 168"/>
                <a:gd name="T121" fmla="*/ 28 h 140"/>
                <a:gd name="T122" fmla="*/ 142 w 168"/>
                <a:gd name="T123" fmla="*/ 24 h 140"/>
                <a:gd name="T124" fmla="*/ 146 w 168"/>
                <a:gd name="T125" fmla="*/ 1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" h="140">
                  <a:moveTo>
                    <a:pt x="146" y="18"/>
                  </a:moveTo>
                  <a:lnTo>
                    <a:pt x="152" y="14"/>
                  </a:lnTo>
                  <a:lnTo>
                    <a:pt x="154" y="14"/>
                  </a:lnTo>
                  <a:lnTo>
                    <a:pt x="156" y="16"/>
                  </a:lnTo>
                  <a:lnTo>
                    <a:pt x="160" y="16"/>
                  </a:lnTo>
                  <a:lnTo>
                    <a:pt x="162" y="14"/>
                  </a:lnTo>
                  <a:lnTo>
                    <a:pt x="166" y="14"/>
                  </a:lnTo>
                  <a:lnTo>
                    <a:pt x="168" y="16"/>
                  </a:lnTo>
                  <a:lnTo>
                    <a:pt x="164" y="20"/>
                  </a:lnTo>
                  <a:lnTo>
                    <a:pt x="166" y="20"/>
                  </a:lnTo>
                  <a:lnTo>
                    <a:pt x="164" y="24"/>
                  </a:lnTo>
                  <a:lnTo>
                    <a:pt x="158" y="26"/>
                  </a:lnTo>
                  <a:lnTo>
                    <a:pt x="146" y="28"/>
                  </a:lnTo>
                  <a:lnTo>
                    <a:pt x="142" y="28"/>
                  </a:lnTo>
                  <a:lnTo>
                    <a:pt x="138" y="30"/>
                  </a:lnTo>
                  <a:lnTo>
                    <a:pt x="134" y="32"/>
                  </a:lnTo>
                  <a:lnTo>
                    <a:pt x="132" y="32"/>
                  </a:lnTo>
                  <a:lnTo>
                    <a:pt x="130" y="36"/>
                  </a:lnTo>
                  <a:lnTo>
                    <a:pt x="128" y="38"/>
                  </a:lnTo>
                  <a:lnTo>
                    <a:pt x="132" y="46"/>
                  </a:lnTo>
                  <a:lnTo>
                    <a:pt x="132" y="50"/>
                  </a:lnTo>
                  <a:lnTo>
                    <a:pt x="126" y="58"/>
                  </a:lnTo>
                  <a:lnTo>
                    <a:pt x="130" y="62"/>
                  </a:lnTo>
                  <a:lnTo>
                    <a:pt x="130" y="66"/>
                  </a:lnTo>
                  <a:lnTo>
                    <a:pt x="126" y="70"/>
                  </a:lnTo>
                  <a:lnTo>
                    <a:pt x="122" y="70"/>
                  </a:lnTo>
                  <a:lnTo>
                    <a:pt x="118" y="68"/>
                  </a:lnTo>
                  <a:lnTo>
                    <a:pt x="114" y="70"/>
                  </a:lnTo>
                  <a:lnTo>
                    <a:pt x="116" y="74"/>
                  </a:lnTo>
                  <a:lnTo>
                    <a:pt x="118" y="74"/>
                  </a:lnTo>
                  <a:lnTo>
                    <a:pt x="120" y="78"/>
                  </a:lnTo>
                  <a:lnTo>
                    <a:pt x="120" y="80"/>
                  </a:lnTo>
                  <a:lnTo>
                    <a:pt x="116" y="82"/>
                  </a:lnTo>
                  <a:lnTo>
                    <a:pt x="114" y="82"/>
                  </a:lnTo>
                  <a:lnTo>
                    <a:pt x="112" y="84"/>
                  </a:lnTo>
                  <a:lnTo>
                    <a:pt x="112" y="88"/>
                  </a:lnTo>
                  <a:lnTo>
                    <a:pt x="112" y="92"/>
                  </a:lnTo>
                  <a:lnTo>
                    <a:pt x="112" y="94"/>
                  </a:lnTo>
                  <a:lnTo>
                    <a:pt x="110" y="94"/>
                  </a:lnTo>
                  <a:lnTo>
                    <a:pt x="112" y="100"/>
                  </a:lnTo>
                  <a:lnTo>
                    <a:pt x="108" y="104"/>
                  </a:lnTo>
                  <a:lnTo>
                    <a:pt x="106" y="100"/>
                  </a:lnTo>
                  <a:lnTo>
                    <a:pt x="104" y="100"/>
                  </a:lnTo>
                  <a:lnTo>
                    <a:pt x="104" y="102"/>
                  </a:lnTo>
                  <a:lnTo>
                    <a:pt x="102" y="102"/>
                  </a:lnTo>
                  <a:lnTo>
                    <a:pt x="100" y="102"/>
                  </a:lnTo>
                  <a:lnTo>
                    <a:pt x="98" y="102"/>
                  </a:lnTo>
                  <a:lnTo>
                    <a:pt x="96" y="104"/>
                  </a:lnTo>
                  <a:lnTo>
                    <a:pt x="92" y="106"/>
                  </a:lnTo>
                  <a:lnTo>
                    <a:pt x="94" y="108"/>
                  </a:lnTo>
                  <a:lnTo>
                    <a:pt x="92" y="110"/>
                  </a:lnTo>
                  <a:lnTo>
                    <a:pt x="88" y="112"/>
                  </a:lnTo>
                  <a:lnTo>
                    <a:pt x="86" y="110"/>
                  </a:lnTo>
                  <a:lnTo>
                    <a:pt x="84" y="112"/>
                  </a:lnTo>
                  <a:lnTo>
                    <a:pt x="82" y="112"/>
                  </a:lnTo>
                  <a:lnTo>
                    <a:pt x="82" y="114"/>
                  </a:lnTo>
                  <a:lnTo>
                    <a:pt x="80" y="116"/>
                  </a:lnTo>
                  <a:lnTo>
                    <a:pt x="78" y="118"/>
                  </a:lnTo>
                  <a:lnTo>
                    <a:pt x="78" y="122"/>
                  </a:lnTo>
                  <a:lnTo>
                    <a:pt x="78" y="126"/>
                  </a:lnTo>
                  <a:lnTo>
                    <a:pt x="78" y="128"/>
                  </a:lnTo>
                  <a:lnTo>
                    <a:pt x="80" y="130"/>
                  </a:lnTo>
                  <a:lnTo>
                    <a:pt x="78" y="132"/>
                  </a:lnTo>
                  <a:lnTo>
                    <a:pt x="74" y="134"/>
                  </a:lnTo>
                  <a:lnTo>
                    <a:pt x="70" y="134"/>
                  </a:lnTo>
                  <a:lnTo>
                    <a:pt x="66" y="136"/>
                  </a:lnTo>
                  <a:lnTo>
                    <a:pt x="58" y="136"/>
                  </a:lnTo>
                  <a:lnTo>
                    <a:pt x="54" y="136"/>
                  </a:lnTo>
                  <a:lnTo>
                    <a:pt x="54" y="138"/>
                  </a:lnTo>
                  <a:lnTo>
                    <a:pt x="50" y="138"/>
                  </a:lnTo>
                  <a:lnTo>
                    <a:pt x="44" y="140"/>
                  </a:lnTo>
                  <a:lnTo>
                    <a:pt x="30" y="140"/>
                  </a:lnTo>
                  <a:lnTo>
                    <a:pt x="14" y="134"/>
                  </a:lnTo>
                  <a:lnTo>
                    <a:pt x="22" y="122"/>
                  </a:lnTo>
                  <a:lnTo>
                    <a:pt x="24" y="120"/>
                  </a:lnTo>
                  <a:lnTo>
                    <a:pt x="22" y="116"/>
                  </a:lnTo>
                  <a:lnTo>
                    <a:pt x="22" y="112"/>
                  </a:lnTo>
                  <a:lnTo>
                    <a:pt x="20" y="108"/>
                  </a:lnTo>
                  <a:lnTo>
                    <a:pt x="10" y="108"/>
                  </a:lnTo>
                  <a:lnTo>
                    <a:pt x="10" y="102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2"/>
                  </a:lnTo>
                  <a:lnTo>
                    <a:pt x="4" y="86"/>
                  </a:lnTo>
                  <a:lnTo>
                    <a:pt x="4" y="84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2" y="78"/>
                  </a:lnTo>
                  <a:lnTo>
                    <a:pt x="2" y="74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4" y="66"/>
                  </a:lnTo>
                  <a:lnTo>
                    <a:pt x="2" y="64"/>
                  </a:lnTo>
                  <a:lnTo>
                    <a:pt x="0" y="64"/>
                  </a:lnTo>
                  <a:lnTo>
                    <a:pt x="4" y="62"/>
                  </a:lnTo>
                  <a:lnTo>
                    <a:pt x="6" y="60"/>
                  </a:lnTo>
                  <a:lnTo>
                    <a:pt x="6" y="58"/>
                  </a:lnTo>
                  <a:lnTo>
                    <a:pt x="8" y="58"/>
                  </a:lnTo>
                  <a:lnTo>
                    <a:pt x="6" y="56"/>
                  </a:lnTo>
                  <a:lnTo>
                    <a:pt x="6" y="54"/>
                  </a:lnTo>
                  <a:lnTo>
                    <a:pt x="6" y="52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12" y="50"/>
                  </a:lnTo>
                  <a:lnTo>
                    <a:pt x="14" y="50"/>
                  </a:lnTo>
                  <a:lnTo>
                    <a:pt x="16" y="48"/>
                  </a:lnTo>
                  <a:lnTo>
                    <a:pt x="18" y="48"/>
                  </a:lnTo>
                  <a:lnTo>
                    <a:pt x="20" y="50"/>
                  </a:lnTo>
                  <a:lnTo>
                    <a:pt x="22" y="52"/>
                  </a:lnTo>
                  <a:lnTo>
                    <a:pt x="22" y="54"/>
                  </a:lnTo>
                  <a:lnTo>
                    <a:pt x="24" y="52"/>
                  </a:lnTo>
                  <a:lnTo>
                    <a:pt x="28" y="52"/>
                  </a:lnTo>
                  <a:lnTo>
                    <a:pt x="30" y="50"/>
                  </a:lnTo>
                  <a:lnTo>
                    <a:pt x="30" y="48"/>
                  </a:lnTo>
                  <a:lnTo>
                    <a:pt x="32" y="46"/>
                  </a:lnTo>
                  <a:lnTo>
                    <a:pt x="30" y="44"/>
                  </a:lnTo>
                  <a:lnTo>
                    <a:pt x="34" y="42"/>
                  </a:lnTo>
                  <a:lnTo>
                    <a:pt x="40" y="42"/>
                  </a:lnTo>
                  <a:lnTo>
                    <a:pt x="40" y="40"/>
                  </a:lnTo>
                  <a:lnTo>
                    <a:pt x="42" y="38"/>
                  </a:lnTo>
                  <a:lnTo>
                    <a:pt x="44" y="38"/>
                  </a:lnTo>
                  <a:lnTo>
                    <a:pt x="44" y="34"/>
                  </a:lnTo>
                  <a:lnTo>
                    <a:pt x="44" y="32"/>
                  </a:lnTo>
                  <a:lnTo>
                    <a:pt x="48" y="28"/>
                  </a:lnTo>
                  <a:lnTo>
                    <a:pt x="48" y="26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8" y="24"/>
                  </a:lnTo>
                  <a:lnTo>
                    <a:pt x="50" y="22"/>
                  </a:lnTo>
                  <a:lnTo>
                    <a:pt x="52" y="22"/>
                  </a:lnTo>
                  <a:lnTo>
                    <a:pt x="54" y="22"/>
                  </a:lnTo>
                  <a:lnTo>
                    <a:pt x="58" y="18"/>
                  </a:lnTo>
                  <a:lnTo>
                    <a:pt x="60" y="18"/>
                  </a:lnTo>
                  <a:lnTo>
                    <a:pt x="62" y="20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70" y="18"/>
                  </a:lnTo>
                  <a:lnTo>
                    <a:pt x="74" y="20"/>
                  </a:lnTo>
                  <a:lnTo>
                    <a:pt x="74" y="22"/>
                  </a:lnTo>
                  <a:lnTo>
                    <a:pt x="76" y="22"/>
                  </a:lnTo>
                  <a:lnTo>
                    <a:pt x="78" y="20"/>
                  </a:lnTo>
                  <a:lnTo>
                    <a:pt x="80" y="20"/>
                  </a:lnTo>
                  <a:lnTo>
                    <a:pt x="84" y="24"/>
                  </a:lnTo>
                  <a:lnTo>
                    <a:pt x="86" y="24"/>
                  </a:lnTo>
                  <a:lnTo>
                    <a:pt x="90" y="24"/>
                  </a:lnTo>
                  <a:lnTo>
                    <a:pt x="92" y="22"/>
                  </a:lnTo>
                  <a:lnTo>
                    <a:pt x="94" y="20"/>
                  </a:lnTo>
                  <a:lnTo>
                    <a:pt x="96" y="20"/>
                  </a:lnTo>
                  <a:lnTo>
                    <a:pt x="96" y="18"/>
                  </a:lnTo>
                  <a:lnTo>
                    <a:pt x="98" y="20"/>
                  </a:lnTo>
                  <a:lnTo>
                    <a:pt x="100" y="22"/>
                  </a:lnTo>
                  <a:lnTo>
                    <a:pt x="104" y="22"/>
                  </a:lnTo>
                  <a:lnTo>
                    <a:pt x="104" y="20"/>
                  </a:lnTo>
                  <a:lnTo>
                    <a:pt x="102" y="18"/>
                  </a:lnTo>
                  <a:lnTo>
                    <a:pt x="102" y="16"/>
                  </a:lnTo>
                  <a:lnTo>
                    <a:pt x="106" y="16"/>
                  </a:lnTo>
                  <a:lnTo>
                    <a:pt x="106" y="14"/>
                  </a:lnTo>
                  <a:lnTo>
                    <a:pt x="108" y="14"/>
                  </a:lnTo>
                  <a:lnTo>
                    <a:pt x="108" y="16"/>
                  </a:lnTo>
                  <a:lnTo>
                    <a:pt x="110" y="16"/>
                  </a:lnTo>
                  <a:lnTo>
                    <a:pt x="112" y="14"/>
                  </a:lnTo>
                  <a:lnTo>
                    <a:pt x="112" y="10"/>
                  </a:lnTo>
                  <a:lnTo>
                    <a:pt x="112" y="8"/>
                  </a:lnTo>
                  <a:lnTo>
                    <a:pt x="114" y="6"/>
                  </a:lnTo>
                  <a:lnTo>
                    <a:pt x="114" y="2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20" y="2"/>
                  </a:lnTo>
                  <a:lnTo>
                    <a:pt x="124" y="4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4" y="10"/>
                  </a:lnTo>
                  <a:lnTo>
                    <a:pt x="126" y="10"/>
                  </a:lnTo>
                  <a:lnTo>
                    <a:pt x="126" y="12"/>
                  </a:lnTo>
                  <a:lnTo>
                    <a:pt x="126" y="16"/>
                  </a:lnTo>
                  <a:lnTo>
                    <a:pt x="126" y="18"/>
                  </a:lnTo>
                  <a:lnTo>
                    <a:pt x="126" y="24"/>
                  </a:lnTo>
                  <a:lnTo>
                    <a:pt x="128" y="26"/>
                  </a:lnTo>
                  <a:lnTo>
                    <a:pt x="128" y="28"/>
                  </a:lnTo>
                  <a:lnTo>
                    <a:pt x="130" y="28"/>
                  </a:lnTo>
                  <a:lnTo>
                    <a:pt x="134" y="28"/>
                  </a:lnTo>
                  <a:lnTo>
                    <a:pt x="136" y="26"/>
                  </a:lnTo>
                  <a:lnTo>
                    <a:pt x="136" y="26"/>
                  </a:lnTo>
                  <a:lnTo>
                    <a:pt x="142" y="24"/>
                  </a:lnTo>
                  <a:lnTo>
                    <a:pt x="144" y="22"/>
                  </a:lnTo>
                  <a:lnTo>
                    <a:pt x="144" y="20"/>
                  </a:lnTo>
                  <a:lnTo>
                    <a:pt x="146" y="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Country : Adaman and Nicobar Islands (India)"/>
            <p:cNvSpPr>
              <a:spLocks noEditPoints="1"/>
            </p:cNvSpPr>
            <p:nvPr/>
          </p:nvSpPr>
          <p:spPr bwMode="auto">
            <a:xfrm>
              <a:off x="6748768" y="3781040"/>
              <a:ext cx="57337" cy="188394"/>
            </a:xfrm>
            <a:custGeom>
              <a:avLst/>
              <a:gdLst>
                <a:gd name="T0" fmla="*/ 12 w 28"/>
                <a:gd name="T1" fmla="*/ 16 h 92"/>
                <a:gd name="T2" fmla="*/ 10 w 28"/>
                <a:gd name="T3" fmla="*/ 10 h 92"/>
                <a:gd name="T4" fmla="*/ 12 w 28"/>
                <a:gd name="T5" fmla="*/ 6 h 92"/>
                <a:gd name="T6" fmla="*/ 12 w 28"/>
                <a:gd name="T7" fmla="*/ 2 h 92"/>
                <a:gd name="T8" fmla="*/ 8 w 28"/>
                <a:gd name="T9" fmla="*/ 4 h 92"/>
                <a:gd name="T10" fmla="*/ 8 w 28"/>
                <a:gd name="T11" fmla="*/ 10 h 92"/>
                <a:gd name="T12" fmla="*/ 8 w 28"/>
                <a:gd name="T13" fmla="*/ 16 h 92"/>
                <a:gd name="T14" fmla="*/ 8 w 28"/>
                <a:gd name="T15" fmla="*/ 18 h 92"/>
                <a:gd name="T16" fmla="*/ 8 w 28"/>
                <a:gd name="T17" fmla="*/ 28 h 92"/>
                <a:gd name="T18" fmla="*/ 8 w 28"/>
                <a:gd name="T19" fmla="*/ 24 h 92"/>
                <a:gd name="T20" fmla="*/ 10 w 28"/>
                <a:gd name="T21" fmla="*/ 20 h 92"/>
                <a:gd name="T22" fmla="*/ 6 w 28"/>
                <a:gd name="T23" fmla="*/ 20 h 92"/>
                <a:gd name="T24" fmla="*/ 6 w 28"/>
                <a:gd name="T25" fmla="*/ 26 h 92"/>
                <a:gd name="T26" fmla="*/ 6 w 28"/>
                <a:gd name="T27" fmla="*/ 30 h 92"/>
                <a:gd name="T28" fmla="*/ 8 w 28"/>
                <a:gd name="T29" fmla="*/ 32 h 92"/>
                <a:gd name="T30" fmla="*/ 4 w 28"/>
                <a:gd name="T31" fmla="*/ 30 h 92"/>
                <a:gd name="T32" fmla="*/ 0 w 28"/>
                <a:gd name="T33" fmla="*/ 30 h 92"/>
                <a:gd name="T34" fmla="*/ 4 w 28"/>
                <a:gd name="T35" fmla="*/ 44 h 92"/>
                <a:gd name="T36" fmla="*/ 8 w 28"/>
                <a:gd name="T37" fmla="*/ 40 h 92"/>
                <a:gd name="T38" fmla="*/ 6 w 28"/>
                <a:gd name="T39" fmla="*/ 38 h 92"/>
                <a:gd name="T40" fmla="*/ 4 w 28"/>
                <a:gd name="T41" fmla="*/ 42 h 92"/>
                <a:gd name="T42" fmla="*/ 4 w 28"/>
                <a:gd name="T43" fmla="*/ 44 h 92"/>
                <a:gd name="T44" fmla="*/ 10 w 28"/>
                <a:gd name="T45" fmla="*/ 60 h 92"/>
                <a:gd name="T46" fmla="*/ 12 w 28"/>
                <a:gd name="T47" fmla="*/ 58 h 92"/>
                <a:gd name="T48" fmla="*/ 16 w 28"/>
                <a:gd name="T49" fmla="*/ 68 h 92"/>
                <a:gd name="T50" fmla="*/ 18 w 28"/>
                <a:gd name="T51" fmla="*/ 72 h 92"/>
                <a:gd name="T52" fmla="*/ 16 w 28"/>
                <a:gd name="T53" fmla="*/ 70 h 92"/>
                <a:gd name="T54" fmla="*/ 16 w 28"/>
                <a:gd name="T55" fmla="*/ 68 h 92"/>
                <a:gd name="T56" fmla="*/ 20 w 28"/>
                <a:gd name="T57" fmla="*/ 72 h 92"/>
                <a:gd name="T58" fmla="*/ 22 w 28"/>
                <a:gd name="T59" fmla="*/ 74 h 92"/>
                <a:gd name="T60" fmla="*/ 22 w 28"/>
                <a:gd name="T61" fmla="*/ 70 h 92"/>
                <a:gd name="T62" fmla="*/ 18 w 28"/>
                <a:gd name="T63" fmla="*/ 78 h 92"/>
                <a:gd name="T64" fmla="*/ 22 w 28"/>
                <a:gd name="T65" fmla="*/ 78 h 92"/>
                <a:gd name="T66" fmla="*/ 18 w 28"/>
                <a:gd name="T67" fmla="*/ 76 h 92"/>
                <a:gd name="T68" fmla="*/ 18 w 28"/>
                <a:gd name="T69" fmla="*/ 78 h 92"/>
                <a:gd name="T70" fmla="*/ 26 w 28"/>
                <a:gd name="T71" fmla="*/ 82 h 92"/>
                <a:gd name="T72" fmla="*/ 22 w 28"/>
                <a:gd name="T73" fmla="*/ 82 h 92"/>
                <a:gd name="T74" fmla="*/ 24 w 28"/>
                <a:gd name="T75" fmla="*/ 84 h 92"/>
                <a:gd name="T76" fmla="*/ 24 w 28"/>
                <a:gd name="T77" fmla="*/ 86 h 92"/>
                <a:gd name="T78" fmla="*/ 24 w 28"/>
                <a:gd name="T79" fmla="*/ 88 h 92"/>
                <a:gd name="T80" fmla="*/ 24 w 28"/>
                <a:gd name="T81" fmla="*/ 90 h 92"/>
                <a:gd name="T82" fmla="*/ 28 w 28"/>
                <a:gd name="T83" fmla="*/ 90 h 92"/>
                <a:gd name="T84" fmla="*/ 26 w 28"/>
                <a:gd name="T85" fmla="*/ 8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" h="92">
                  <a:moveTo>
                    <a:pt x="8" y="18"/>
                  </a:moveTo>
                  <a:lnTo>
                    <a:pt x="12" y="16"/>
                  </a:lnTo>
                  <a:lnTo>
                    <a:pt x="12" y="12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8" y="4"/>
                  </a:lnTo>
                  <a:lnTo>
                    <a:pt x="8" y="8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8" y="18"/>
                  </a:lnTo>
                  <a:close/>
                  <a:moveTo>
                    <a:pt x="8" y="32"/>
                  </a:moveTo>
                  <a:lnTo>
                    <a:pt x="8" y="28"/>
                  </a:lnTo>
                  <a:lnTo>
                    <a:pt x="8" y="26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6" y="20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8" y="28"/>
                  </a:lnTo>
                  <a:lnTo>
                    <a:pt x="6" y="30"/>
                  </a:lnTo>
                  <a:lnTo>
                    <a:pt x="8" y="32"/>
                  </a:lnTo>
                  <a:lnTo>
                    <a:pt x="8" y="32"/>
                  </a:lnTo>
                  <a:close/>
                  <a:moveTo>
                    <a:pt x="0" y="30"/>
                  </a:moveTo>
                  <a:lnTo>
                    <a:pt x="4" y="30"/>
                  </a:lnTo>
                  <a:lnTo>
                    <a:pt x="2" y="28"/>
                  </a:lnTo>
                  <a:lnTo>
                    <a:pt x="0" y="30"/>
                  </a:lnTo>
                  <a:lnTo>
                    <a:pt x="0" y="30"/>
                  </a:lnTo>
                  <a:close/>
                  <a:moveTo>
                    <a:pt x="4" y="44"/>
                  </a:moveTo>
                  <a:lnTo>
                    <a:pt x="8" y="44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6" y="3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4"/>
                  </a:lnTo>
                  <a:close/>
                  <a:moveTo>
                    <a:pt x="12" y="58"/>
                  </a:moveTo>
                  <a:lnTo>
                    <a:pt x="10" y="60"/>
                  </a:lnTo>
                  <a:lnTo>
                    <a:pt x="12" y="60"/>
                  </a:lnTo>
                  <a:lnTo>
                    <a:pt x="12" y="58"/>
                  </a:lnTo>
                  <a:lnTo>
                    <a:pt x="12" y="58"/>
                  </a:lnTo>
                  <a:close/>
                  <a:moveTo>
                    <a:pt x="16" y="68"/>
                  </a:moveTo>
                  <a:lnTo>
                    <a:pt x="16" y="70"/>
                  </a:lnTo>
                  <a:lnTo>
                    <a:pt x="18" y="72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8"/>
                  </a:lnTo>
                  <a:close/>
                  <a:moveTo>
                    <a:pt x="22" y="70"/>
                  </a:moveTo>
                  <a:lnTo>
                    <a:pt x="20" y="72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2" y="72"/>
                  </a:lnTo>
                  <a:lnTo>
                    <a:pt x="22" y="70"/>
                  </a:lnTo>
                  <a:lnTo>
                    <a:pt x="22" y="70"/>
                  </a:lnTo>
                  <a:close/>
                  <a:moveTo>
                    <a:pt x="18" y="78"/>
                  </a:moveTo>
                  <a:lnTo>
                    <a:pt x="20" y="78"/>
                  </a:lnTo>
                  <a:lnTo>
                    <a:pt x="22" y="78"/>
                  </a:lnTo>
                  <a:lnTo>
                    <a:pt x="20" y="74"/>
                  </a:lnTo>
                  <a:lnTo>
                    <a:pt x="18" y="76"/>
                  </a:lnTo>
                  <a:lnTo>
                    <a:pt x="18" y="78"/>
                  </a:lnTo>
                  <a:lnTo>
                    <a:pt x="18" y="78"/>
                  </a:lnTo>
                  <a:close/>
                  <a:moveTo>
                    <a:pt x="24" y="84"/>
                  </a:moveTo>
                  <a:lnTo>
                    <a:pt x="26" y="82"/>
                  </a:lnTo>
                  <a:lnTo>
                    <a:pt x="24" y="82"/>
                  </a:lnTo>
                  <a:lnTo>
                    <a:pt x="22" y="82"/>
                  </a:lnTo>
                  <a:lnTo>
                    <a:pt x="24" y="84"/>
                  </a:lnTo>
                  <a:lnTo>
                    <a:pt x="24" y="84"/>
                  </a:lnTo>
                  <a:close/>
                  <a:moveTo>
                    <a:pt x="26" y="84"/>
                  </a:moveTo>
                  <a:lnTo>
                    <a:pt x="24" y="86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6" y="92"/>
                  </a:lnTo>
                  <a:lnTo>
                    <a:pt x="28" y="90"/>
                  </a:lnTo>
                  <a:lnTo>
                    <a:pt x="26" y="88"/>
                  </a:lnTo>
                  <a:lnTo>
                    <a:pt x="26" y="86"/>
                  </a:lnTo>
                  <a:lnTo>
                    <a:pt x="26" y="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2" name="Continent : Africa"/>
          <p:cNvGrpSpPr/>
          <p:nvPr/>
        </p:nvGrpSpPr>
        <p:grpSpPr>
          <a:xfrm>
            <a:off x="5258468" y="3133948"/>
            <a:ext cx="2338541" cy="2600654"/>
            <a:chOff x="3734467" y="3133948"/>
            <a:chExt cx="2338541" cy="2600654"/>
          </a:xfrm>
        </p:grpSpPr>
        <p:sp>
          <p:nvSpPr>
            <p:cNvPr id="360" name="Country : Heard Island (Australia)"/>
            <p:cNvSpPr>
              <a:spLocks/>
            </p:cNvSpPr>
            <p:nvPr/>
          </p:nvSpPr>
          <p:spPr bwMode="auto">
            <a:xfrm>
              <a:off x="6064817" y="5722315"/>
              <a:ext cx="8191" cy="12287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2 h 6"/>
                <a:gd name="T4" fmla="*/ 0 w 4"/>
                <a:gd name="T5" fmla="*/ 4 h 6"/>
                <a:gd name="T6" fmla="*/ 2 w 4"/>
                <a:gd name="T7" fmla="*/ 4 h 6"/>
                <a:gd name="T8" fmla="*/ 2 w 4"/>
                <a:gd name="T9" fmla="*/ 6 h 6"/>
                <a:gd name="T10" fmla="*/ 4 w 4"/>
                <a:gd name="T11" fmla="*/ 6 h 6"/>
                <a:gd name="T12" fmla="*/ 2 w 4"/>
                <a:gd name="T13" fmla="*/ 2 h 6"/>
                <a:gd name="T14" fmla="*/ 0 w 4"/>
                <a:gd name="T15" fmla="*/ 0 h 6"/>
                <a:gd name="T16" fmla="*/ 0 w 4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1" name="Country : Kerguelen Island (France)"/>
            <p:cNvSpPr>
              <a:spLocks noEditPoints="1"/>
            </p:cNvSpPr>
            <p:nvPr/>
          </p:nvSpPr>
          <p:spPr bwMode="auto">
            <a:xfrm>
              <a:off x="5987002" y="5562590"/>
              <a:ext cx="40955" cy="32764"/>
            </a:xfrm>
            <a:custGeom>
              <a:avLst/>
              <a:gdLst>
                <a:gd name="T0" fmla="*/ 8 w 20"/>
                <a:gd name="T1" fmla="*/ 4 h 16"/>
                <a:gd name="T2" fmla="*/ 8 w 20"/>
                <a:gd name="T3" fmla="*/ 2 h 16"/>
                <a:gd name="T4" fmla="*/ 10 w 20"/>
                <a:gd name="T5" fmla="*/ 2 h 16"/>
                <a:gd name="T6" fmla="*/ 10 w 20"/>
                <a:gd name="T7" fmla="*/ 4 h 16"/>
                <a:gd name="T8" fmla="*/ 8 w 20"/>
                <a:gd name="T9" fmla="*/ 4 h 16"/>
                <a:gd name="T10" fmla="*/ 8 w 20"/>
                <a:gd name="T11" fmla="*/ 4 h 16"/>
                <a:gd name="T12" fmla="*/ 8 w 20"/>
                <a:gd name="T13" fmla="*/ 4 h 16"/>
                <a:gd name="T14" fmla="*/ 8 w 20"/>
                <a:gd name="T15" fmla="*/ 4 h 16"/>
                <a:gd name="T16" fmla="*/ 0 w 20"/>
                <a:gd name="T17" fmla="*/ 14 h 16"/>
                <a:gd name="T18" fmla="*/ 2 w 20"/>
                <a:gd name="T19" fmla="*/ 14 h 16"/>
                <a:gd name="T20" fmla="*/ 4 w 20"/>
                <a:gd name="T21" fmla="*/ 12 h 16"/>
                <a:gd name="T22" fmla="*/ 6 w 20"/>
                <a:gd name="T23" fmla="*/ 12 h 16"/>
                <a:gd name="T24" fmla="*/ 8 w 20"/>
                <a:gd name="T25" fmla="*/ 14 h 16"/>
                <a:gd name="T26" fmla="*/ 10 w 20"/>
                <a:gd name="T27" fmla="*/ 14 h 16"/>
                <a:gd name="T28" fmla="*/ 10 w 20"/>
                <a:gd name="T29" fmla="*/ 14 h 16"/>
                <a:gd name="T30" fmla="*/ 12 w 20"/>
                <a:gd name="T31" fmla="*/ 12 h 16"/>
                <a:gd name="T32" fmla="*/ 12 w 20"/>
                <a:gd name="T33" fmla="*/ 14 h 16"/>
                <a:gd name="T34" fmla="*/ 12 w 20"/>
                <a:gd name="T35" fmla="*/ 14 h 16"/>
                <a:gd name="T36" fmla="*/ 14 w 20"/>
                <a:gd name="T37" fmla="*/ 16 h 16"/>
                <a:gd name="T38" fmla="*/ 16 w 20"/>
                <a:gd name="T39" fmla="*/ 16 h 16"/>
                <a:gd name="T40" fmla="*/ 18 w 20"/>
                <a:gd name="T41" fmla="*/ 14 h 16"/>
                <a:gd name="T42" fmla="*/ 18 w 20"/>
                <a:gd name="T43" fmla="*/ 14 h 16"/>
                <a:gd name="T44" fmla="*/ 16 w 20"/>
                <a:gd name="T45" fmla="*/ 14 h 16"/>
                <a:gd name="T46" fmla="*/ 14 w 20"/>
                <a:gd name="T47" fmla="*/ 12 h 16"/>
                <a:gd name="T48" fmla="*/ 16 w 20"/>
                <a:gd name="T49" fmla="*/ 10 h 16"/>
                <a:gd name="T50" fmla="*/ 18 w 20"/>
                <a:gd name="T51" fmla="*/ 10 h 16"/>
                <a:gd name="T52" fmla="*/ 20 w 20"/>
                <a:gd name="T53" fmla="*/ 10 h 16"/>
                <a:gd name="T54" fmla="*/ 20 w 20"/>
                <a:gd name="T55" fmla="*/ 8 h 16"/>
                <a:gd name="T56" fmla="*/ 20 w 20"/>
                <a:gd name="T57" fmla="*/ 6 h 16"/>
                <a:gd name="T58" fmla="*/ 18 w 20"/>
                <a:gd name="T59" fmla="*/ 8 h 16"/>
                <a:gd name="T60" fmla="*/ 16 w 20"/>
                <a:gd name="T61" fmla="*/ 6 h 16"/>
                <a:gd name="T62" fmla="*/ 14 w 20"/>
                <a:gd name="T63" fmla="*/ 10 h 16"/>
                <a:gd name="T64" fmla="*/ 12 w 20"/>
                <a:gd name="T65" fmla="*/ 10 h 16"/>
                <a:gd name="T66" fmla="*/ 12 w 20"/>
                <a:gd name="T67" fmla="*/ 6 h 16"/>
                <a:gd name="T68" fmla="*/ 12 w 20"/>
                <a:gd name="T69" fmla="*/ 6 h 16"/>
                <a:gd name="T70" fmla="*/ 12 w 20"/>
                <a:gd name="T71" fmla="*/ 2 h 16"/>
                <a:gd name="T72" fmla="*/ 12 w 20"/>
                <a:gd name="T73" fmla="*/ 4 h 16"/>
                <a:gd name="T74" fmla="*/ 10 w 20"/>
                <a:gd name="T75" fmla="*/ 6 h 16"/>
                <a:gd name="T76" fmla="*/ 10 w 20"/>
                <a:gd name="T77" fmla="*/ 8 h 16"/>
                <a:gd name="T78" fmla="*/ 8 w 20"/>
                <a:gd name="T79" fmla="*/ 6 h 16"/>
                <a:gd name="T80" fmla="*/ 6 w 20"/>
                <a:gd name="T81" fmla="*/ 6 h 16"/>
                <a:gd name="T82" fmla="*/ 4 w 20"/>
                <a:gd name="T83" fmla="*/ 4 h 16"/>
                <a:gd name="T84" fmla="*/ 4 w 20"/>
                <a:gd name="T85" fmla="*/ 2 h 16"/>
                <a:gd name="T86" fmla="*/ 4 w 20"/>
                <a:gd name="T87" fmla="*/ 2 h 16"/>
                <a:gd name="T88" fmla="*/ 6 w 20"/>
                <a:gd name="T89" fmla="*/ 0 h 16"/>
                <a:gd name="T90" fmla="*/ 6 w 20"/>
                <a:gd name="T91" fmla="*/ 0 h 16"/>
                <a:gd name="T92" fmla="*/ 4 w 20"/>
                <a:gd name="T93" fmla="*/ 0 h 16"/>
                <a:gd name="T94" fmla="*/ 2 w 20"/>
                <a:gd name="T95" fmla="*/ 2 h 16"/>
                <a:gd name="T96" fmla="*/ 4 w 20"/>
                <a:gd name="T97" fmla="*/ 4 h 16"/>
                <a:gd name="T98" fmla="*/ 4 w 20"/>
                <a:gd name="T99" fmla="*/ 6 h 16"/>
                <a:gd name="T100" fmla="*/ 4 w 20"/>
                <a:gd name="T101" fmla="*/ 6 h 16"/>
                <a:gd name="T102" fmla="*/ 4 w 20"/>
                <a:gd name="T103" fmla="*/ 8 h 16"/>
                <a:gd name="T104" fmla="*/ 2 w 20"/>
                <a:gd name="T105" fmla="*/ 10 h 16"/>
                <a:gd name="T106" fmla="*/ 0 w 20"/>
                <a:gd name="T107" fmla="*/ 12 h 16"/>
                <a:gd name="T108" fmla="*/ 0 w 20"/>
                <a:gd name="T10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" h="16">
                  <a:moveTo>
                    <a:pt x="8" y="4"/>
                  </a:moveTo>
                  <a:lnTo>
                    <a:pt x="8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close/>
                  <a:moveTo>
                    <a:pt x="0" y="14"/>
                  </a:moveTo>
                  <a:lnTo>
                    <a:pt x="2" y="14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18" y="8"/>
                  </a:lnTo>
                  <a:lnTo>
                    <a:pt x="16" y="6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8" y="6"/>
                  </a:lnTo>
                  <a:lnTo>
                    <a:pt x="6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" name="Country : Mayotte (France)"/>
            <p:cNvSpPr>
              <a:spLocks/>
            </p:cNvSpPr>
            <p:nvPr/>
          </p:nvSpPr>
          <p:spPr bwMode="auto">
            <a:xfrm>
              <a:off x="5532399" y="4473182"/>
              <a:ext cx="4096" cy="12287"/>
            </a:xfrm>
            <a:custGeom>
              <a:avLst/>
              <a:gdLst>
                <a:gd name="T0" fmla="*/ 0 w 2"/>
                <a:gd name="T1" fmla="*/ 4 h 6"/>
                <a:gd name="T2" fmla="*/ 0 w 2"/>
                <a:gd name="T3" fmla="*/ 2 h 6"/>
                <a:gd name="T4" fmla="*/ 0 w 2"/>
                <a:gd name="T5" fmla="*/ 0 h 6"/>
                <a:gd name="T6" fmla="*/ 0 w 2"/>
                <a:gd name="T7" fmla="*/ 0 h 6"/>
                <a:gd name="T8" fmla="*/ 2 w 2"/>
                <a:gd name="T9" fmla="*/ 2 h 6"/>
                <a:gd name="T10" fmla="*/ 0 w 2"/>
                <a:gd name="T11" fmla="*/ 6 h 6"/>
                <a:gd name="T12" fmla="*/ 0 w 2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6">
                  <a:moveTo>
                    <a:pt x="0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3" name="Country : Bioko (Equatorial Guinea)"/>
            <p:cNvSpPr>
              <a:spLocks/>
            </p:cNvSpPr>
            <p:nvPr/>
          </p:nvSpPr>
          <p:spPr bwMode="auto">
            <a:xfrm>
              <a:off x="4590430" y="4043153"/>
              <a:ext cx="12287" cy="20478"/>
            </a:xfrm>
            <a:custGeom>
              <a:avLst/>
              <a:gdLst>
                <a:gd name="T0" fmla="*/ 0 w 6"/>
                <a:gd name="T1" fmla="*/ 8 h 10"/>
                <a:gd name="T2" fmla="*/ 0 w 6"/>
                <a:gd name="T3" fmla="*/ 6 h 10"/>
                <a:gd name="T4" fmla="*/ 2 w 6"/>
                <a:gd name="T5" fmla="*/ 6 h 10"/>
                <a:gd name="T6" fmla="*/ 2 w 6"/>
                <a:gd name="T7" fmla="*/ 2 h 10"/>
                <a:gd name="T8" fmla="*/ 6 w 6"/>
                <a:gd name="T9" fmla="*/ 0 h 10"/>
                <a:gd name="T10" fmla="*/ 6 w 6"/>
                <a:gd name="T11" fmla="*/ 0 h 10"/>
                <a:gd name="T12" fmla="*/ 6 w 6"/>
                <a:gd name="T13" fmla="*/ 4 h 10"/>
                <a:gd name="T14" fmla="*/ 4 w 6"/>
                <a:gd name="T15" fmla="*/ 10 h 10"/>
                <a:gd name="T16" fmla="*/ 2 w 6"/>
                <a:gd name="T17" fmla="*/ 8 h 10"/>
                <a:gd name="T18" fmla="*/ 0 w 6"/>
                <a:gd name="T1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">
                  <a:moveTo>
                    <a:pt x="0" y="8"/>
                  </a:moveTo>
                  <a:lnTo>
                    <a:pt x="0" y="6"/>
                  </a:lnTo>
                  <a:lnTo>
                    <a:pt x="2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3" name="Country : Reunion"/>
            <p:cNvSpPr>
              <a:spLocks/>
            </p:cNvSpPr>
            <p:nvPr/>
          </p:nvSpPr>
          <p:spPr bwMode="auto">
            <a:xfrm>
              <a:off x="5786321" y="4690245"/>
              <a:ext cx="12287" cy="16382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4 h 8"/>
                <a:gd name="T4" fmla="*/ 2 w 6"/>
                <a:gd name="T5" fmla="*/ 8 h 8"/>
                <a:gd name="T6" fmla="*/ 4 w 6"/>
                <a:gd name="T7" fmla="*/ 8 h 8"/>
                <a:gd name="T8" fmla="*/ 6 w 6"/>
                <a:gd name="T9" fmla="*/ 6 h 8"/>
                <a:gd name="T10" fmla="*/ 6 w 6"/>
                <a:gd name="T11" fmla="*/ 4 h 8"/>
                <a:gd name="T12" fmla="*/ 4 w 6"/>
                <a:gd name="T13" fmla="*/ 2 h 8"/>
                <a:gd name="T14" fmla="*/ 0 w 6"/>
                <a:gd name="T15" fmla="*/ 0 h 8"/>
                <a:gd name="T16" fmla="*/ 0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5" name="Country : Western Sahara"/>
            <p:cNvSpPr>
              <a:spLocks/>
            </p:cNvSpPr>
            <p:nvPr/>
          </p:nvSpPr>
          <p:spPr bwMode="auto">
            <a:xfrm>
              <a:off x="3951530" y="3412443"/>
              <a:ext cx="208871" cy="167916"/>
            </a:xfrm>
            <a:custGeom>
              <a:avLst/>
              <a:gdLst>
                <a:gd name="T0" fmla="*/ 102 w 102"/>
                <a:gd name="T1" fmla="*/ 4 h 82"/>
                <a:gd name="T2" fmla="*/ 102 w 102"/>
                <a:gd name="T3" fmla="*/ 0 h 82"/>
                <a:gd name="T4" fmla="*/ 52 w 102"/>
                <a:gd name="T5" fmla="*/ 0 h 82"/>
                <a:gd name="T6" fmla="*/ 46 w 102"/>
                <a:gd name="T7" fmla="*/ 6 h 82"/>
                <a:gd name="T8" fmla="*/ 46 w 102"/>
                <a:gd name="T9" fmla="*/ 10 h 82"/>
                <a:gd name="T10" fmla="*/ 44 w 102"/>
                <a:gd name="T11" fmla="*/ 10 h 82"/>
                <a:gd name="T12" fmla="*/ 36 w 102"/>
                <a:gd name="T13" fmla="*/ 16 h 82"/>
                <a:gd name="T14" fmla="*/ 36 w 102"/>
                <a:gd name="T15" fmla="*/ 18 h 82"/>
                <a:gd name="T16" fmla="*/ 32 w 102"/>
                <a:gd name="T17" fmla="*/ 20 h 82"/>
                <a:gd name="T18" fmla="*/ 32 w 102"/>
                <a:gd name="T19" fmla="*/ 24 h 82"/>
                <a:gd name="T20" fmla="*/ 24 w 102"/>
                <a:gd name="T21" fmla="*/ 34 h 82"/>
                <a:gd name="T22" fmla="*/ 24 w 102"/>
                <a:gd name="T23" fmla="*/ 38 h 82"/>
                <a:gd name="T24" fmla="*/ 18 w 102"/>
                <a:gd name="T25" fmla="*/ 44 h 82"/>
                <a:gd name="T26" fmla="*/ 16 w 102"/>
                <a:gd name="T27" fmla="*/ 44 h 82"/>
                <a:gd name="T28" fmla="*/ 14 w 102"/>
                <a:gd name="T29" fmla="*/ 52 h 82"/>
                <a:gd name="T30" fmla="*/ 14 w 102"/>
                <a:gd name="T31" fmla="*/ 54 h 82"/>
                <a:gd name="T32" fmla="*/ 8 w 102"/>
                <a:gd name="T33" fmla="*/ 60 h 82"/>
                <a:gd name="T34" fmla="*/ 8 w 102"/>
                <a:gd name="T35" fmla="*/ 62 h 82"/>
                <a:gd name="T36" fmla="*/ 10 w 102"/>
                <a:gd name="T37" fmla="*/ 62 h 82"/>
                <a:gd name="T38" fmla="*/ 8 w 102"/>
                <a:gd name="T39" fmla="*/ 64 h 82"/>
                <a:gd name="T40" fmla="*/ 4 w 102"/>
                <a:gd name="T41" fmla="*/ 70 h 82"/>
                <a:gd name="T42" fmla="*/ 2 w 102"/>
                <a:gd name="T43" fmla="*/ 70 h 82"/>
                <a:gd name="T44" fmla="*/ 0 w 102"/>
                <a:gd name="T45" fmla="*/ 72 h 82"/>
                <a:gd name="T46" fmla="*/ 0 w 102"/>
                <a:gd name="T47" fmla="*/ 76 h 82"/>
                <a:gd name="T48" fmla="*/ 0 w 102"/>
                <a:gd name="T49" fmla="*/ 78 h 82"/>
                <a:gd name="T50" fmla="*/ 0 w 102"/>
                <a:gd name="T51" fmla="*/ 82 h 82"/>
                <a:gd name="T52" fmla="*/ 50 w 102"/>
                <a:gd name="T53" fmla="*/ 82 h 82"/>
                <a:gd name="T54" fmla="*/ 50 w 102"/>
                <a:gd name="T55" fmla="*/ 60 h 82"/>
                <a:gd name="T56" fmla="*/ 52 w 102"/>
                <a:gd name="T57" fmla="*/ 56 h 82"/>
                <a:gd name="T58" fmla="*/ 54 w 102"/>
                <a:gd name="T59" fmla="*/ 54 h 82"/>
                <a:gd name="T60" fmla="*/ 58 w 102"/>
                <a:gd name="T61" fmla="*/ 54 h 82"/>
                <a:gd name="T62" fmla="*/ 62 w 102"/>
                <a:gd name="T63" fmla="*/ 54 h 82"/>
                <a:gd name="T64" fmla="*/ 62 w 102"/>
                <a:gd name="T65" fmla="*/ 20 h 82"/>
                <a:gd name="T66" fmla="*/ 102 w 102"/>
                <a:gd name="T67" fmla="*/ 22 h 82"/>
                <a:gd name="T68" fmla="*/ 102 w 102"/>
                <a:gd name="T69" fmla="*/ 4 h 82"/>
                <a:gd name="T70" fmla="*/ 102 w 102"/>
                <a:gd name="T71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" h="82">
                  <a:moveTo>
                    <a:pt x="102" y="4"/>
                  </a:moveTo>
                  <a:lnTo>
                    <a:pt x="102" y="0"/>
                  </a:lnTo>
                  <a:lnTo>
                    <a:pt x="52" y="0"/>
                  </a:lnTo>
                  <a:lnTo>
                    <a:pt x="46" y="6"/>
                  </a:lnTo>
                  <a:lnTo>
                    <a:pt x="46" y="10"/>
                  </a:lnTo>
                  <a:lnTo>
                    <a:pt x="44" y="10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24" y="34"/>
                  </a:lnTo>
                  <a:lnTo>
                    <a:pt x="24" y="38"/>
                  </a:lnTo>
                  <a:lnTo>
                    <a:pt x="18" y="44"/>
                  </a:lnTo>
                  <a:lnTo>
                    <a:pt x="16" y="44"/>
                  </a:lnTo>
                  <a:lnTo>
                    <a:pt x="14" y="52"/>
                  </a:lnTo>
                  <a:lnTo>
                    <a:pt x="14" y="54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10" y="62"/>
                  </a:lnTo>
                  <a:lnTo>
                    <a:pt x="8" y="64"/>
                  </a:lnTo>
                  <a:lnTo>
                    <a:pt x="4" y="70"/>
                  </a:lnTo>
                  <a:lnTo>
                    <a:pt x="2" y="70"/>
                  </a:lnTo>
                  <a:lnTo>
                    <a:pt x="0" y="72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0" y="82"/>
                  </a:lnTo>
                  <a:lnTo>
                    <a:pt x="50" y="82"/>
                  </a:lnTo>
                  <a:lnTo>
                    <a:pt x="50" y="60"/>
                  </a:lnTo>
                  <a:lnTo>
                    <a:pt x="52" y="56"/>
                  </a:lnTo>
                  <a:lnTo>
                    <a:pt x="54" y="54"/>
                  </a:lnTo>
                  <a:lnTo>
                    <a:pt x="58" y="54"/>
                  </a:lnTo>
                  <a:lnTo>
                    <a:pt x="62" y="54"/>
                  </a:lnTo>
                  <a:lnTo>
                    <a:pt x="62" y="20"/>
                  </a:lnTo>
                  <a:lnTo>
                    <a:pt x="102" y="22"/>
                  </a:lnTo>
                  <a:lnTo>
                    <a:pt x="102" y="4"/>
                  </a:lnTo>
                  <a:lnTo>
                    <a:pt x="102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8" name="Country : Cabinda (Province)"/>
            <p:cNvSpPr>
              <a:spLocks/>
            </p:cNvSpPr>
            <p:nvPr/>
          </p:nvSpPr>
          <p:spPr bwMode="auto">
            <a:xfrm>
              <a:off x="4680532" y="4256120"/>
              <a:ext cx="28669" cy="40955"/>
            </a:xfrm>
            <a:custGeom>
              <a:avLst/>
              <a:gdLst>
                <a:gd name="T0" fmla="*/ 14 w 14"/>
                <a:gd name="T1" fmla="*/ 6 h 20"/>
                <a:gd name="T2" fmla="*/ 14 w 14"/>
                <a:gd name="T3" fmla="*/ 4 h 20"/>
                <a:gd name="T4" fmla="*/ 12 w 14"/>
                <a:gd name="T5" fmla="*/ 2 h 20"/>
                <a:gd name="T6" fmla="*/ 12 w 14"/>
                <a:gd name="T7" fmla="*/ 0 h 20"/>
                <a:gd name="T8" fmla="*/ 10 w 14"/>
                <a:gd name="T9" fmla="*/ 0 h 20"/>
                <a:gd name="T10" fmla="*/ 8 w 14"/>
                <a:gd name="T11" fmla="*/ 2 h 20"/>
                <a:gd name="T12" fmla="*/ 6 w 14"/>
                <a:gd name="T13" fmla="*/ 2 h 20"/>
                <a:gd name="T14" fmla="*/ 6 w 14"/>
                <a:gd name="T15" fmla="*/ 4 h 20"/>
                <a:gd name="T16" fmla="*/ 4 w 14"/>
                <a:gd name="T17" fmla="*/ 6 h 20"/>
                <a:gd name="T18" fmla="*/ 2 w 14"/>
                <a:gd name="T19" fmla="*/ 6 h 20"/>
                <a:gd name="T20" fmla="*/ 2 w 14"/>
                <a:gd name="T21" fmla="*/ 8 h 20"/>
                <a:gd name="T22" fmla="*/ 0 w 14"/>
                <a:gd name="T23" fmla="*/ 10 h 20"/>
                <a:gd name="T24" fmla="*/ 2 w 14"/>
                <a:gd name="T25" fmla="*/ 12 h 20"/>
                <a:gd name="T26" fmla="*/ 2 w 14"/>
                <a:gd name="T27" fmla="*/ 14 h 20"/>
                <a:gd name="T28" fmla="*/ 2 w 14"/>
                <a:gd name="T29" fmla="*/ 18 h 20"/>
                <a:gd name="T30" fmla="*/ 2 w 14"/>
                <a:gd name="T31" fmla="*/ 20 h 20"/>
                <a:gd name="T32" fmla="*/ 4 w 14"/>
                <a:gd name="T33" fmla="*/ 18 h 20"/>
                <a:gd name="T34" fmla="*/ 6 w 14"/>
                <a:gd name="T35" fmla="*/ 18 h 20"/>
                <a:gd name="T36" fmla="*/ 8 w 14"/>
                <a:gd name="T37" fmla="*/ 16 h 20"/>
                <a:gd name="T38" fmla="*/ 8 w 14"/>
                <a:gd name="T39" fmla="*/ 12 h 20"/>
                <a:gd name="T40" fmla="*/ 8 w 14"/>
                <a:gd name="T41" fmla="*/ 10 h 20"/>
                <a:gd name="T42" fmla="*/ 12 w 14"/>
                <a:gd name="T43" fmla="*/ 8 h 20"/>
                <a:gd name="T44" fmla="*/ 14 w 14"/>
                <a:gd name="T45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20">
                  <a:moveTo>
                    <a:pt x="14" y="6"/>
                  </a:moveTo>
                  <a:lnTo>
                    <a:pt x="14" y="4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12" y="8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1" name="Country : Burundi"/>
            <p:cNvSpPr>
              <a:spLocks/>
            </p:cNvSpPr>
            <p:nvPr/>
          </p:nvSpPr>
          <p:spPr bwMode="auto">
            <a:xfrm>
              <a:off x="5118752" y="4198783"/>
              <a:ext cx="53242" cy="61433"/>
            </a:xfrm>
            <a:custGeom>
              <a:avLst/>
              <a:gdLst>
                <a:gd name="T0" fmla="*/ 4 w 26"/>
                <a:gd name="T1" fmla="*/ 30 h 30"/>
                <a:gd name="T2" fmla="*/ 12 w 26"/>
                <a:gd name="T3" fmla="*/ 30 h 30"/>
                <a:gd name="T4" fmla="*/ 16 w 26"/>
                <a:gd name="T5" fmla="*/ 28 h 30"/>
                <a:gd name="T6" fmla="*/ 18 w 26"/>
                <a:gd name="T7" fmla="*/ 26 h 30"/>
                <a:gd name="T8" fmla="*/ 20 w 26"/>
                <a:gd name="T9" fmla="*/ 22 h 30"/>
                <a:gd name="T10" fmla="*/ 22 w 26"/>
                <a:gd name="T11" fmla="*/ 20 h 30"/>
                <a:gd name="T12" fmla="*/ 24 w 26"/>
                <a:gd name="T13" fmla="*/ 20 h 30"/>
                <a:gd name="T14" fmla="*/ 26 w 26"/>
                <a:gd name="T15" fmla="*/ 18 h 30"/>
                <a:gd name="T16" fmla="*/ 26 w 26"/>
                <a:gd name="T17" fmla="*/ 16 h 30"/>
                <a:gd name="T18" fmla="*/ 26 w 26"/>
                <a:gd name="T19" fmla="*/ 12 h 30"/>
                <a:gd name="T20" fmla="*/ 24 w 26"/>
                <a:gd name="T21" fmla="*/ 12 h 30"/>
                <a:gd name="T22" fmla="*/ 24 w 26"/>
                <a:gd name="T23" fmla="*/ 10 h 30"/>
                <a:gd name="T24" fmla="*/ 22 w 26"/>
                <a:gd name="T25" fmla="*/ 8 h 30"/>
                <a:gd name="T26" fmla="*/ 22 w 26"/>
                <a:gd name="T27" fmla="*/ 8 h 30"/>
                <a:gd name="T28" fmla="*/ 22 w 26"/>
                <a:gd name="T29" fmla="*/ 6 h 30"/>
                <a:gd name="T30" fmla="*/ 22 w 26"/>
                <a:gd name="T31" fmla="*/ 4 h 30"/>
                <a:gd name="T32" fmla="*/ 20 w 26"/>
                <a:gd name="T33" fmla="*/ 4 h 30"/>
                <a:gd name="T34" fmla="*/ 20 w 26"/>
                <a:gd name="T35" fmla="*/ 2 h 30"/>
                <a:gd name="T36" fmla="*/ 18 w 26"/>
                <a:gd name="T37" fmla="*/ 2 h 30"/>
                <a:gd name="T38" fmla="*/ 16 w 26"/>
                <a:gd name="T39" fmla="*/ 0 h 30"/>
                <a:gd name="T40" fmla="*/ 16 w 26"/>
                <a:gd name="T41" fmla="*/ 0 h 30"/>
                <a:gd name="T42" fmla="*/ 16 w 26"/>
                <a:gd name="T43" fmla="*/ 2 h 30"/>
                <a:gd name="T44" fmla="*/ 14 w 26"/>
                <a:gd name="T45" fmla="*/ 6 h 30"/>
                <a:gd name="T46" fmla="*/ 14 w 26"/>
                <a:gd name="T47" fmla="*/ 8 h 30"/>
                <a:gd name="T48" fmla="*/ 12 w 26"/>
                <a:gd name="T49" fmla="*/ 8 h 30"/>
                <a:gd name="T50" fmla="*/ 10 w 26"/>
                <a:gd name="T51" fmla="*/ 8 h 30"/>
                <a:gd name="T52" fmla="*/ 10 w 26"/>
                <a:gd name="T53" fmla="*/ 8 h 30"/>
                <a:gd name="T54" fmla="*/ 8 w 26"/>
                <a:gd name="T55" fmla="*/ 8 h 30"/>
                <a:gd name="T56" fmla="*/ 6 w 26"/>
                <a:gd name="T57" fmla="*/ 8 h 30"/>
                <a:gd name="T58" fmla="*/ 6 w 26"/>
                <a:gd name="T59" fmla="*/ 6 h 30"/>
                <a:gd name="T60" fmla="*/ 4 w 26"/>
                <a:gd name="T61" fmla="*/ 4 h 30"/>
                <a:gd name="T62" fmla="*/ 2 w 26"/>
                <a:gd name="T63" fmla="*/ 4 h 30"/>
                <a:gd name="T64" fmla="*/ 2 w 26"/>
                <a:gd name="T65" fmla="*/ 6 h 30"/>
                <a:gd name="T66" fmla="*/ 0 w 26"/>
                <a:gd name="T67" fmla="*/ 6 h 30"/>
                <a:gd name="T68" fmla="*/ 2 w 26"/>
                <a:gd name="T69" fmla="*/ 10 h 30"/>
                <a:gd name="T70" fmla="*/ 2 w 26"/>
                <a:gd name="T71" fmla="*/ 12 h 30"/>
                <a:gd name="T72" fmla="*/ 2 w 26"/>
                <a:gd name="T73" fmla="*/ 16 h 30"/>
                <a:gd name="T74" fmla="*/ 4 w 26"/>
                <a:gd name="T7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" h="30">
                  <a:moveTo>
                    <a:pt x="4" y="30"/>
                  </a:moveTo>
                  <a:lnTo>
                    <a:pt x="12" y="30"/>
                  </a:lnTo>
                  <a:lnTo>
                    <a:pt x="16" y="28"/>
                  </a:lnTo>
                  <a:lnTo>
                    <a:pt x="18" y="26"/>
                  </a:lnTo>
                  <a:lnTo>
                    <a:pt x="20" y="22"/>
                  </a:lnTo>
                  <a:lnTo>
                    <a:pt x="22" y="20"/>
                  </a:lnTo>
                  <a:lnTo>
                    <a:pt x="24" y="20"/>
                  </a:lnTo>
                  <a:lnTo>
                    <a:pt x="26" y="18"/>
                  </a:lnTo>
                  <a:lnTo>
                    <a:pt x="26" y="16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" name="Country : Seychelles"/>
            <p:cNvSpPr>
              <a:spLocks noEditPoints="1"/>
            </p:cNvSpPr>
            <p:nvPr/>
          </p:nvSpPr>
          <p:spPr bwMode="auto">
            <a:xfrm>
              <a:off x="5565163" y="4264311"/>
              <a:ext cx="245731" cy="135152"/>
            </a:xfrm>
            <a:custGeom>
              <a:avLst/>
              <a:gdLst>
                <a:gd name="T0" fmla="*/ 116 w 120"/>
                <a:gd name="T1" fmla="*/ 4 h 66"/>
                <a:gd name="T2" fmla="*/ 120 w 120"/>
                <a:gd name="T3" fmla="*/ 2 h 66"/>
                <a:gd name="T4" fmla="*/ 118 w 120"/>
                <a:gd name="T5" fmla="*/ 2 h 66"/>
                <a:gd name="T6" fmla="*/ 116 w 120"/>
                <a:gd name="T7" fmla="*/ 0 h 66"/>
                <a:gd name="T8" fmla="*/ 116 w 120"/>
                <a:gd name="T9" fmla="*/ 2 h 66"/>
                <a:gd name="T10" fmla="*/ 116 w 120"/>
                <a:gd name="T11" fmla="*/ 4 h 66"/>
                <a:gd name="T12" fmla="*/ 116 w 120"/>
                <a:gd name="T13" fmla="*/ 4 h 66"/>
                <a:gd name="T14" fmla="*/ 2 w 120"/>
                <a:gd name="T15" fmla="*/ 64 h 66"/>
                <a:gd name="T16" fmla="*/ 4 w 120"/>
                <a:gd name="T17" fmla="*/ 64 h 66"/>
                <a:gd name="T18" fmla="*/ 4 w 120"/>
                <a:gd name="T19" fmla="*/ 66 h 66"/>
                <a:gd name="T20" fmla="*/ 2 w 120"/>
                <a:gd name="T21" fmla="*/ 64 h 66"/>
                <a:gd name="T22" fmla="*/ 2 w 120"/>
                <a:gd name="T23" fmla="*/ 64 h 66"/>
                <a:gd name="T24" fmla="*/ 0 w 120"/>
                <a:gd name="T25" fmla="*/ 60 h 66"/>
                <a:gd name="T26" fmla="*/ 2 w 120"/>
                <a:gd name="T27" fmla="*/ 58 h 66"/>
                <a:gd name="T28" fmla="*/ 4 w 120"/>
                <a:gd name="T29" fmla="*/ 60 h 66"/>
                <a:gd name="T30" fmla="*/ 4 w 120"/>
                <a:gd name="T31" fmla="*/ 60 h 66"/>
                <a:gd name="T32" fmla="*/ 4 w 120"/>
                <a:gd name="T33" fmla="*/ 60 h 66"/>
                <a:gd name="T34" fmla="*/ 2 w 120"/>
                <a:gd name="T35" fmla="*/ 60 h 66"/>
                <a:gd name="T36" fmla="*/ 0 w 120"/>
                <a:gd name="T37" fmla="*/ 6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" h="66">
                  <a:moveTo>
                    <a:pt x="116" y="4"/>
                  </a:moveTo>
                  <a:lnTo>
                    <a:pt x="120" y="2"/>
                  </a:lnTo>
                  <a:lnTo>
                    <a:pt x="118" y="2"/>
                  </a:lnTo>
                  <a:lnTo>
                    <a:pt x="116" y="0"/>
                  </a:lnTo>
                  <a:lnTo>
                    <a:pt x="116" y="2"/>
                  </a:lnTo>
                  <a:lnTo>
                    <a:pt x="116" y="4"/>
                  </a:lnTo>
                  <a:lnTo>
                    <a:pt x="116" y="4"/>
                  </a:lnTo>
                  <a:close/>
                  <a:moveTo>
                    <a:pt x="2" y="64"/>
                  </a:moveTo>
                  <a:lnTo>
                    <a:pt x="4" y="64"/>
                  </a:lnTo>
                  <a:lnTo>
                    <a:pt x="4" y="66"/>
                  </a:lnTo>
                  <a:lnTo>
                    <a:pt x="2" y="64"/>
                  </a:lnTo>
                  <a:lnTo>
                    <a:pt x="2" y="64"/>
                  </a:lnTo>
                  <a:close/>
                  <a:moveTo>
                    <a:pt x="0" y="60"/>
                  </a:moveTo>
                  <a:lnTo>
                    <a:pt x="2" y="58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2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2" name="Country : Egypt"/>
            <p:cNvSpPr>
              <a:spLocks/>
            </p:cNvSpPr>
            <p:nvPr/>
          </p:nvSpPr>
          <p:spPr bwMode="auto">
            <a:xfrm>
              <a:off x="4991791" y="3293673"/>
              <a:ext cx="323546" cy="270304"/>
            </a:xfrm>
            <a:custGeom>
              <a:avLst/>
              <a:gdLst>
                <a:gd name="T0" fmla="*/ 126 w 158"/>
                <a:gd name="T1" fmla="*/ 24 h 132"/>
                <a:gd name="T2" fmla="*/ 118 w 158"/>
                <a:gd name="T3" fmla="*/ 8 h 132"/>
                <a:gd name="T4" fmla="*/ 112 w 158"/>
                <a:gd name="T5" fmla="*/ 6 h 132"/>
                <a:gd name="T6" fmla="*/ 96 w 158"/>
                <a:gd name="T7" fmla="*/ 8 h 132"/>
                <a:gd name="T8" fmla="*/ 92 w 158"/>
                <a:gd name="T9" fmla="*/ 10 h 132"/>
                <a:gd name="T10" fmla="*/ 88 w 158"/>
                <a:gd name="T11" fmla="*/ 6 h 132"/>
                <a:gd name="T12" fmla="*/ 86 w 158"/>
                <a:gd name="T13" fmla="*/ 2 h 132"/>
                <a:gd name="T14" fmla="*/ 78 w 158"/>
                <a:gd name="T15" fmla="*/ 2 h 132"/>
                <a:gd name="T16" fmla="*/ 80 w 158"/>
                <a:gd name="T17" fmla="*/ 4 h 132"/>
                <a:gd name="T18" fmla="*/ 72 w 158"/>
                <a:gd name="T19" fmla="*/ 4 h 132"/>
                <a:gd name="T20" fmla="*/ 74 w 158"/>
                <a:gd name="T21" fmla="*/ 2 h 132"/>
                <a:gd name="T22" fmla="*/ 70 w 158"/>
                <a:gd name="T23" fmla="*/ 2 h 132"/>
                <a:gd name="T24" fmla="*/ 64 w 158"/>
                <a:gd name="T25" fmla="*/ 6 h 132"/>
                <a:gd name="T26" fmla="*/ 56 w 158"/>
                <a:gd name="T27" fmla="*/ 10 h 132"/>
                <a:gd name="T28" fmla="*/ 46 w 158"/>
                <a:gd name="T29" fmla="*/ 8 h 132"/>
                <a:gd name="T30" fmla="*/ 36 w 158"/>
                <a:gd name="T31" fmla="*/ 6 h 132"/>
                <a:gd name="T32" fmla="*/ 26 w 158"/>
                <a:gd name="T33" fmla="*/ 4 h 132"/>
                <a:gd name="T34" fmla="*/ 6 w 158"/>
                <a:gd name="T35" fmla="*/ 2 h 132"/>
                <a:gd name="T36" fmla="*/ 4 w 158"/>
                <a:gd name="T37" fmla="*/ 4 h 132"/>
                <a:gd name="T38" fmla="*/ 4 w 158"/>
                <a:gd name="T39" fmla="*/ 16 h 132"/>
                <a:gd name="T40" fmla="*/ 2 w 158"/>
                <a:gd name="T41" fmla="*/ 26 h 132"/>
                <a:gd name="T42" fmla="*/ 158 w 158"/>
                <a:gd name="T43" fmla="*/ 132 h 132"/>
                <a:gd name="T44" fmla="*/ 154 w 158"/>
                <a:gd name="T45" fmla="*/ 128 h 132"/>
                <a:gd name="T46" fmla="*/ 148 w 158"/>
                <a:gd name="T47" fmla="*/ 122 h 132"/>
                <a:gd name="T48" fmla="*/ 140 w 158"/>
                <a:gd name="T49" fmla="*/ 120 h 132"/>
                <a:gd name="T50" fmla="*/ 138 w 158"/>
                <a:gd name="T51" fmla="*/ 108 h 132"/>
                <a:gd name="T52" fmla="*/ 140 w 158"/>
                <a:gd name="T53" fmla="*/ 106 h 132"/>
                <a:gd name="T54" fmla="*/ 140 w 158"/>
                <a:gd name="T55" fmla="*/ 106 h 132"/>
                <a:gd name="T56" fmla="*/ 138 w 158"/>
                <a:gd name="T57" fmla="*/ 102 h 132"/>
                <a:gd name="T58" fmla="*/ 130 w 158"/>
                <a:gd name="T59" fmla="*/ 90 h 132"/>
                <a:gd name="T60" fmla="*/ 120 w 158"/>
                <a:gd name="T61" fmla="*/ 74 h 132"/>
                <a:gd name="T62" fmla="*/ 118 w 158"/>
                <a:gd name="T63" fmla="*/ 64 h 132"/>
                <a:gd name="T64" fmla="*/ 112 w 158"/>
                <a:gd name="T65" fmla="*/ 56 h 132"/>
                <a:gd name="T66" fmla="*/ 110 w 158"/>
                <a:gd name="T67" fmla="*/ 50 h 132"/>
                <a:gd name="T68" fmla="*/ 98 w 158"/>
                <a:gd name="T69" fmla="*/ 36 h 132"/>
                <a:gd name="T70" fmla="*/ 96 w 158"/>
                <a:gd name="T71" fmla="*/ 28 h 132"/>
                <a:gd name="T72" fmla="*/ 96 w 158"/>
                <a:gd name="T73" fmla="*/ 26 h 132"/>
                <a:gd name="T74" fmla="*/ 100 w 158"/>
                <a:gd name="T75" fmla="*/ 32 h 132"/>
                <a:gd name="T76" fmla="*/ 106 w 158"/>
                <a:gd name="T77" fmla="*/ 40 h 132"/>
                <a:gd name="T78" fmla="*/ 110 w 158"/>
                <a:gd name="T79" fmla="*/ 46 h 132"/>
                <a:gd name="T80" fmla="*/ 120 w 158"/>
                <a:gd name="T81" fmla="*/ 54 h 132"/>
                <a:gd name="T82" fmla="*/ 124 w 158"/>
                <a:gd name="T83" fmla="*/ 48 h 132"/>
                <a:gd name="T84" fmla="*/ 124 w 158"/>
                <a:gd name="T85" fmla="*/ 4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8" h="132">
                  <a:moveTo>
                    <a:pt x="126" y="32"/>
                  </a:moveTo>
                  <a:lnTo>
                    <a:pt x="124" y="28"/>
                  </a:lnTo>
                  <a:lnTo>
                    <a:pt x="126" y="24"/>
                  </a:lnTo>
                  <a:lnTo>
                    <a:pt x="124" y="18"/>
                  </a:lnTo>
                  <a:lnTo>
                    <a:pt x="120" y="12"/>
                  </a:lnTo>
                  <a:lnTo>
                    <a:pt x="118" y="8"/>
                  </a:lnTo>
                  <a:lnTo>
                    <a:pt x="116" y="4"/>
                  </a:lnTo>
                  <a:lnTo>
                    <a:pt x="114" y="4"/>
                  </a:lnTo>
                  <a:lnTo>
                    <a:pt x="112" y="6"/>
                  </a:lnTo>
                  <a:lnTo>
                    <a:pt x="110" y="8"/>
                  </a:lnTo>
                  <a:lnTo>
                    <a:pt x="102" y="6"/>
                  </a:lnTo>
                  <a:lnTo>
                    <a:pt x="96" y="8"/>
                  </a:lnTo>
                  <a:lnTo>
                    <a:pt x="90" y="4"/>
                  </a:lnTo>
                  <a:lnTo>
                    <a:pt x="90" y="6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88" y="4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2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80" y="2"/>
                  </a:lnTo>
                  <a:lnTo>
                    <a:pt x="80" y="4"/>
                  </a:lnTo>
                  <a:lnTo>
                    <a:pt x="78" y="4"/>
                  </a:lnTo>
                  <a:lnTo>
                    <a:pt x="74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2"/>
                  </a:lnTo>
                  <a:lnTo>
                    <a:pt x="74" y="2"/>
                  </a:lnTo>
                  <a:lnTo>
                    <a:pt x="76" y="2"/>
                  </a:lnTo>
                  <a:lnTo>
                    <a:pt x="74" y="2"/>
                  </a:lnTo>
                  <a:lnTo>
                    <a:pt x="70" y="2"/>
                  </a:lnTo>
                  <a:lnTo>
                    <a:pt x="68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0" y="8"/>
                  </a:lnTo>
                  <a:lnTo>
                    <a:pt x="58" y="10"/>
                  </a:lnTo>
                  <a:lnTo>
                    <a:pt x="56" y="10"/>
                  </a:lnTo>
                  <a:lnTo>
                    <a:pt x="52" y="10"/>
                  </a:lnTo>
                  <a:lnTo>
                    <a:pt x="48" y="8"/>
                  </a:lnTo>
                  <a:lnTo>
                    <a:pt x="46" y="8"/>
                  </a:lnTo>
                  <a:lnTo>
                    <a:pt x="40" y="8"/>
                  </a:lnTo>
                  <a:lnTo>
                    <a:pt x="38" y="6"/>
                  </a:lnTo>
                  <a:lnTo>
                    <a:pt x="36" y="6"/>
                  </a:lnTo>
                  <a:lnTo>
                    <a:pt x="34" y="6"/>
                  </a:lnTo>
                  <a:lnTo>
                    <a:pt x="30" y="4"/>
                  </a:lnTo>
                  <a:lnTo>
                    <a:pt x="26" y="4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4" y="12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4" y="34"/>
                  </a:lnTo>
                  <a:lnTo>
                    <a:pt x="8" y="132"/>
                  </a:lnTo>
                  <a:lnTo>
                    <a:pt x="158" y="132"/>
                  </a:lnTo>
                  <a:lnTo>
                    <a:pt x="158" y="132"/>
                  </a:lnTo>
                  <a:lnTo>
                    <a:pt x="156" y="130"/>
                  </a:lnTo>
                  <a:lnTo>
                    <a:pt x="154" y="128"/>
                  </a:lnTo>
                  <a:lnTo>
                    <a:pt x="152" y="126"/>
                  </a:lnTo>
                  <a:lnTo>
                    <a:pt x="150" y="126"/>
                  </a:lnTo>
                  <a:lnTo>
                    <a:pt x="148" y="122"/>
                  </a:lnTo>
                  <a:lnTo>
                    <a:pt x="146" y="122"/>
                  </a:lnTo>
                  <a:lnTo>
                    <a:pt x="144" y="122"/>
                  </a:lnTo>
                  <a:lnTo>
                    <a:pt x="140" y="120"/>
                  </a:lnTo>
                  <a:lnTo>
                    <a:pt x="138" y="114"/>
                  </a:lnTo>
                  <a:lnTo>
                    <a:pt x="138" y="112"/>
                  </a:lnTo>
                  <a:lnTo>
                    <a:pt x="138" y="108"/>
                  </a:lnTo>
                  <a:lnTo>
                    <a:pt x="138" y="106"/>
                  </a:lnTo>
                  <a:lnTo>
                    <a:pt x="138" y="106"/>
                  </a:lnTo>
                  <a:lnTo>
                    <a:pt x="140" y="106"/>
                  </a:lnTo>
                  <a:lnTo>
                    <a:pt x="142" y="106"/>
                  </a:lnTo>
                  <a:lnTo>
                    <a:pt x="142" y="106"/>
                  </a:lnTo>
                  <a:lnTo>
                    <a:pt x="140" y="106"/>
                  </a:lnTo>
                  <a:lnTo>
                    <a:pt x="138" y="102"/>
                  </a:lnTo>
                  <a:lnTo>
                    <a:pt x="138" y="102"/>
                  </a:lnTo>
                  <a:lnTo>
                    <a:pt x="138" y="102"/>
                  </a:lnTo>
                  <a:lnTo>
                    <a:pt x="136" y="100"/>
                  </a:lnTo>
                  <a:lnTo>
                    <a:pt x="134" y="98"/>
                  </a:lnTo>
                  <a:lnTo>
                    <a:pt x="130" y="90"/>
                  </a:lnTo>
                  <a:lnTo>
                    <a:pt x="128" y="88"/>
                  </a:lnTo>
                  <a:lnTo>
                    <a:pt x="126" y="84"/>
                  </a:lnTo>
                  <a:lnTo>
                    <a:pt x="120" y="74"/>
                  </a:lnTo>
                  <a:lnTo>
                    <a:pt x="120" y="70"/>
                  </a:lnTo>
                  <a:lnTo>
                    <a:pt x="118" y="68"/>
                  </a:lnTo>
                  <a:lnTo>
                    <a:pt x="118" y="64"/>
                  </a:lnTo>
                  <a:lnTo>
                    <a:pt x="116" y="62"/>
                  </a:lnTo>
                  <a:lnTo>
                    <a:pt x="116" y="60"/>
                  </a:lnTo>
                  <a:lnTo>
                    <a:pt x="112" y="56"/>
                  </a:lnTo>
                  <a:lnTo>
                    <a:pt x="112" y="54"/>
                  </a:lnTo>
                  <a:lnTo>
                    <a:pt x="112" y="52"/>
                  </a:lnTo>
                  <a:lnTo>
                    <a:pt x="110" y="50"/>
                  </a:lnTo>
                  <a:lnTo>
                    <a:pt x="104" y="44"/>
                  </a:lnTo>
                  <a:lnTo>
                    <a:pt x="104" y="42"/>
                  </a:lnTo>
                  <a:lnTo>
                    <a:pt x="98" y="36"/>
                  </a:lnTo>
                  <a:lnTo>
                    <a:pt x="98" y="34"/>
                  </a:lnTo>
                  <a:lnTo>
                    <a:pt x="96" y="30"/>
                  </a:lnTo>
                  <a:lnTo>
                    <a:pt x="96" y="28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8" y="26"/>
                  </a:lnTo>
                  <a:lnTo>
                    <a:pt x="98" y="30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6" y="38"/>
                  </a:lnTo>
                  <a:lnTo>
                    <a:pt x="106" y="40"/>
                  </a:lnTo>
                  <a:lnTo>
                    <a:pt x="106" y="42"/>
                  </a:lnTo>
                  <a:lnTo>
                    <a:pt x="110" y="44"/>
                  </a:lnTo>
                  <a:lnTo>
                    <a:pt x="110" y="46"/>
                  </a:lnTo>
                  <a:lnTo>
                    <a:pt x="116" y="52"/>
                  </a:lnTo>
                  <a:lnTo>
                    <a:pt x="120" y="54"/>
                  </a:lnTo>
                  <a:lnTo>
                    <a:pt x="120" y="54"/>
                  </a:lnTo>
                  <a:lnTo>
                    <a:pt x="120" y="54"/>
                  </a:lnTo>
                  <a:lnTo>
                    <a:pt x="122" y="52"/>
                  </a:lnTo>
                  <a:lnTo>
                    <a:pt x="124" y="48"/>
                  </a:lnTo>
                  <a:lnTo>
                    <a:pt x="122" y="46"/>
                  </a:lnTo>
                  <a:lnTo>
                    <a:pt x="124" y="42"/>
                  </a:lnTo>
                  <a:lnTo>
                    <a:pt x="124" y="40"/>
                  </a:lnTo>
                  <a:lnTo>
                    <a:pt x="126" y="32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3" name="Country : Sudan"/>
            <p:cNvSpPr>
              <a:spLocks/>
            </p:cNvSpPr>
            <p:nvPr/>
          </p:nvSpPr>
          <p:spPr bwMode="auto">
            <a:xfrm>
              <a:off x="4934454" y="3563978"/>
              <a:ext cx="425934" cy="487367"/>
            </a:xfrm>
            <a:custGeom>
              <a:avLst/>
              <a:gdLst>
                <a:gd name="T0" fmla="*/ 186 w 208"/>
                <a:gd name="T1" fmla="*/ 2 h 238"/>
                <a:gd name="T2" fmla="*/ 188 w 208"/>
                <a:gd name="T3" fmla="*/ 8 h 238"/>
                <a:gd name="T4" fmla="*/ 188 w 208"/>
                <a:gd name="T5" fmla="*/ 10 h 238"/>
                <a:gd name="T6" fmla="*/ 192 w 208"/>
                <a:gd name="T7" fmla="*/ 32 h 238"/>
                <a:gd name="T8" fmla="*/ 202 w 208"/>
                <a:gd name="T9" fmla="*/ 48 h 238"/>
                <a:gd name="T10" fmla="*/ 208 w 208"/>
                <a:gd name="T11" fmla="*/ 54 h 238"/>
                <a:gd name="T12" fmla="*/ 198 w 208"/>
                <a:gd name="T13" fmla="*/ 58 h 238"/>
                <a:gd name="T14" fmla="*/ 192 w 208"/>
                <a:gd name="T15" fmla="*/ 62 h 238"/>
                <a:gd name="T16" fmla="*/ 192 w 208"/>
                <a:gd name="T17" fmla="*/ 72 h 238"/>
                <a:gd name="T18" fmla="*/ 186 w 208"/>
                <a:gd name="T19" fmla="*/ 88 h 238"/>
                <a:gd name="T20" fmla="*/ 186 w 208"/>
                <a:gd name="T21" fmla="*/ 100 h 238"/>
                <a:gd name="T22" fmla="*/ 180 w 208"/>
                <a:gd name="T23" fmla="*/ 120 h 238"/>
                <a:gd name="T24" fmla="*/ 172 w 208"/>
                <a:gd name="T25" fmla="*/ 128 h 238"/>
                <a:gd name="T26" fmla="*/ 162 w 208"/>
                <a:gd name="T27" fmla="*/ 144 h 238"/>
                <a:gd name="T28" fmla="*/ 160 w 208"/>
                <a:gd name="T29" fmla="*/ 156 h 238"/>
                <a:gd name="T30" fmla="*/ 156 w 208"/>
                <a:gd name="T31" fmla="*/ 174 h 238"/>
                <a:gd name="T32" fmla="*/ 146 w 208"/>
                <a:gd name="T33" fmla="*/ 174 h 238"/>
                <a:gd name="T34" fmla="*/ 146 w 208"/>
                <a:gd name="T35" fmla="*/ 184 h 238"/>
                <a:gd name="T36" fmla="*/ 156 w 208"/>
                <a:gd name="T37" fmla="*/ 190 h 238"/>
                <a:gd name="T38" fmla="*/ 164 w 208"/>
                <a:gd name="T39" fmla="*/ 196 h 238"/>
                <a:gd name="T40" fmla="*/ 170 w 208"/>
                <a:gd name="T41" fmla="*/ 210 h 238"/>
                <a:gd name="T42" fmla="*/ 160 w 208"/>
                <a:gd name="T43" fmla="*/ 224 h 238"/>
                <a:gd name="T44" fmla="*/ 154 w 208"/>
                <a:gd name="T45" fmla="*/ 230 h 238"/>
                <a:gd name="T46" fmla="*/ 140 w 208"/>
                <a:gd name="T47" fmla="*/ 234 h 238"/>
                <a:gd name="T48" fmla="*/ 134 w 208"/>
                <a:gd name="T49" fmla="*/ 238 h 238"/>
                <a:gd name="T50" fmla="*/ 124 w 208"/>
                <a:gd name="T51" fmla="*/ 236 h 238"/>
                <a:gd name="T52" fmla="*/ 118 w 208"/>
                <a:gd name="T53" fmla="*/ 238 h 238"/>
                <a:gd name="T54" fmla="*/ 112 w 208"/>
                <a:gd name="T55" fmla="*/ 236 h 238"/>
                <a:gd name="T56" fmla="*/ 106 w 208"/>
                <a:gd name="T57" fmla="*/ 228 h 238"/>
                <a:gd name="T58" fmla="*/ 98 w 208"/>
                <a:gd name="T59" fmla="*/ 222 h 238"/>
                <a:gd name="T60" fmla="*/ 92 w 208"/>
                <a:gd name="T61" fmla="*/ 226 h 238"/>
                <a:gd name="T62" fmla="*/ 84 w 208"/>
                <a:gd name="T63" fmla="*/ 228 h 238"/>
                <a:gd name="T64" fmla="*/ 74 w 208"/>
                <a:gd name="T65" fmla="*/ 222 h 238"/>
                <a:gd name="T66" fmla="*/ 70 w 208"/>
                <a:gd name="T67" fmla="*/ 216 h 238"/>
                <a:gd name="T68" fmla="*/ 62 w 208"/>
                <a:gd name="T69" fmla="*/ 206 h 238"/>
                <a:gd name="T70" fmla="*/ 56 w 208"/>
                <a:gd name="T71" fmla="*/ 200 h 238"/>
                <a:gd name="T72" fmla="*/ 48 w 208"/>
                <a:gd name="T73" fmla="*/ 192 h 238"/>
                <a:gd name="T74" fmla="*/ 44 w 208"/>
                <a:gd name="T75" fmla="*/ 188 h 238"/>
                <a:gd name="T76" fmla="*/ 40 w 208"/>
                <a:gd name="T77" fmla="*/ 182 h 238"/>
                <a:gd name="T78" fmla="*/ 30 w 208"/>
                <a:gd name="T79" fmla="*/ 176 h 238"/>
                <a:gd name="T80" fmla="*/ 26 w 208"/>
                <a:gd name="T81" fmla="*/ 172 h 238"/>
                <a:gd name="T82" fmla="*/ 22 w 208"/>
                <a:gd name="T83" fmla="*/ 162 h 238"/>
                <a:gd name="T84" fmla="*/ 16 w 208"/>
                <a:gd name="T85" fmla="*/ 148 h 238"/>
                <a:gd name="T86" fmla="*/ 12 w 208"/>
                <a:gd name="T87" fmla="*/ 140 h 238"/>
                <a:gd name="T88" fmla="*/ 8 w 208"/>
                <a:gd name="T89" fmla="*/ 132 h 238"/>
                <a:gd name="T90" fmla="*/ 6 w 208"/>
                <a:gd name="T91" fmla="*/ 122 h 238"/>
                <a:gd name="T92" fmla="*/ 0 w 208"/>
                <a:gd name="T93" fmla="*/ 118 h 238"/>
                <a:gd name="T94" fmla="*/ 4 w 208"/>
                <a:gd name="T95" fmla="*/ 106 h 238"/>
                <a:gd name="T96" fmla="*/ 8 w 208"/>
                <a:gd name="T97" fmla="*/ 96 h 238"/>
                <a:gd name="T98" fmla="*/ 14 w 208"/>
                <a:gd name="T99" fmla="*/ 84 h 238"/>
                <a:gd name="T100" fmla="*/ 26 w 208"/>
                <a:gd name="T101" fmla="*/ 80 h 238"/>
                <a:gd name="T102" fmla="*/ 36 w 208"/>
                <a:gd name="T103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8" h="238">
                  <a:moveTo>
                    <a:pt x="36" y="0"/>
                  </a:moveTo>
                  <a:lnTo>
                    <a:pt x="186" y="0"/>
                  </a:lnTo>
                  <a:lnTo>
                    <a:pt x="186" y="0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6" y="4"/>
                  </a:lnTo>
                  <a:lnTo>
                    <a:pt x="186" y="4"/>
                  </a:lnTo>
                  <a:lnTo>
                    <a:pt x="186" y="4"/>
                  </a:lnTo>
                  <a:lnTo>
                    <a:pt x="186" y="6"/>
                  </a:lnTo>
                  <a:lnTo>
                    <a:pt x="188" y="8"/>
                  </a:lnTo>
                  <a:lnTo>
                    <a:pt x="190" y="12"/>
                  </a:lnTo>
                  <a:lnTo>
                    <a:pt x="190" y="12"/>
                  </a:lnTo>
                  <a:lnTo>
                    <a:pt x="190" y="12"/>
                  </a:lnTo>
                  <a:lnTo>
                    <a:pt x="190" y="12"/>
                  </a:lnTo>
                  <a:lnTo>
                    <a:pt x="188" y="10"/>
                  </a:lnTo>
                  <a:lnTo>
                    <a:pt x="188" y="12"/>
                  </a:lnTo>
                  <a:lnTo>
                    <a:pt x="188" y="14"/>
                  </a:lnTo>
                  <a:lnTo>
                    <a:pt x="192" y="22"/>
                  </a:lnTo>
                  <a:lnTo>
                    <a:pt x="192" y="28"/>
                  </a:lnTo>
                  <a:lnTo>
                    <a:pt x="192" y="32"/>
                  </a:lnTo>
                  <a:lnTo>
                    <a:pt x="192" y="38"/>
                  </a:lnTo>
                  <a:lnTo>
                    <a:pt x="196" y="42"/>
                  </a:lnTo>
                  <a:lnTo>
                    <a:pt x="198" y="42"/>
                  </a:lnTo>
                  <a:lnTo>
                    <a:pt x="202" y="46"/>
                  </a:lnTo>
                  <a:lnTo>
                    <a:pt x="202" y="48"/>
                  </a:lnTo>
                  <a:lnTo>
                    <a:pt x="206" y="48"/>
                  </a:lnTo>
                  <a:lnTo>
                    <a:pt x="208" y="50"/>
                  </a:lnTo>
                  <a:lnTo>
                    <a:pt x="208" y="52"/>
                  </a:lnTo>
                  <a:lnTo>
                    <a:pt x="208" y="52"/>
                  </a:lnTo>
                  <a:lnTo>
                    <a:pt x="208" y="54"/>
                  </a:lnTo>
                  <a:lnTo>
                    <a:pt x="206" y="56"/>
                  </a:lnTo>
                  <a:lnTo>
                    <a:pt x="202" y="56"/>
                  </a:lnTo>
                  <a:lnTo>
                    <a:pt x="202" y="58"/>
                  </a:lnTo>
                  <a:lnTo>
                    <a:pt x="200" y="58"/>
                  </a:lnTo>
                  <a:lnTo>
                    <a:pt x="198" y="58"/>
                  </a:lnTo>
                  <a:lnTo>
                    <a:pt x="196" y="58"/>
                  </a:lnTo>
                  <a:lnTo>
                    <a:pt x="196" y="60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2" y="62"/>
                  </a:lnTo>
                  <a:lnTo>
                    <a:pt x="190" y="64"/>
                  </a:lnTo>
                  <a:lnTo>
                    <a:pt x="190" y="66"/>
                  </a:lnTo>
                  <a:lnTo>
                    <a:pt x="190" y="70"/>
                  </a:lnTo>
                  <a:lnTo>
                    <a:pt x="190" y="70"/>
                  </a:lnTo>
                  <a:lnTo>
                    <a:pt x="192" y="72"/>
                  </a:lnTo>
                  <a:lnTo>
                    <a:pt x="190" y="72"/>
                  </a:lnTo>
                  <a:lnTo>
                    <a:pt x="188" y="76"/>
                  </a:lnTo>
                  <a:lnTo>
                    <a:pt x="188" y="82"/>
                  </a:lnTo>
                  <a:lnTo>
                    <a:pt x="186" y="86"/>
                  </a:lnTo>
                  <a:lnTo>
                    <a:pt x="186" y="88"/>
                  </a:lnTo>
                  <a:lnTo>
                    <a:pt x="184" y="90"/>
                  </a:lnTo>
                  <a:lnTo>
                    <a:pt x="184" y="92"/>
                  </a:lnTo>
                  <a:lnTo>
                    <a:pt x="186" y="98"/>
                  </a:lnTo>
                  <a:lnTo>
                    <a:pt x="186" y="100"/>
                  </a:lnTo>
                  <a:lnTo>
                    <a:pt x="186" y="100"/>
                  </a:lnTo>
                  <a:lnTo>
                    <a:pt x="186" y="102"/>
                  </a:lnTo>
                  <a:lnTo>
                    <a:pt x="184" y="104"/>
                  </a:lnTo>
                  <a:lnTo>
                    <a:pt x="184" y="110"/>
                  </a:lnTo>
                  <a:lnTo>
                    <a:pt x="182" y="116"/>
                  </a:lnTo>
                  <a:lnTo>
                    <a:pt x="180" y="120"/>
                  </a:lnTo>
                  <a:lnTo>
                    <a:pt x="178" y="118"/>
                  </a:lnTo>
                  <a:lnTo>
                    <a:pt x="176" y="120"/>
                  </a:lnTo>
                  <a:lnTo>
                    <a:pt x="176" y="122"/>
                  </a:lnTo>
                  <a:lnTo>
                    <a:pt x="174" y="126"/>
                  </a:lnTo>
                  <a:lnTo>
                    <a:pt x="172" y="128"/>
                  </a:lnTo>
                  <a:lnTo>
                    <a:pt x="170" y="132"/>
                  </a:lnTo>
                  <a:lnTo>
                    <a:pt x="168" y="134"/>
                  </a:lnTo>
                  <a:lnTo>
                    <a:pt x="166" y="144"/>
                  </a:lnTo>
                  <a:lnTo>
                    <a:pt x="164" y="144"/>
                  </a:lnTo>
                  <a:lnTo>
                    <a:pt x="162" y="144"/>
                  </a:lnTo>
                  <a:lnTo>
                    <a:pt x="162" y="146"/>
                  </a:lnTo>
                  <a:lnTo>
                    <a:pt x="160" y="150"/>
                  </a:lnTo>
                  <a:lnTo>
                    <a:pt x="158" y="152"/>
                  </a:lnTo>
                  <a:lnTo>
                    <a:pt x="160" y="154"/>
                  </a:lnTo>
                  <a:lnTo>
                    <a:pt x="160" y="156"/>
                  </a:lnTo>
                  <a:lnTo>
                    <a:pt x="158" y="158"/>
                  </a:lnTo>
                  <a:lnTo>
                    <a:pt x="156" y="162"/>
                  </a:lnTo>
                  <a:lnTo>
                    <a:pt x="158" y="168"/>
                  </a:lnTo>
                  <a:lnTo>
                    <a:pt x="156" y="174"/>
                  </a:lnTo>
                  <a:lnTo>
                    <a:pt x="156" y="174"/>
                  </a:lnTo>
                  <a:lnTo>
                    <a:pt x="154" y="176"/>
                  </a:lnTo>
                  <a:lnTo>
                    <a:pt x="152" y="176"/>
                  </a:lnTo>
                  <a:lnTo>
                    <a:pt x="152" y="174"/>
                  </a:lnTo>
                  <a:lnTo>
                    <a:pt x="150" y="176"/>
                  </a:lnTo>
                  <a:lnTo>
                    <a:pt x="146" y="174"/>
                  </a:lnTo>
                  <a:lnTo>
                    <a:pt x="146" y="178"/>
                  </a:lnTo>
                  <a:lnTo>
                    <a:pt x="144" y="178"/>
                  </a:lnTo>
                  <a:lnTo>
                    <a:pt x="142" y="180"/>
                  </a:lnTo>
                  <a:lnTo>
                    <a:pt x="144" y="182"/>
                  </a:lnTo>
                  <a:lnTo>
                    <a:pt x="146" y="184"/>
                  </a:lnTo>
                  <a:lnTo>
                    <a:pt x="152" y="184"/>
                  </a:lnTo>
                  <a:lnTo>
                    <a:pt x="152" y="184"/>
                  </a:lnTo>
                  <a:lnTo>
                    <a:pt x="154" y="188"/>
                  </a:lnTo>
                  <a:lnTo>
                    <a:pt x="156" y="188"/>
                  </a:lnTo>
                  <a:lnTo>
                    <a:pt x="156" y="190"/>
                  </a:lnTo>
                  <a:lnTo>
                    <a:pt x="158" y="194"/>
                  </a:lnTo>
                  <a:lnTo>
                    <a:pt x="160" y="194"/>
                  </a:lnTo>
                  <a:lnTo>
                    <a:pt x="160" y="196"/>
                  </a:lnTo>
                  <a:lnTo>
                    <a:pt x="162" y="196"/>
                  </a:lnTo>
                  <a:lnTo>
                    <a:pt x="164" y="196"/>
                  </a:lnTo>
                  <a:lnTo>
                    <a:pt x="166" y="198"/>
                  </a:lnTo>
                  <a:lnTo>
                    <a:pt x="166" y="200"/>
                  </a:lnTo>
                  <a:lnTo>
                    <a:pt x="168" y="202"/>
                  </a:lnTo>
                  <a:lnTo>
                    <a:pt x="170" y="208"/>
                  </a:lnTo>
                  <a:lnTo>
                    <a:pt x="170" y="210"/>
                  </a:lnTo>
                  <a:lnTo>
                    <a:pt x="172" y="214"/>
                  </a:lnTo>
                  <a:lnTo>
                    <a:pt x="168" y="218"/>
                  </a:lnTo>
                  <a:lnTo>
                    <a:pt x="164" y="222"/>
                  </a:lnTo>
                  <a:lnTo>
                    <a:pt x="162" y="222"/>
                  </a:lnTo>
                  <a:lnTo>
                    <a:pt x="160" y="224"/>
                  </a:lnTo>
                  <a:lnTo>
                    <a:pt x="160" y="226"/>
                  </a:lnTo>
                  <a:lnTo>
                    <a:pt x="158" y="226"/>
                  </a:lnTo>
                  <a:lnTo>
                    <a:pt x="156" y="228"/>
                  </a:lnTo>
                  <a:lnTo>
                    <a:pt x="156" y="228"/>
                  </a:lnTo>
                  <a:lnTo>
                    <a:pt x="154" y="230"/>
                  </a:lnTo>
                  <a:lnTo>
                    <a:pt x="152" y="232"/>
                  </a:lnTo>
                  <a:lnTo>
                    <a:pt x="150" y="234"/>
                  </a:lnTo>
                  <a:lnTo>
                    <a:pt x="146" y="234"/>
                  </a:lnTo>
                  <a:lnTo>
                    <a:pt x="142" y="234"/>
                  </a:lnTo>
                  <a:lnTo>
                    <a:pt x="140" y="234"/>
                  </a:lnTo>
                  <a:lnTo>
                    <a:pt x="138" y="234"/>
                  </a:lnTo>
                  <a:lnTo>
                    <a:pt x="136" y="236"/>
                  </a:lnTo>
                  <a:lnTo>
                    <a:pt x="134" y="234"/>
                  </a:lnTo>
                  <a:lnTo>
                    <a:pt x="134" y="236"/>
                  </a:lnTo>
                  <a:lnTo>
                    <a:pt x="134" y="238"/>
                  </a:lnTo>
                  <a:lnTo>
                    <a:pt x="132" y="238"/>
                  </a:lnTo>
                  <a:lnTo>
                    <a:pt x="128" y="238"/>
                  </a:lnTo>
                  <a:lnTo>
                    <a:pt x="128" y="236"/>
                  </a:lnTo>
                  <a:lnTo>
                    <a:pt x="126" y="234"/>
                  </a:lnTo>
                  <a:lnTo>
                    <a:pt x="124" y="236"/>
                  </a:lnTo>
                  <a:lnTo>
                    <a:pt x="122" y="234"/>
                  </a:lnTo>
                  <a:lnTo>
                    <a:pt x="118" y="234"/>
                  </a:lnTo>
                  <a:lnTo>
                    <a:pt x="118" y="234"/>
                  </a:lnTo>
                  <a:lnTo>
                    <a:pt x="118" y="236"/>
                  </a:lnTo>
                  <a:lnTo>
                    <a:pt x="118" y="238"/>
                  </a:lnTo>
                  <a:lnTo>
                    <a:pt x="118" y="238"/>
                  </a:lnTo>
                  <a:lnTo>
                    <a:pt x="116" y="238"/>
                  </a:lnTo>
                  <a:lnTo>
                    <a:pt x="114" y="238"/>
                  </a:lnTo>
                  <a:lnTo>
                    <a:pt x="112" y="238"/>
                  </a:lnTo>
                  <a:lnTo>
                    <a:pt x="112" y="236"/>
                  </a:lnTo>
                  <a:lnTo>
                    <a:pt x="112" y="234"/>
                  </a:lnTo>
                  <a:lnTo>
                    <a:pt x="112" y="234"/>
                  </a:lnTo>
                  <a:lnTo>
                    <a:pt x="110" y="232"/>
                  </a:lnTo>
                  <a:lnTo>
                    <a:pt x="108" y="230"/>
                  </a:lnTo>
                  <a:lnTo>
                    <a:pt x="106" y="228"/>
                  </a:lnTo>
                  <a:lnTo>
                    <a:pt x="104" y="228"/>
                  </a:lnTo>
                  <a:lnTo>
                    <a:pt x="104" y="226"/>
                  </a:lnTo>
                  <a:lnTo>
                    <a:pt x="102" y="222"/>
                  </a:lnTo>
                  <a:lnTo>
                    <a:pt x="100" y="222"/>
                  </a:lnTo>
                  <a:lnTo>
                    <a:pt x="98" y="222"/>
                  </a:lnTo>
                  <a:lnTo>
                    <a:pt x="96" y="224"/>
                  </a:lnTo>
                  <a:lnTo>
                    <a:pt x="96" y="226"/>
                  </a:lnTo>
                  <a:lnTo>
                    <a:pt x="94" y="226"/>
                  </a:lnTo>
                  <a:lnTo>
                    <a:pt x="92" y="226"/>
                  </a:lnTo>
                  <a:lnTo>
                    <a:pt x="92" y="226"/>
                  </a:lnTo>
                  <a:lnTo>
                    <a:pt x="90" y="226"/>
                  </a:lnTo>
                  <a:lnTo>
                    <a:pt x="88" y="226"/>
                  </a:lnTo>
                  <a:lnTo>
                    <a:pt x="86" y="226"/>
                  </a:lnTo>
                  <a:lnTo>
                    <a:pt x="84" y="228"/>
                  </a:lnTo>
                  <a:lnTo>
                    <a:pt x="84" y="228"/>
                  </a:lnTo>
                  <a:lnTo>
                    <a:pt x="80" y="226"/>
                  </a:lnTo>
                  <a:lnTo>
                    <a:pt x="78" y="224"/>
                  </a:lnTo>
                  <a:lnTo>
                    <a:pt x="76" y="224"/>
                  </a:lnTo>
                  <a:lnTo>
                    <a:pt x="76" y="222"/>
                  </a:lnTo>
                  <a:lnTo>
                    <a:pt x="74" y="222"/>
                  </a:lnTo>
                  <a:lnTo>
                    <a:pt x="74" y="220"/>
                  </a:lnTo>
                  <a:lnTo>
                    <a:pt x="74" y="220"/>
                  </a:lnTo>
                  <a:lnTo>
                    <a:pt x="74" y="218"/>
                  </a:lnTo>
                  <a:lnTo>
                    <a:pt x="72" y="218"/>
                  </a:lnTo>
                  <a:lnTo>
                    <a:pt x="70" y="216"/>
                  </a:lnTo>
                  <a:lnTo>
                    <a:pt x="68" y="214"/>
                  </a:lnTo>
                  <a:lnTo>
                    <a:pt x="68" y="210"/>
                  </a:lnTo>
                  <a:lnTo>
                    <a:pt x="68" y="210"/>
                  </a:lnTo>
                  <a:lnTo>
                    <a:pt x="66" y="208"/>
                  </a:lnTo>
                  <a:lnTo>
                    <a:pt x="62" y="206"/>
                  </a:lnTo>
                  <a:lnTo>
                    <a:pt x="62" y="206"/>
                  </a:lnTo>
                  <a:lnTo>
                    <a:pt x="62" y="204"/>
                  </a:lnTo>
                  <a:lnTo>
                    <a:pt x="60" y="202"/>
                  </a:lnTo>
                  <a:lnTo>
                    <a:pt x="58" y="202"/>
                  </a:lnTo>
                  <a:lnTo>
                    <a:pt x="56" y="200"/>
                  </a:lnTo>
                  <a:lnTo>
                    <a:pt x="56" y="196"/>
                  </a:lnTo>
                  <a:lnTo>
                    <a:pt x="56" y="196"/>
                  </a:lnTo>
                  <a:lnTo>
                    <a:pt x="52" y="192"/>
                  </a:lnTo>
                  <a:lnTo>
                    <a:pt x="50" y="192"/>
                  </a:lnTo>
                  <a:lnTo>
                    <a:pt x="48" y="192"/>
                  </a:lnTo>
                  <a:lnTo>
                    <a:pt x="48" y="192"/>
                  </a:lnTo>
                  <a:lnTo>
                    <a:pt x="46" y="192"/>
                  </a:lnTo>
                  <a:lnTo>
                    <a:pt x="42" y="190"/>
                  </a:lnTo>
                  <a:lnTo>
                    <a:pt x="44" y="188"/>
                  </a:lnTo>
                  <a:lnTo>
                    <a:pt x="44" y="188"/>
                  </a:lnTo>
                  <a:lnTo>
                    <a:pt x="46" y="186"/>
                  </a:lnTo>
                  <a:lnTo>
                    <a:pt x="46" y="184"/>
                  </a:lnTo>
                  <a:lnTo>
                    <a:pt x="46" y="182"/>
                  </a:lnTo>
                  <a:lnTo>
                    <a:pt x="44" y="182"/>
                  </a:lnTo>
                  <a:lnTo>
                    <a:pt x="40" y="182"/>
                  </a:lnTo>
                  <a:lnTo>
                    <a:pt x="40" y="180"/>
                  </a:lnTo>
                  <a:lnTo>
                    <a:pt x="38" y="178"/>
                  </a:lnTo>
                  <a:lnTo>
                    <a:pt x="36" y="178"/>
                  </a:lnTo>
                  <a:lnTo>
                    <a:pt x="34" y="178"/>
                  </a:lnTo>
                  <a:lnTo>
                    <a:pt x="30" y="176"/>
                  </a:lnTo>
                  <a:lnTo>
                    <a:pt x="30" y="174"/>
                  </a:lnTo>
                  <a:lnTo>
                    <a:pt x="32" y="172"/>
                  </a:lnTo>
                  <a:lnTo>
                    <a:pt x="30" y="170"/>
                  </a:lnTo>
                  <a:lnTo>
                    <a:pt x="26" y="170"/>
                  </a:lnTo>
                  <a:lnTo>
                    <a:pt x="26" y="172"/>
                  </a:lnTo>
                  <a:lnTo>
                    <a:pt x="22" y="172"/>
                  </a:lnTo>
                  <a:lnTo>
                    <a:pt x="20" y="170"/>
                  </a:lnTo>
                  <a:lnTo>
                    <a:pt x="20" y="166"/>
                  </a:lnTo>
                  <a:lnTo>
                    <a:pt x="22" y="164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22" y="158"/>
                  </a:lnTo>
                  <a:lnTo>
                    <a:pt x="20" y="154"/>
                  </a:lnTo>
                  <a:lnTo>
                    <a:pt x="16" y="148"/>
                  </a:lnTo>
                  <a:lnTo>
                    <a:pt x="16" y="148"/>
                  </a:lnTo>
                  <a:lnTo>
                    <a:pt x="14" y="146"/>
                  </a:lnTo>
                  <a:lnTo>
                    <a:pt x="14" y="144"/>
                  </a:lnTo>
                  <a:lnTo>
                    <a:pt x="14" y="142"/>
                  </a:lnTo>
                  <a:lnTo>
                    <a:pt x="12" y="142"/>
                  </a:lnTo>
                  <a:lnTo>
                    <a:pt x="12" y="140"/>
                  </a:lnTo>
                  <a:lnTo>
                    <a:pt x="12" y="138"/>
                  </a:lnTo>
                  <a:lnTo>
                    <a:pt x="14" y="138"/>
                  </a:lnTo>
                  <a:lnTo>
                    <a:pt x="12" y="136"/>
                  </a:lnTo>
                  <a:lnTo>
                    <a:pt x="8" y="134"/>
                  </a:lnTo>
                  <a:lnTo>
                    <a:pt x="8" y="132"/>
                  </a:lnTo>
                  <a:lnTo>
                    <a:pt x="8" y="128"/>
                  </a:lnTo>
                  <a:lnTo>
                    <a:pt x="6" y="126"/>
                  </a:lnTo>
                  <a:lnTo>
                    <a:pt x="8" y="124"/>
                  </a:lnTo>
                  <a:lnTo>
                    <a:pt x="6" y="124"/>
                  </a:lnTo>
                  <a:lnTo>
                    <a:pt x="6" y="122"/>
                  </a:lnTo>
                  <a:lnTo>
                    <a:pt x="6" y="120"/>
                  </a:lnTo>
                  <a:lnTo>
                    <a:pt x="6" y="120"/>
                  </a:lnTo>
                  <a:lnTo>
                    <a:pt x="2" y="122"/>
                  </a:lnTo>
                  <a:lnTo>
                    <a:pt x="0" y="120"/>
                  </a:lnTo>
                  <a:lnTo>
                    <a:pt x="0" y="118"/>
                  </a:lnTo>
                  <a:lnTo>
                    <a:pt x="4" y="114"/>
                  </a:lnTo>
                  <a:lnTo>
                    <a:pt x="6" y="112"/>
                  </a:lnTo>
                  <a:lnTo>
                    <a:pt x="6" y="110"/>
                  </a:lnTo>
                  <a:lnTo>
                    <a:pt x="4" y="108"/>
                  </a:lnTo>
                  <a:lnTo>
                    <a:pt x="4" y="106"/>
                  </a:lnTo>
                  <a:lnTo>
                    <a:pt x="6" y="104"/>
                  </a:lnTo>
                  <a:lnTo>
                    <a:pt x="8" y="102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8" y="96"/>
                  </a:lnTo>
                  <a:lnTo>
                    <a:pt x="10" y="96"/>
                  </a:lnTo>
                  <a:lnTo>
                    <a:pt x="14" y="92"/>
                  </a:lnTo>
                  <a:lnTo>
                    <a:pt x="16" y="88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6" y="82"/>
                  </a:lnTo>
                  <a:lnTo>
                    <a:pt x="20" y="82"/>
                  </a:lnTo>
                  <a:lnTo>
                    <a:pt x="22" y="82"/>
                  </a:lnTo>
                  <a:lnTo>
                    <a:pt x="24" y="82"/>
                  </a:lnTo>
                  <a:lnTo>
                    <a:pt x="26" y="80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38" y="2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4" name="Country : Ethiopia"/>
            <p:cNvSpPr>
              <a:spLocks/>
            </p:cNvSpPr>
            <p:nvPr/>
          </p:nvSpPr>
          <p:spPr bwMode="auto">
            <a:xfrm>
              <a:off x="5225236" y="3752371"/>
              <a:ext cx="393170" cy="298973"/>
            </a:xfrm>
            <a:custGeom>
              <a:avLst/>
              <a:gdLst>
                <a:gd name="T0" fmla="*/ 28 w 192"/>
                <a:gd name="T1" fmla="*/ 116 h 146"/>
                <a:gd name="T2" fmla="*/ 24 w 192"/>
                <a:gd name="T3" fmla="*/ 106 h 146"/>
                <a:gd name="T4" fmla="*/ 18 w 192"/>
                <a:gd name="T5" fmla="*/ 104 h 146"/>
                <a:gd name="T6" fmla="*/ 14 w 192"/>
                <a:gd name="T7" fmla="*/ 98 h 146"/>
                <a:gd name="T8" fmla="*/ 10 w 192"/>
                <a:gd name="T9" fmla="*/ 92 h 146"/>
                <a:gd name="T10" fmla="*/ 2 w 192"/>
                <a:gd name="T11" fmla="*/ 90 h 146"/>
                <a:gd name="T12" fmla="*/ 4 w 192"/>
                <a:gd name="T13" fmla="*/ 86 h 146"/>
                <a:gd name="T14" fmla="*/ 10 w 192"/>
                <a:gd name="T15" fmla="*/ 82 h 146"/>
                <a:gd name="T16" fmla="*/ 14 w 192"/>
                <a:gd name="T17" fmla="*/ 82 h 146"/>
                <a:gd name="T18" fmla="*/ 14 w 192"/>
                <a:gd name="T19" fmla="*/ 70 h 146"/>
                <a:gd name="T20" fmla="*/ 18 w 192"/>
                <a:gd name="T21" fmla="*/ 62 h 146"/>
                <a:gd name="T22" fmla="*/ 20 w 192"/>
                <a:gd name="T23" fmla="*/ 54 h 146"/>
                <a:gd name="T24" fmla="*/ 24 w 192"/>
                <a:gd name="T25" fmla="*/ 52 h 146"/>
                <a:gd name="T26" fmla="*/ 30 w 192"/>
                <a:gd name="T27" fmla="*/ 36 h 146"/>
                <a:gd name="T28" fmla="*/ 34 w 192"/>
                <a:gd name="T29" fmla="*/ 28 h 146"/>
                <a:gd name="T30" fmla="*/ 40 w 192"/>
                <a:gd name="T31" fmla="*/ 24 h 146"/>
                <a:gd name="T32" fmla="*/ 44 w 192"/>
                <a:gd name="T33" fmla="*/ 10 h 146"/>
                <a:gd name="T34" fmla="*/ 50 w 192"/>
                <a:gd name="T35" fmla="*/ 8 h 146"/>
                <a:gd name="T36" fmla="*/ 56 w 192"/>
                <a:gd name="T37" fmla="*/ 0 h 146"/>
                <a:gd name="T38" fmla="*/ 62 w 192"/>
                <a:gd name="T39" fmla="*/ 4 h 146"/>
                <a:gd name="T40" fmla="*/ 70 w 192"/>
                <a:gd name="T41" fmla="*/ 2 h 146"/>
                <a:gd name="T42" fmla="*/ 74 w 192"/>
                <a:gd name="T43" fmla="*/ 2 h 146"/>
                <a:gd name="T44" fmla="*/ 80 w 192"/>
                <a:gd name="T45" fmla="*/ 4 h 146"/>
                <a:gd name="T46" fmla="*/ 88 w 192"/>
                <a:gd name="T47" fmla="*/ 8 h 146"/>
                <a:gd name="T48" fmla="*/ 96 w 192"/>
                <a:gd name="T49" fmla="*/ 14 h 146"/>
                <a:gd name="T50" fmla="*/ 100 w 192"/>
                <a:gd name="T51" fmla="*/ 16 h 146"/>
                <a:gd name="T52" fmla="*/ 110 w 192"/>
                <a:gd name="T53" fmla="*/ 22 h 146"/>
                <a:gd name="T54" fmla="*/ 112 w 192"/>
                <a:gd name="T55" fmla="*/ 30 h 146"/>
                <a:gd name="T56" fmla="*/ 116 w 192"/>
                <a:gd name="T57" fmla="*/ 34 h 146"/>
                <a:gd name="T58" fmla="*/ 114 w 192"/>
                <a:gd name="T59" fmla="*/ 44 h 146"/>
                <a:gd name="T60" fmla="*/ 110 w 192"/>
                <a:gd name="T61" fmla="*/ 50 h 146"/>
                <a:gd name="T62" fmla="*/ 120 w 192"/>
                <a:gd name="T63" fmla="*/ 50 h 146"/>
                <a:gd name="T64" fmla="*/ 124 w 192"/>
                <a:gd name="T65" fmla="*/ 52 h 146"/>
                <a:gd name="T66" fmla="*/ 130 w 192"/>
                <a:gd name="T67" fmla="*/ 66 h 146"/>
                <a:gd name="T68" fmla="*/ 136 w 192"/>
                <a:gd name="T69" fmla="*/ 74 h 146"/>
                <a:gd name="T70" fmla="*/ 192 w 192"/>
                <a:gd name="T71" fmla="*/ 88 h 146"/>
                <a:gd name="T72" fmla="*/ 138 w 192"/>
                <a:gd name="T73" fmla="*/ 126 h 146"/>
                <a:gd name="T74" fmla="*/ 130 w 192"/>
                <a:gd name="T75" fmla="*/ 130 h 146"/>
                <a:gd name="T76" fmla="*/ 124 w 192"/>
                <a:gd name="T77" fmla="*/ 136 h 146"/>
                <a:gd name="T78" fmla="*/ 114 w 192"/>
                <a:gd name="T79" fmla="*/ 140 h 146"/>
                <a:gd name="T80" fmla="*/ 106 w 192"/>
                <a:gd name="T81" fmla="*/ 140 h 146"/>
                <a:gd name="T82" fmla="*/ 100 w 192"/>
                <a:gd name="T83" fmla="*/ 136 h 146"/>
                <a:gd name="T84" fmla="*/ 92 w 192"/>
                <a:gd name="T85" fmla="*/ 138 h 146"/>
                <a:gd name="T86" fmla="*/ 84 w 192"/>
                <a:gd name="T87" fmla="*/ 146 h 146"/>
                <a:gd name="T88" fmla="*/ 78 w 192"/>
                <a:gd name="T89" fmla="*/ 144 h 146"/>
                <a:gd name="T90" fmla="*/ 68 w 192"/>
                <a:gd name="T91" fmla="*/ 144 h 146"/>
                <a:gd name="T92" fmla="*/ 60 w 192"/>
                <a:gd name="T93" fmla="*/ 138 h 146"/>
                <a:gd name="T94" fmla="*/ 46 w 192"/>
                <a:gd name="T95" fmla="*/ 132 h 146"/>
                <a:gd name="T96" fmla="*/ 38 w 192"/>
                <a:gd name="T97" fmla="*/ 132 h 146"/>
                <a:gd name="T98" fmla="*/ 34 w 192"/>
                <a:gd name="T99" fmla="*/ 122 h 146"/>
                <a:gd name="T100" fmla="*/ 30 w 192"/>
                <a:gd name="T101" fmla="*/ 12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2" h="146">
                  <a:moveTo>
                    <a:pt x="30" y="122"/>
                  </a:moveTo>
                  <a:lnTo>
                    <a:pt x="28" y="118"/>
                  </a:lnTo>
                  <a:lnTo>
                    <a:pt x="28" y="116"/>
                  </a:lnTo>
                  <a:lnTo>
                    <a:pt x="26" y="110"/>
                  </a:lnTo>
                  <a:lnTo>
                    <a:pt x="24" y="108"/>
                  </a:lnTo>
                  <a:lnTo>
                    <a:pt x="24" y="106"/>
                  </a:lnTo>
                  <a:lnTo>
                    <a:pt x="22" y="104"/>
                  </a:lnTo>
                  <a:lnTo>
                    <a:pt x="20" y="104"/>
                  </a:lnTo>
                  <a:lnTo>
                    <a:pt x="18" y="104"/>
                  </a:lnTo>
                  <a:lnTo>
                    <a:pt x="18" y="102"/>
                  </a:lnTo>
                  <a:lnTo>
                    <a:pt x="16" y="102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2" y="96"/>
                  </a:lnTo>
                  <a:lnTo>
                    <a:pt x="10" y="92"/>
                  </a:lnTo>
                  <a:lnTo>
                    <a:pt x="10" y="92"/>
                  </a:lnTo>
                  <a:lnTo>
                    <a:pt x="4" y="92"/>
                  </a:lnTo>
                  <a:lnTo>
                    <a:pt x="2" y="90"/>
                  </a:lnTo>
                  <a:lnTo>
                    <a:pt x="0" y="88"/>
                  </a:lnTo>
                  <a:lnTo>
                    <a:pt x="2" y="86"/>
                  </a:lnTo>
                  <a:lnTo>
                    <a:pt x="4" y="86"/>
                  </a:lnTo>
                  <a:lnTo>
                    <a:pt x="4" y="82"/>
                  </a:lnTo>
                  <a:lnTo>
                    <a:pt x="8" y="84"/>
                  </a:lnTo>
                  <a:lnTo>
                    <a:pt x="10" y="82"/>
                  </a:lnTo>
                  <a:lnTo>
                    <a:pt x="10" y="84"/>
                  </a:lnTo>
                  <a:lnTo>
                    <a:pt x="12" y="84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16" y="76"/>
                  </a:lnTo>
                  <a:lnTo>
                    <a:pt x="14" y="70"/>
                  </a:lnTo>
                  <a:lnTo>
                    <a:pt x="16" y="66"/>
                  </a:lnTo>
                  <a:lnTo>
                    <a:pt x="18" y="64"/>
                  </a:lnTo>
                  <a:lnTo>
                    <a:pt x="18" y="62"/>
                  </a:lnTo>
                  <a:lnTo>
                    <a:pt x="16" y="60"/>
                  </a:lnTo>
                  <a:lnTo>
                    <a:pt x="18" y="58"/>
                  </a:lnTo>
                  <a:lnTo>
                    <a:pt x="20" y="54"/>
                  </a:lnTo>
                  <a:lnTo>
                    <a:pt x="20" y="52"/>
                  </a:lnTo>
                  <a:lnTo>
                    <a:pt x="22" y="52"/>
                  </a:lnTo>
                  <a:lnTo>
                    <a:pt x="24" y="52"/>
                  </a:lnTo>
                  <a:lnTo>
                    <a:pt x="26" y="42"/>
                  </a:lnTo>
                  <a:lnTo>
                    <a:pt x="28" y="40"/>
                  </a:lnTo>
                  <a:lnTo>
                    <a:pt x="30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8"/>
                  </a:lnTo>
                  <a:lnTo>
                    <a:pt x="36" y="26"/>
                  </a:lnTo>
                  <a:lnTo>
                    <a:pt x="38" y="28"/>
                  </a:lnTo>
                  <a:lnTo>
                    <a:pt x="40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6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2" y="8"/>
                  </a:lnTo>
                  <a:lnTo>
                    <a:pt x="56" y="0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8" y="2"/>
                  </a:lnTo>
                  <a:lnTo>
                    <a:pt x="70" y="2"/>
                  </a:lnTo>
                  <a:lnTo>
                    <a:pt x="72" y="4"/>
                  </a:lnTo>
                  <a:lnTo>
                    <a:pt x="72" y="2"/>
                  </a:lnTo>
                  <a:lnTo>
                    <a:pt x="74" y="2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80" y="4"/>
                  </a:lnTo>
                  <a:lnTo>
                    <a:pt x="84" y="6"/>
                  </a:lnTo>
                  <a:lnTo>
                    <a:pt x="86" y="8"/>
                  </a:lnTo>
                  <a:lnTo>
                    <a:pt x="88" y="8"/>
                  </a:lnTo>
                  <a:lnTo>
                    <a:pt x="92" y="12"/>
                  </a:lnTo>
                  <a:lnTo>
                    <a:pt x="92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4" y="18"/>
                  </a:lnTo>
                  <a:lnTo>
                    <a:pt x="106" y="22"/>
                  </a:lnTo>
                  <a:lnTo>
                    <a:pt x="110" y="22"/>
                  </a:lnTo>
                  <a:lnTo>
                    <a:pt x="112" y="26"/>
                  </a:lnTo>
                  <a:lnTo>
                    <a:pt x="112" y="28"/>
                  </a:lnTo>
                  <a:lnTo>
                    <a:pt x="112" y="30"/>
                  </a:lnTo>
                  <a:lnTo>
                    <a:pt x="114" y="30"/>
                  </a:lnTo>
                  <a:lnTo>
                    <a:pt x="118" y="34"/>
                  </a:lnTo>
                  <a:lnTo>
                    <a:pt x="116" y="34"/>
                  </a:lnTo>
                  <a:lnTo>
                    <a:pt x="114" y="38"/>
                  </a:lnTo>
                  <a:lnTo>
                    <a:pt x="114" y="40"/>
                  </a:lnTo>
                  <a:lnTo>
                    <a:pt x="114" y="44"/>
                  </a:lnTo>
                  <a:lnTo>
                    <a:pt x="112" y="46"/>
                  </a:lnTo>
                  <a:lnTo>
                    <a:pt x="112" y="48"/>
                  </a:lnTo>
                  <a:lnTo>
                    <a:pt x="110" y="50"/>
                  </a:lnTo>
                  <a:lnTo>
                    <a:pt x="112" y="52"/>
                  </a:lnTo>
                  <a:lnTo>
                    <a:pt x="116" y="52"/>
                  </a:lnTo>
                  <a:lnTo>
                    <a:pt x="120" y="50"/>
                  </a:lnTo>
                  <a:lnTo>
                    <a:pt x="122" y="50"/>
                  </a:lnTo>
                  <a:lnTo>
                    <a:pt x="126" y="50"/>
                  </a:lnTo>
                  <a:lnTo>
                    <a:pt x="124" y="52"/>
                  </a:lnTo>
                  <a:lnTo>
                    <a:pt x="126" y="56"/>
                  </a:lnTo>
                  <a:lnTo>
                    <a:pt x="128" y="64"/>
                  </a:lnTo>
                  <a:lnTo>
                    <a:pt x="130" y="66"/>
                  </a:lnTo>
                  <a:lnTo>
                    <a:pt x="130" y="70"/>
                  </a:lnTo>
                  <a:lnTo>
                    <a:pt x="132" y="72"/>
                  </a:lnTo>
                  <a:lnTo>
                    <a:pt x="136" y="74"/>
                  </a:lnTo>
                  <a:lnTo>
                    <a:pt x="140" y="76"/>
                  </a:lnTo>
                  <a:lnTo>
                    <a:pt x="176" y="88"/>
                  </a:lnTo>
                  <a:lnTo>
                    <a:pt x="192" y="88"/>
                  </a:lnTo>
                  <a:lnTo>
                    <a:pt x="154" y="126"/>
                  </a:lnTo>
                  <a:lnTo>
                    <a:pt x="146" y="126"/>
                  </a:lnTo>
                  <a:lnTo>
                    <a:pt x="138" y="126"/>
                  </a:lnTo>
                  <a:lnTo>
                    <a:pt x="136" y="128"/>
                  </a:lnTo>
                  <a:lnTo>
                    <a:pt x="134" y="128"/>
                  </a:lnTo>
                  <a:lnTo>
                    <a:pt x="130" y="130"/>
                  </a:lnTo>
                  <a:lnTo>
                    <a:pt x="130" y="132"/>
                  </a:lnTo>
                  <a:lnTo>
                    <a:pt x="126" y="134"/>
                  </a:lnTo>
                  <a:lnTo>
                    <a:pt x="124" y="136"/>
                  </a:lnTo>
                  <a:lnTo>
                    <a:pt x="120" y="136"/>
                  </a:lnTo>
                  <a:lnTo>
                    <a:pt x="116" y="138"/>
                  </a:lnTo>
                  <a:lnTo>
                    <a:pt x="114" y="140"/>
                  </a:lnTo>
                  <a:lnTo>
                    <a:pt x="114" y="140"/>
                  </a:lnTo>
                  <a:lnTo>
                    <a:pt x="110" y="140"/>
                  </a:lnTo>
                  <a:lnTo>
                    <a:pt x="106" y="140"/>
                  </a:lnTo>
                  <a:lnTo>
                    <a:pt x="104" y="140"/>
                  </a:lnTo>
                  <a:lnTo>
                    <a:pt x="102" y="138"/>
                  </a:lnTo>
                  <a:lnTo>
                    <a:pt x="100" y="136"/>
                  </a:lnTo>
                  <a:lnTo>
                    <a:pt x="94" y="136"/>
                  </a:lnTo>
                  <a:lnTo>
                    <a:pt x="94" y="138"/>
                  </a:lnTo>
                  <a:lnTo>
                    <a:pt x="92" y="138"/>
                  </a:lnTo>
                  <a:lnTo>
                    <a:pt x="90" y="138"/>
                  </a:lnTo>
                  <a:lnTo>
                    <a:pt x="88" y="140"/>
                  </a:lnTo>
                  <a:lnTo>
                    <a:pt x="84" y="146"/>
                  </a:lnTo>
                  <a:lnTo>
                    <a:pt x="82" y="146"/>
                  </a:lnTo>
                  <a:lnTo>
                    <a:pt x="80" y="146"/>
                  </a:lnTo>
                  <a:lnTo>
                    <a:pt x="78" y="144"/>
                  </a:lnTo>
                  <a:lnTo>
                    <a:pt x="74" y="146"/>
                  </a:lnTo>
                  <a:lnTo>
                    <a:pt x="72" y="144"/>
                  </a:lnTo>
                  <a:lnTo>
                    <a:pt x="68" y="144"/>
                  </a:lnTo>
                  <a:lnTo>
                    <a:pt x="66" y="144"/>
                  </a:lnTo>
                  <a:lnTo>
                    <a:pt x="64" y="142"/>
                  </a:lnTo>
                  <a:lnTo>
                    <a:pt x="60" y="138"/>
                  </a:lnTo>
                  <a:lnTo>
                    <a:pt x="56" y="134"/>
                  </a:lnTo>
                  <a:lnTo>
                    <a:pt x="52" y="132"/>
                  </a:lnTo>
                  <a:lnTo>
                    <a:pt x="46" y="132"/>
                  </a:lnTo>
                  <a:lnTo>
                    <a:pt x="44" y="132"/>
                  </a:lnTo>
                  <a:lnTo>
                    <a:pt x="40" y="134"/>
                  </a:lnTo>
                  <a:lnTo>
                    <a:pt x="38" y="132"/>
                  </a:lnTo>
                  <a:lnTo>
                    <a:pt x="36" y="130"/>
                  </a:lnTo>
                  <a:lnTo>
                    <a:pt x="36" y="122"/>
                  </a:lnTo>
                  <a:lnTo>
                    <a:pt x="34" y="122"/>
                  </a:lnTo>
                  <a:lnTo>
                    <a:pt x="32" y="122"/>
                  </a:lnTo>
                  <a:lnTo>
                    <a:pt x="30" y="120"/>
                  </a:lnTo>
                  <a:lnTo>
                    <a:pt x="30" y="12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5" name="Country : Eritrea"/>
            <p:cNvSpPr>
              <a:spLocks/>
            </p:cNvSpPr>
            <p:nvPr/>
          </p:nvSpPr>
          <p:spPr bwMode="auto">
            <a:xfrm>
              <a:off x="5311241" y="3670461"/>
              <a:ext cx="172012" cy="151534"/>
            </a:xfrm>
            <a:custGeom>
              <a:avLst/>
              <a:gdLst>
                <a:gd name="T0" fmla="*/ 72 w 84"/>
                <a:gd name="T1" fmla="*/ 70 h 74"/>
                <a:gd name="T2" fmla="*/ 70 w 84"/>
                <a:gd name="T3" fmla="*/ 68 h 74"/>
                <a:gd name="T4" fmla="*/ 68 w 84"/>
                <a:gd name="T5" fmla="*/ 62 h 74"/>
                <a:gd name="T6" fmla="*/ 62 w 84"/>
                <a:gd name="T7" fmla="*/ 58 h 74"/>
                <a:gd name="T8" fmla="*/ 58 w 84"/>
                <a:gd name="T9" fmla="*/ 56 h 74"/>
                <a:gd name="T10" fmla="*/ 54 w 84"/>
                <a:gd name="T11" fmla="*/ 54 h 74"/>
                <a:gd name="T12" fmla="*/ 50 w 84"/>
                <a:gd name="T13" fmla="*/ 52 h 74"/>
                <a:gd name="T14" fmla="*/ 44 w 84"/>
                <a:gd name="T15" fmla="*/ 48 h 74"/>
                <a:gd name="T16" fmla="*/ 38 w 84"/>
                <a:gd name="T17" fmla="*/ 44 h 74"/>
                <a:gd name="T18" fmla="*/ 36 w 84"/>
                <a:gd name="T19" fmla="*/ 46 h 74"/>
                <a:gd name="T20" fmla="*/ 30 w 84"/>
                <a:gd name="T21" fmla="*/ 42 h 74"/>
                <a:gd name="T22" fmla="*/ 28 w 84"/>
                <a:gd name="T23" fmla="*/ 42 h 74"/>
                <a:gd name="T24" fmla="*/ 22 w 84"/>
                <a:gd name="T25" fmla="*/ 44 h 74"/>
                <a:gd name="T26" fmla="*/ 16 w 84"/>
                <a:gd name="T27" fmla="*/ 42 h 74"/>
                <a:gd name="T28" fmla="*/ 14 w 84"/>
                <a:gd name="T29" fmla="*/ 40 h 74"/>
                <a:gd name="T30" fmla="*/ 8 w 84"/>
                <a:gd name="T31" fmla="*/ 48 h 74"/>
                <a:gd name="T32" fmla="*/ 4 w 84"/>
                <a:gd name="T33" fmla="*/ 48 h 74"/>
                <a:gd name="T34" fmla="*/ 2 w 84"/>
                <a:gd name="T35" fmla="*/ 46 h 74"/>
                <a:gd name="T36" fmla="*/ 0 w 84"/>
                <a:gd name="T37" fmla="*/ 38 h 74"/>
                <a:gd name="T38" fmla="*/ 2 w 84"/>
                <a:gd name="T39" fmla="*/ 34 h 74"/>
                <a:gd name="T40" fmla="*/ 4 w 84"/>
                <a:gd name="T41" fmla="*/ 24 h 74"/>
                <a:gd name="T42" fmla="*/ 8 w 84"/>
                <a:gd name="T43" fmla="*/ 20 h 74"/>
                <a:gd name="T44" fmla="*/ 6 w 84"/>
                <a:gd name="T45" fmla="*/ 18 h 74"/>
                <a:gd name="T46" fmla="*/ 6 w 84"/>
                <a:gd name="T47" fmla="*/ 12 h 74"/>
                <a:gd name="T48" fmla="*/ 12 w 84"/>
                <a:gd name="T49" fmla="*/ 10 h 74"/>
                <a:gd name="T50" fmla="*/ 12 w 84"/>
                <a:gd name="T51" fmla="*/ 8 h 74"/>
                <a:gd name="T52" fmla="*/ 14 w 84"/>
                <a:gd name="T53" fmla="*/ 6 h 74"/>
                <a:gd name="T54" fmla="*/ 18 w 84"/>
                <a:gd name="T55" fmla="*/ 6 h 74"/>
                <a:gd name="T56" fmla="*/ 22 w 84"/>
                <a:gd name="T57" fmla="*/ 4 h 74"/>
                <a:gd name="T58" fmla="*/ 24 w 84"/>
                <a:gd name="T59" fmla="*/ 0 h 74"/>
                <a:gd name="T60" fmla="*/ 28 w 84"/>
                <a:gd name="T61" fmla="*/ 2 h 74"/>
                <a:gd name="T62" fmla="*/ 34 w 84"/>
                <a:gd name="T63" fmla="*/ 26 h 74"/>
                <a:gd name="T64" fmla="*/ 36 w 84"/>
                <a:gd name="T65" fmla="*/ 30 h 74"/>
                <a:gd name="T66" fmla="*/ 38 w 84"/>
                <a:gd name="T67" fmla="*/ 30 h 74"/>
                <a:gd name="T68" fmla="*/ 40 w 84"/>
                <a:gd name="T69" fmla="*/ 38 h 74"/>
                <a:gd name="T70" fmla="*/ 42 w 84"/>
                <a:gd name="T71" fmla="*/ 34 h 74"/>
                <a:gd name="T72" fmla="*/ 42 w 84"/>
                <a:gd name="T73" fmla="*/ 32 h 74"/>
                <a:gd name="T74" fmla="*/ 44 w 84"/>
                <a:gd name="T75" fmla="*/ 34 h 74"/>
                <a:gd name="T76" fmla="*/ 46 w 84"/>
                <a:gd name="T77" fmla="*/ 38 h 74"/>
                <a:gd name="T78" fmla="*/ 48 w 84"/>
                <a:gd name="T79" fmla="*/ 40 h 74"/>
                <a:gd name="T80" fmla="*/ 52 w 84"/>
                <a:gd name="T81" fmla="*/ 40 h 74"/>
                <a:gd name="T82" fmla="*/ 56 w 84"/>
                <a:gd name="T83" fmla="*/ 42 h 74"/>
                <a:gd name="T84" fmla="*/ 60 w 84"/>
                <a:gd name="T85" fmla="*/ 44 h 74"/>
                <a:gd name="T86" fmla="*/ 64 w 84"/>
                <a:gd name="T87" fmla="*/ 50 h 74"/>
                <a:gd name="T88" fmla="*/ 70 w 84"/>
                <a:gd name="T89" fmla="*/ 54 h 74"/>
                <a:gd name="T90" fmla="*/ 72 w 84"/>
                <a:gd name="T91" fmla="*/ 56 h 74"/>
                <a:gd name="T92" fmla="*/ 74 w 84"/>
                <a:gd name="T93" fmla="*/ 58 h 74"/>
                <a:gd name="T94" fmla="*/ 76 w 84"/>
                <a:gd name="T95" fmla="*/ 62 h 74"/>
                <a:gd name="T96" fmla="*/ 78 w 84"/>
                <a:gd name="T97" fmla="*/ 66 h 74"/>
                <a:gd name="T98" fmla="*/ 80 w 84"/>
                <a:gd name="T99" fmla="*/ 68 h 74"/>
                <a:gd name="T100" fmla="*/ 82 w 84"/>
                <a:gd name="T101" fmla="*/ 68 h 74"/>
                <a:gd name="T102" fmla="*/ 84 w 84"/>
                <a:gd name="T103" fmla="*/ 70 h 74"/>
                <a:gd name="T104" fmla="*/ 80 w 84"/>
                <a:gd name="T105" fmla="*/ 72 h 74"/>
                <a:gd name="T106" fmla="*/ 76 w 84"/>
                <a:gd name="T10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4" h="74">
                  <a:moveTo>
                    <a:pt x="76" y="74"/>
                  </a:moveTo>
                  <a:lnTo>
                    <a:pt x="72" y="70"/>
                  </a:lnTo>
                  <a:lnTo>
                    <a:pt x="70" y="70"/>
                  </a:lnTo>
                  <a:lnTo>
                    <a:pt x="70" y="68"/>
                  </a:lnTo>
                  <a:lnTo>
                    <a:pt x="70" y="66"/>
                  </a:lnTo>
                  <a:lnTo>
                    <a:pt x="68" y="62"/>
                  </a:lnTo>
                  <a:lnTo>
                    <a:pt x="64" y="62"/>
                  </a:lnTo>
                  <a:lnTo>
                    <a:pt x="62" y="58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46" y="48"/>
                  </a:lnTo>
                  <a:lnTo>
                    <a:pt x="44" y="48"/>
                  </a:lnTo>
                  <a:lnTo>
                    <a:pt x="42" y="46"/>
                  </a:lnTo>
                  <a:lnTo>
                    <a:pt x="38" y="44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2" y="42"/>
                  </a:lnTo>
                  <a:lnTo>
                    <a:pt x="30" y="42"/>
                  </a:lnTo>
                  <a:lnTo>
                    <a:pt x="30" y="44"/>
                  </a:lnTo>
                  <a:lnTo>
                    <a:pt x="28" y="42"/>
                  </a:lnTo>
                  <a:lnTo>
                    <a:pt x="26" y="42"/>
                  </a:lnTo>
                  <a:lnTo>
                    <a:pt x="22" y="44"/>
                  </a:lnTo>
                  <a:lnTo>
                    <a:pt x="20" y="44"/>
                  </a:lnTo>
                  <a:lnTo>
                    <a:pt x="16" y="42"/>
                  </a:lnTo>
                  <a:lnTo>
                    <a:pt x="14" y="42"/>
                  </a:lnTo>
                  <a:lnTo>
                    <a:pt x="14" y="40"/>
                  </a:lnTo>
                  <a:lnTo>
                    <a:pt x="10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4" y="48"/>
                  </a:lnTo>
                  <a:lnTo>
                    <a:pt x="2" y="48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2" y="36"/>
                  </a:lnTo>
                  <a:lnTo>
                    <a:pt x="2" y="34"/>
                  </a:lnTo>
                  <a:lnTo>
                    <a:pt x="4" y="30"/>
                  </a:lnTo>
                  <a:lnTo>
                    <a:pt x="4" y="24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22" y="4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4" y="16"/>
                  </a:lnTo>
                  <a:lnTo>
                    <a:pt x="34" y="26"/>
                  </a:lnTo>
                  <a:lnTo>
                    <a:pt x="36" y="26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8" y="30"/>
                  </a:lnTo>
                  <a:lnTo>
                    <a:pt x="40" y="34"/>
                  </a:lnTo>
                  <a:lnTo>
                    <a:pt x="40" y="38"/>
                  </a:lnTo>
                  <a:lnTo>
                    <a:pt x="42" y="38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4" y="34"/>
                  </a:lnTo>
                  <a:lnTo>
                    <a:pt x="44" y="36"/>
                  </a:lnTo>
                  <a:lnTo>
                    <a:pt x="46" y="38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50" y="40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6" y="42"/>
                  </a:lnTo>
                  <a:lnTo>
                    <a:pt x="56" y="44"/>
                  </a:lnTo>
                  <a:lnTo>
                    <a:pt x="60" y="44"/>
                  </a:lnTo>
                  <a:lnTo>
                    <a:pt x="60" y="46"/>
                  </a:lnTo>
                  <a:lnTo>
                    <a:pt x="64" y="50"/>
                  </a:lnTo>
                  <a:lnTo>
                    <a:pt x="66" y="54"/>
                  </a:lnTo>
                  <a:lnTo>
                    <a:pt x="70" y="54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4" y="58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8" y="66"/>
                  </a:lnTo>
                  <a:lnTo>
                    <a:pt x="78" y="66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82" y="68"/>
                  </a:lnTo>
                  <a:lnTo>
                    <a:pt x="82" y="68"/>
                  </a:lnTo>
                  <a:lnTo>
                    <a:pt x="84" y="68"/>
                  </a:lnTo>
                  <a:lnTo>
                    <a:pt x="84" y="70"/>
                  </a:lnTo>
                  <a:lnTo>
                    <a:pt x="82" y="72"/>
                  </a:lnTo>
                  <a:lnTo>
                    <a:pt x="80" y="72"/>
                  </a:lnTo>
                  <a:lnTo>
                    <a:pt x="78" y="74"/>
                  </a:lnTo>
                  <a:lnTo>
                    <a:pt x="76" y="7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6" name="Country : Djibouti"/>
            <p:cNvSpPr>
              <a:spLocks/>
            </p:cNvSpPr>
            <p:nvPr/>
          </p:nvSpPr>
          <p:spPr bwMode="auto">
            <a:xfrm>
              <a:off x="5450489" y="3813804"/>
              <a:ext cx="40955" cy="45051"/>
            </a:xfrm>
            <a:custGeom>
              <a:avLst/>
              <a:gdLst>
                <a:gd name="T0" fmla="*/ 16 w 20"/>
                <a:gd name="T1" fmla="*/ 20 h 22"/>
                <a:gd name="T2" fmla="*/ 12 w 20"/>
                <a:gd name="T3" fmla="*/ 20 h 22"/>
                <a:gd name="T4" fmla="*/ 10 w 20"/>
                <a:gd name="T5" fmla="*/ 20 h 22"/>
                <a:gd name="T6" fmla="*/ 6 w 20"/>
                <a:gd name="T7" fmla="*/ 22 h 22"/>
                <a:gd name="T8" fmla="*/ 2 w 20"/>
                <a:gd name="T9" fmla="*/ 22 h 22"/>
                <a:gd name="T10" fmla="*/ 0 w 20"/>
                <a:gd name="T11" fmla="*/ 20 h 22"/>
                <a:gd name="T12" fmla="*/ 2 w 20"/>
                <a:gd name="T13" fmla="*/ 18 h 22"/>
                <a:gd name="T14" fmla="*/ 2 w 20"/>
                <a:gd name="T15" fmla="*/ 16 h 22"/>
                <a:gd name="T16" fmla="*/ 4 w 20"/>
                <a:gd name="T17" fmla="*/ 14 h 22"/>
                <a:gd name="T18" fmla="*/ 4 w 20"/>
                <a:gd name="T19" fmla="*/ 10 h 22"/>
                <a:gd name="T20" fmla="*/ 4 w 20"/>
                <a:gd name="T21" fmla="*/ 8 h 22"/>
                <a:gd name="T22" fmla="*/ 6 w 20"/>
                <a:gd name="T23" fmla="*/ 4 h 22"/>
                <a:gd name="T24" fmla="*/ 10 w 20"/>
                <a:gd name="T25" fmla="*/ 4 h 22"/>
                <a:gd name="T26" fmla="*/ 12 w 20"/>
                <a:gd name="T27" fmla="*/ 2 h 22"/>
                <a:gd name="T28" fmla="*/ 14 w 20"/>
                <a:gd name="T29" fmla="*/ 2 h 22"/>
                <a:gd name="T30" fmla="*/ 16 w 20"/>
                <a:gd name="T31" fmla="*/ 0 h 22"/>
                <a:gd name="T32" fmla="*/ 16 w 20"/>
                <a:gd name="T33" fmla="*/ 0 h 22"/>
                <a:gd name="T34" fmla="*/ 16 w 20"/>
                <a:gd name="T35" fmla="*/ 0 h 22"/>
                <a:gd name="T36" fmla="*/ 18 w 20"/>
                <a:gd name="T37" fmla="*/ 2 h 22"/>
                <a:gd name="T38" fmla="*/ 20 w 20"/>
                <a:gd name="T39" fmla="*/ 2 h 22"/>
                <a:gd name="T40" fmla="*/ 20 w 20"/>
                <a:gd name="T41" fmla="*/ 4 h 22"/>
                <a:gd name="T42" fmla="*/ 20 w 20"/>
                <a:gd name="T43" fmla="*/ 8 h 22"/>
                <a:gd name="T44" fmla="*/ 18 w 20"/>
                <a:gd name="T45" fmla="*/ 8 h 22"/>
                <a:gd name="T46" fmla="*/ 16 w 20"/>
                <a:gd name="T47" fmla="*/ 12 h 22"/>
                <a:gd name="T48" fmla="*/ 14 w 20"/>
                <a:gd name="T49" fmla="*/ 12 h 22"/>
                <a:gd name="T50" fmla="*/ 14 w 20"/>
                <a:gd name="T51" fmla="*/ 14 h 22"/>
                <a:gd name="T52" fmla="*/ 10 w 20"/>
                <a:gd name="T53" fmla="*/ 14 h 22"/>
                <a:gd name="T54" fmla="*/ 12 w 20"/>
                <a:gd name="T55" fmla="*/ 14 h 22"/>
                <a:gd name="T56" fmla="*/ 12 w 20"/>
                <a:gd name="T57" fmla="*/ 14 h 22"/>
                <a:gd name="T58" fmla="*/ 14 w 20"/>
                <a:gd name="T59" fmla="*/ 14 h 22"/>
                <a:gd name="T60" fmla="*/ 18 w 20"/>
                <a:gd name="T61" fmla="*/ 14 h 22"/>
                <a:gd name="T62" fmla="*/ 18 w 20"/>
                <a:gd name="T63" fmla="*/ 14 h 22"/>
                <a:gd name="T64" fmla="*/ 16 w 20"/>
                <a:gd name="T65" fmla="*/ 20 h 22"/>
                <a:gd name="T66" fmla="*/ 16 w 20"/>
                <a:gd name="T67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22">
                  <a:moveTo>
                    <a:pt x="16" y="20"/>
                  </a:moveTo>
                  <a:lnTo>
                    <a:pt x="12" y="20"/>
                  </a:lnTo>
                  <a:lnTo>
                    <a:pt x="10" y="20"/>
                  </a:lnTo>
                  <a:lnTo>
                    <a:pt x="6" y="22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4" y="10"/>
                  </a:lnTo>
                  <a:lnTo>
                    <a:pt x="4" y="8"/>
                  </a:lnTo>
                  <a:lnTo>
                    <a:pt x="6" y="4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18" y="8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6" y="20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7" name="Country : Somalia"/>
            <p:cNvSpPr>
              <a:spLocks/>
            </p:cNvSpPr>
            <p:nvPr/>
          </p:nvSpPr>
          <p:spPr bwMode="auto">
            <a:xfrm>
              <a:off x="5434107" y="3830186"/>
              <a:ext cx="266209" cy="352215"/>
            </a:xfrm>
            <a:custGeom>
              <a:avLst/>
              <a:gdLst>
                <a:gd name="T0" fmla="*/ 14 w 130"/>
                <a:gd name="T1" fmla="*/ 100 h 172"/>
                <a:gd name="T2" fmla="*/ 24 w 130"/>
                <a:gd name="T3" fmla="*/ 96 h 172"/>
                <a:gd name="T4" fmla="*/ 32 w 130"/>
                <a:gd name="T5" fmla="*/ 90 h 172"/>
                <a:gd name="T6" fmla="*/ 44 w 130"/>
                <a:gd name="T7" fmla="*/ 88 h 172"/>
                <a:gd name="T8" fmla="*/ 74 w 130"/>
                <a:gd name="T9" fmla="*/ 50 h 172"/>
                <a:gd name="T10" fmla="*/ 30 w 130"/>
                <a:gd name="T11" fmla="*/ 34 h 172"/>
                <a:gd name="T12" fmla="*/ 26 w 130"/>
                <a:gd name="T13" fmla="*/ 26 h 172"/>
                <a:gd name="T14" fmla="*/ 24 w 130"/>
                <a:gd name="T15" fmla="*/ 12 h 172"/>
                <a:gd name="T16" fmla="*/ 28 w 130"/>
                <a:gd name="T17" fmla="*/ 8 h 172"/>
                <a:gd name="T18" fmla="*/ 38 w 130"/>
                <a:gd name="T19" fmla="*/ 20 h 172"/>
                <a:gd name="T20" fmla="*/ 48 w 130"/>
                <a:gd name="T21" fmla="*/ 22 h 172"/>
                <a:gd name="T22" fmla="*/ 54 w 130"/>
                <a:gd name="T23" fmla="*/ 18 h 172"/>
                <a:gd name="T24" fmla="*/ 60 w 130"/>
                <a:gd name="T25" fmla="*/ 16 h 172"/>
                <a:gd name="T26" fmla="*/ 68 w 130"/>
                <a:gd name="T27" fmla="*/ 16 h 172"/>
                <a:gd name="T28" fmla="*/ 80 w 130"/>
                <a:gd name="T29" fmla="*/ 12 h 172"/>
                <a:gd name="T30" fmla="*/ 88 w 130"/>
                <a:gd name="T31" fmla="*/ 12 h 172"/>
                <a:gd name="T32" fmla="*/ 98 w 130"/>
                <a:gd name="T33" fmla="*/ 10 h 172"/>
                <a:gd name="T34" fmla="*/ 108 w 130"/>
                <a:gd name="T35" fmla="*/ 8 h 172"/>
                <a:gd name="T36" fmla="*/ 112 w 130"/>
                <a:gd name="T37" fmla="*/ 6 h 172"/>
                <a:gd name="T38" fmla="*/ 118 w 130"/>
                <a:gd name="T39" fmla="*/ 4 h 172"/>
                <a:gd name="T40" fmla="*/ 120 w 130"/>
                <a:gd name="T41" fmla="*/ 0 h 172"/>
                <a:gd name="T42" fmla="*/ 124 w 130"/>
                <a:gd name="T43" fmla="*/ 2 h 172"/>
                <a:gd name="T44" fmla="*/ 128 w 130"/>
                <a:gd name="T45" fmla="*/ 2 h 172"/>
                <a:gd name="T46" fmla="*/ 126 w 130"/>
                <a:gd name="T47" fmla="*/ 8 h 172"/>
                <a:gd name="T48" fmla="*/ 128 w 130"/>
                <a:gd name="T49" fmla="*/ 12 h 172"/>
                <a:gd name="T50" fmla="*/ 126 w 130"/>
                <a:gd name="T51" fmla="*/ 16 h 172"/>
                <a:gd name="T52" fmla="*/ 126 w 130"/>
                <a:gd name="T53" fmla="*/ 22 h 172"/>
                <a:gd name="T54" fmla="*/ 128 w 130"/>
                <a:gd name="T55" fmla="*/ 20 h 172"/>
                <a:gd name="T56" fmla="*/ 128 w 130"/>
                <a:gd name="T57" fmla="*/ 22 h 172"/>
                <a:gd name="T58" fmla="*/ 124 w 130"/>
                <a:gd name="T59" fmla="*/ 26 h 172"/>
                <a:gd name="T60" fmla="*/ 124 w 130"/>
                <a:gd name="T61" fmla="*/ 32 h 172"/>
                <a:gd name="T62" fmla="*/ 116 w 130"/>
                <a:gd name="T63" fmla="*/ 48 h 172"/>
                <a:gd name="T64" fmla="*/ 110 w 130"/>
                <a:gd name="T65" fmla="*/ 52 h 172"/>
                <a:gd name="T66" fmla="*/ 110 w 130"/>
                <a:gd name="T67" fmla="*/ 56 h 172"/>
                <a:gd name="T68" fmla="*/ 98 w 130"/>
                <a:gd name="T69" fmla="*/ 80 h 172"/>
                <a:gd name="T70" fmla="*/ 88 w 130"/>
                <a:gd name="T71" fmla="*/ 98 h 172"/>
                <a:gd name="T72" fmla="*/ 64 w 130"/>
                <a:gd name="T73" fmla="*/ 122 h 172"/>
                <a:gd name="T74" fmla="*/ 50 w 130"/>
                <a:gd name="T75" fmla="*/ 130 h 172"/>
                <a:gd name="T76" fmla="*/ 36 w 130"/>
                <a:gd name="T77" fmla="*/ 142 h 172"/>
                <a:gd name="T78" fmla="*/ 26 w 130"/>
                <a:gd name="T79" fmla="*/ 154 h 172"/>
                <a:gd name="T80" fmla="*/ 20 w 130"/>
                <a:gd name="T81" fmla="*/ 160 h 172"/>
                <a:gd name="T82" fmla="*/ 0 w 130"/>
                <a:gd name="T83" fmla="*/ 164 h 172"/>
                <a:gd name="T84" fmla="*/ 12 w 130"/>
                <a:gd name="T85" fmla="*/ 10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" h="172">
                  <a:moveTo>
                    <a:pt x="12" y="102"/>
                  </a:moveTo>
                  <a:lnTo>
                    <a:pt x="12" y="102"/>
                  </a:lnTo>
                  <a:lnTo>
                    <a:pt x="14" y="100"/>
                  </a:lnTo>
                  <a:lnTo>
                    <a:pt x="18" y="98"/>
                  </a:lnTo>
                  <a:lnTo>
                    <a:pt x="22" y="98"/>
                  </a:lnTo>
                  <a:lnTo>
                    <a:pt x="24" y="96"/>
                  </a:lnTo>
                  <a:lnTo>
                    <a:pt x="28" y="94"/>
                  </a:lnTo>
                  <a:lnTo>
                    <a:pt x="28" y="92"/>
                  </a:lnTo>
                  <a:lnTo>
                    <a:pt x="32" y="90"/>
                  </a:lnTo>
                  <a:lnTo>
                    <a:pt x="34" y="90"/>
                  </a:lnTo>
                  <a:lnTo>
                    <a:pt x="36" y="88"/>
                  </a:lnTo>
                  <a:lnTo>
                    <a:pt x="44" y="88"/>
                  </a:lnTo>
                  <a:lnTo>
                    <a:pt x="52" y="88"/>
                  </a:lnTo>
                  <a:lnTo>
                    <a:pt x="90" y="50"/>
                  </a:lnTo>
                  <a:lnTo>
                    <a:pt x="74" y="50"/>
                  </a:lnTo>
                  <a:lnTo>
                    <a:pt x="38" y="38"/>
                  </a:lnTo>
                  <a:lnTo>
                    <a:pt x="34" y="36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8" y="28"/>
                  </a:lnTo>
                  <a:lnTo>
                    <a:pt x="26" y="26"/>
                  </a:lnTo>
                  <a:lnTo>
                    <a:pt x="24" y="18"/>
                  </a:lnTo>
                  <a:lnTo>
                    <a:pt x="22" y="14"/>
                  </a:lnTo>
                  <a:lnTo>
                    <a:pt x="24" y="12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8" y="20"/>
                  </a:lnTo>
                  <a:lnTo>
                    <a:pt x="40" y="22"/>
                  </a:lnTo>
                  <a:lnTo>
                    <a:pt x="44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52" y="20"/>
                  </a:lnTo>
                  <a:lnTo>
                    <a:pt x="54" y="18"/>
                  </a:lnTo>
                  <a:lnTo>
                    <a:pt x="58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70" y="16"/>
                  </a:lnTo>
                  <a:lnTo>
                    <a:pt x="78" y="12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6" y="12"/>
                  </a:lnTo>
                  <a:lnTo>
                    <a:pt x="88" y="12"/>
                  </a:lnTo>
                  <a:lnTo>
                    <a:pt x="92" y="10"/>
                  </a:lnTo>
                  <a:lnTo>
                    <a:pt x="96" y="10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104" y="10"/>
                  </a:lnTo>
                  <a:lnTo>
                    <a:pt x="108" y="8"/>
                  </a:lnTo>
                  <a:lnTo>
                    <a:pt x="110" y="8"/>
                  </a:lnTo>
                  <a:lnTo>
                    <a:pt x="112" y="8"/>
                  </a:lnTo>
                  <a:lnTo>
                    <a:pt x="112" y="6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18" y="4"/>
                  </a:lnTo>
                  <a:lnTo>
                    <a:pt x="120" y="2"/>
                  </a:lnTo>
                  <a:lnTo>
                    <a:pt x="120" y="2"/>
                  </a:lnTo>
                  <a:lnTo>
                    <a:pt x="120" y="0"/>
                  </a:lnTo>
                  <a:lnTo>
                    <a:pt x="122" y="2"/>
                  </a:lnTo>
                  <a:lnTo>
                    <a:pt x="122" y="0"/>
                  </a:lnTo>
                  <a:lnTo>
                    <a:pt x="124" y="2"/>
                  </a:lnTo>
                  <a:lnTo>
                    <a:pt x="126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4"/>
                  </a:lnTo>
                  <a:lnTo>
                    <a:pt x="126" y="6"/>
                  </a:lnTo>
                  <a:lnTo>
                    <a:pt x="126" y="8"/>
                  </a:lnTo>
                  <a:lnTo>
                    <a:pt x="126" y="10"/>
                  </a:lnTo>
                  <a:lnTo>
                    <a:pt x="126" y="12"/>
                  </a:lnTo>
                  <a:lnTo>
                    <a:pt x="128" y="12"/>
                  </a:lnTo>
                  <a:lnTo>
                    <a:pt x="128" y="12"/>
                  </a:lnTo>
                  <a:lnTo>
                    <a:pt x="126" y="14"/>
                  </a:lnTo>
                  <a:lnTo>
                    <a:pt x="126" y="16"/>
                  </a:lnTo>
                  <a:lnTo>
                    <a:pt x="126" y="18"/>
                  </a:lnTo>
                  <a:lnTo>
                    <a:pt x="128" y="20"/>
                  </a:lnTo>
                  <a:lnTo>
                    <a:pt x="126" y="22"/>
                  </a:lnTo>
                  <a:lnTo>
                    <a:pt x="128" y="22"/>
                  </a:lnTo>
                  <a:lnTo>
                    <a:pt x="128" y="20"/>
                  </a:lnTo>
                  <a:lnTo>
                    <a:pt x="128" y="20"/>
                  </a:lnTo>
                  <a:lnTo>
                    <a:pt x="130" y="22"/>
                  </a:lnTo>
                  <a:lnTo>
                    <a:pt x="128" y="22"/>
                  </a:lnTo>
                  <a:lnTo>
                    <a:pt x="128" y="22"/>
                  </a:lnTo>
                  <a:lnTo>
                    <a:pt x="126" y="22"/>
                  </a:lnTo>
                  <a:lnTo>
                    <a:pt x="126" y="22"/>
                  </a:lnTo>
                  <a:lnTo>
                    <a:pt x="124" y="26"/>
                  </a:lnTo>
                  <a:lnTo>
                    <a:pt x="124" y="28"/>
                  </a:lnTo>
                  <a:lnTo>
                    <a:pt x="124" y="30"/>
                  </a:lnTo>
                  <a:lnTo>
                    <a:pt x="124" y="32"/>
                  </a:lnTo>
                  <a:lnTo>
                    <a:pt x="124" y="34"/>
                  </a:lnTo>
                  <a:lnTo>
                    <a:pt x="120" y="40"/>
                  </a:lnTo>
                  <a:lnTo>
                    <a:pt x="116" y="48"/>
                  </a:lnTo>
                  <a:lnTo>
                    <a:pt x="114" y="50"/>
                  </a:lnTo>
                  <a:lnTo>
                    <a:pt x="114" y="50"/>
                  </a:lnTo>
                  <a:lnTo>
                    <a:pt x="110" y="52"/>
                  </a:lnTo>
                  <a:lnTo>
                    <a:pt x="110" y="54"/>
                  </a:lnTo>
                  <a:lnTo>
                    <a:pt x="112" y="56"/>
                  </a:lnTo>
                  <a:lnTo>
                    <a:pt x="110" y="56"/>
                  </a:lnTo>
                  <a:lnTo>
                    <a:pt x="102" y="70"/>
                  </a:lnTo>
                  <a:lnTo>
                    <a:pt x="102" y="74"/>
                  </a:lnTo>
                  <a:lnTo>
                    <a:pt x="98" y="80"/>
                  </a:lnTo>
                  <a:lnTo>
                    <a:pt x="98" y="82"/>
                  </a:lnTo>
                  <a:lnTo>
                    <a:pt x="90" y="94"/>
                  </a:lnTo>
                  <a:lnTo>
                    <a:pt x="88" y="98"/>
                  </a:lnTo>
                  <a:lnTo>
                    <a:pt x="84" y="102"/>
                  </a:lnTo>
                  <a:lnTo>
                    <a:pt x="78" y="110"/>
                  </a:lnTo>
                  <a:lnTo>
                    <a:pt x="64" y="122"/>
                  </a:lnTo>
                  <a:lnTo>
                    <a:pt x="58" y="126"/>
                  </a:lnTo>
                  <a:lnTo>
                    <a:pt x="54" y="128"/>
                  </a:lnTo>
                  <a:lnTo>
                    <a:pt x="50" y="130"/>
                  </a:lnTo>
                  <a:lnTo>
                    <a:pt x="46" y="134"/>
                  </a:lnTo>
                  <a:lnTo>
                    <a:pt x="38" y="142"/>
                  </a:lnTo>
                  <a:lnTo>
                    <a:pt x="36" y="142"/>
                  </a:lnTo>
                  <a:lnTo>
                    <a:pt x="28" y="150"/>
                  </a:lnTo>
                  <a:lnTo>
                    <a:pt x="28" y="152"/>
                  </a:lnTo>
                  <a:lnTo>
                    <a:pt x="26" y="154"/>
                  </a:lnTo>
                  <a:lnTo>
                    <a:pt x="24" y="154"/>
                  </a:lnTo>
                  <a:lnTo>
                    <a:pt x="20" y="156"/>
                  </a:lnTo>
                  <a:lnTo>
                    <a:pt x="20" y="160"/>
                  </a:lnTo>
                  <a:lnTo>
                    <a:pt x="10" y="170"/>
                  </a:lnTo>
                  <a:lnTo>
                    <a:pt x="10" y="172"/>
                  </a:lnTo>
                  <a:lnTo>
                    <a:pt x="0" y="164"/>
                  </a:lnTo>
                  <a:lnTo>
                    <a:pt x="0" y="114"/>
                  </a:lnTo>
                  <a:lnTo>
                    <a:pt x="12" y="102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8" name="Country : Kenya"/>
            <p:cNvSpPr>
              <a:spLocks noEditPoints="1"/>
            </p:cNvSpPr>
            <p:nvPr/>
          </p:nvSpPr>
          <p:spPr bwMode="auto">
            <a:xfrm>
              <a:off x="5188376" y="3998102"/>
              <a:ext cx="270304" cy="262113"/>
            </a:xfrm>
            <a:custGeom>
              <a:avLst/>
              <a:gdLst>
                <a:gd name="T0" fmla="*/ 34 w 132"/>
                <a:gd name="T1" fmla="*/ 14 h 128"/>
                <a:gd name="T2" fmla="*/ 36 w 132"/>
                <a:gd name="T3" fmla="*/ 12 h 128"/>
                <a:gd name="T4" fmla="*/ 40 w 132"/>
                <a:gd name="T5" fmla="*/ 10 h 128"/>
                <a:gd name="T6" fmla="*/ 48 w 132"/>
                <a:gd name="T7" fmla="*/ 0 h 128"/>
                <a:gd name="T8" fmla="*/ 52 w 132"/>
                <a:gd name="T9" fmla="*/ 2 h 128"/>
                <a:gd name="T10" fmla="*/ 54 w 132"/>
                <a:gd name="T11" fmla="*/ 10 h 128"/>
                <a:gd name="T12" fmla="*/ 58 w 132"/>
                <a:gd name="T13" fmla="*/ 14 h 128"/>
                <a:gd name="T14" fmla="*/ 64 w 132"/>
                <a:gd name="T15" fmla="*/ 12 h 128"/>
                <a:gd name="T16" fmla="*/ 74 w 132"/>
                <a:gd name="T17" fmla="*/ 14 h 128"/>
                <a:gd name="T18" fmla="*/ 82 w 132"/>
                <a:gd name="T19" fmla="*/ 22 h 128"/>
                <a:gd name="T20" fmla="*/ 86 w 132"/>
                <a:gd name="T21" fmla="*/ 24 h 128"/>
                <a:gd name="T22" fmla="*/ 92 w 132"/>
                <a:gd name="T23" fmla="*/ 26 h 128"/>
                <a:gd name="T24" fmla="*/ 98 w 132"/>
                <a:gd name="T25" fmla="*/ 26 h 128"/>
                <a:gd name="T26" fmla="*/ 102 w 132"/>
                <a:gd name="T27" fmla="*/ 26 h 128"/>
                <a:gd name="T28" fmla="*/ 108 w 132"/>
                <a:gd name="T29" fmla="*/ 18 h 128"/>
                <a:gd name="T30" fmla="*/ 112 w 132"/>
                <a:gd name="T31" fmla="*/ 18 h 128"/>
                <a:gd name="T32" fmla="*/ 118 w 132"/>
                <a:gd name="T33" fmla="*/ 16 h 128"/>
                <a:gd name="T34" fmla="*/ 122 w 132"/>
                <a:gd name="T35" fmla="*/ 20 h 128"/>
                <a:gd name="T36" fmla="*/ 128 w 132"/>
                <a:gd name="T37" fmla="*/ 20 h 128"/>
                <a:gd name="T38" fmla="*/ 120 w 132"/>
                <a:gd name="T39" fmla="*/ 32 h 128"/>
                <a:gd name="T40" fmla="*/ 130 w 132"/>
                <a:gd name="T41" fmla="*/ 90 h 128"/>
                <a:gd name="T42" fmla="*/ 124 w 132"/>
                <a:gd name="T43" fmla="*/ 94 h 128"/>
                <a:gd name="T44" fmla="*/ 122 w 132"/>
                <a:gd name="T45" fmla="*/ 96 h 128"/>
                <a:gd name="T46" fmla="*/ 118 w 132"/>
                <a:gd name="T47" fmla="*/ 100 h 128"/>
                <a:gd name="T48" fmla="*/ 112 w 132"/>
                <a:gd name="T49" fmla="*/ 102 h 128"/>
                <a:gd name="T50" fmla="*/ 112 w 132"/>
                <a:gd name="T51" fmla="*/ 104 h 128"/>
                <a:gd name="T52" fmla="*/ 110 w 132"/>
                <a:gd name="T53" fmla="*/ 108 h 128"/>
                <a:gd name="T54" fmla="*/ 108 w 132"/>
                <a:gd name="T55" fmla="*/ 112 h 128"/>
                <a:gd name="T56" fmla="*/ 106 w 132"/>
                <a:gd name="T57" fmla="*/ 116 h 128"/>
                <a:gd name="T58" fmla="*/ 100 w 132"/>
                <a:gd name="T59" fmla="*/ 128 h 128"/>
                <a:gd name="T60" fmla="*/ 96 w 132"/>
                <a:gd name="T61" fmla="*/ 128 h 128"/>
                <a:gd name="T62" fmla="*/ 80 w 132"/>
                <a:gd name="T63" fmla="*/ 116 h 128"/>
                <a:gd name="T64" fmla="*/ 80 w 132"/>
                <a:gd name="T65" fmla="*/ 114 h 128"/>
                <a:gd name="T66" fmla="*/ 30 w 132"/>
                <a:gd name="T67" fmla="*/ 82 h 128"/>
                <a:gd name="T68" fmla="*/ 30 w 132"/>
                <a:gd name="T69" fmla="*/ 70 h 128"/>
                <a:gd name="T70" fmla="*/ 34 w 132"/>
                <a:gd name="T71" fmla="*/ 64 h 128"/>
                <a:gd name="T72" fmla="*/ 36 w 132"/>
                <a:gd name="T73" fmla="*/ 60 h 128"/>
                <a:gd name="T74" fmla="*/ 40 w 132"/>
                <a:gd name="T75" fmla="*/ 56 h 128"/>
                <a:gd name="T76" fmla="*/ 44 w 132"/>
                <a:gd name="T77" fmla="*/ 54 h 128"/>
                <a:gd name="T78" fmla="*/ 44 w 132"/>
                <a:gd name="T79" fmla="*/ 50 h 128"/>
                <a:gd name="T80" fmla="*/ 48 w 132"/>
                <a:gd name="T81" fmla="*/ 44 h 128"/>
                <a:gd name="T82" fmla="*/ 44 w 132"/>
                <a:gd name="T83" fmla="*/ 40 h 128"/>
                <a:gd name="T84" fmla="*/ 44 w 132"/>
                <a:gd name="T85" fmla="*/ 38 h 128"/>
                <a:gd name="T86" fmla="*/ 42 w 132"/>
                <a:gd name="T87" fmla="*/ 32 h 128"/>
                <a:gd name="T88" fmla="*/ 38 w 132"/>
                <a:gd name="T89" fmla="*/ 28 h 128"/>
                <a:gd name="T90" fmla="*/ 36 w 132"/>
                <a:gd name="T91" fmla="*/ 24 h 128"/>
                <a:gd name="T92" fmla="*/ 34 w 132"/>
                <a:gd name="T93" fmla="*/ 22 h 128"/>
                <a:gd name="T94" fmla="*/ 32 w 132"/>
                <a:gd name="T95" fmla="*/ 16 h 128"/>
                <a:gd name="T96" fmla="*/ 32 w 132"/>
                <a:gd name="T97" fmla="*/ 16 h 128"/>
                <a:gd name="T98" fmla="*/ 0 w 132"/>
                <a:gd name="T99" fmla="*/ 84 h 128"/>
                <a:gd name="T100" fmla="*/ 10 w 132"/>
                <a:gd name="T101" fmla="*/ 84 h 128"/>
                <a:gd name="T102" fmla="*/ 0 w 132"/>
                <a:gd name="T103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2" h="128">
                  <a:moveTo>
                    <a:pt x="32" y="16"/>
                  </a:moveTo>
                  <a:lnTo>
                    <a:pt x="34" y="14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8" y="10"/>
                  </a:lnTo>
                  <a:lnTo>
                    <a:pt x="40" y="10"/>
                  </a:lnTo>
                  <a:lnTo>
                    <a:pt x="44" y="6"/>
                  </a:lnTo>
                  <a:lnTo>
                    <a:pt x="48" y="0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4" y="10"/>
                  </a:lnTo>
                  <a:lnTo>
                    <a:pt x="56" y="12"/>
                  </a:lnTo>
                  <a:lnTo>
                    <a:pt x="58" y="14"/>
                  </a:lnTo>
                  <a:lnTo>
                    <a:pt x="62" y="12"/>
                  </a:lnTo>
                  <a:lnTo>
                    <a:pt x="64" y="12"/>
                  </a:lnTo>
                  <a:lnTo>
                    <a:pt x="70" y="12"/>
                  </a:lnTo>
                  <a:lnTo>
                    <a:pt x="74" y="14"/>
                  </a:lnTo>
                  <a:lnTo>
                    <a:pt x="78" y="18"/>
                  </a:lnTo>
                  <a:lnTo>
                    <a:pt x="82" y="22"/>
                  </a:lnTo>
                  <a:lnTo>
                    <a:pt x="84" y="24"/>
                  </a:lnTo>
                  <a:lnTo>
                    <a:pt x="86" y="24"/>
                  </a:lnTo>
                  <a:lnTo>
                    <a:pt x="90" y="24"/>
                  </a:lnTo>
                  <a:lnTo>
                    <a:pt x="92" y="26"/>
                  </a:lnTo>
                  <a:lnTo>
                    <a:pt x="96" y="24"/>
                  </a:lnTo>
                  <a:lnTo>
                    <a:pt x="98" y="26"/>
                  </a:lnTo>
                  <a:lnTo>
                    <a:pt x="100" y="26"/>
                  </a:lnTo>
                  <a:lnTo>
                    <a:pt x="102" y="26"/>
                  </a:lnTo>
                  <a:lnTo>
                    <a:pt x="106" y="20"/>
                  </a:lnTo>
                  <a:lnTo>
                    <a:pt x="108" y="18"/>
                  </a:lnTo>
                  <a:lnTo>
                    <a:pt x="110" y="18"/>
                  </a:lnTo>
                  <a:lnTo>
                    <a:pt x="112" y="18"/>
                  </a:lnTo>
                  <a:lnTo>
                    <a:pt x="112" y="16"/>
                  </a:lnTo>
                  <a:lnTo>
                    <a:pt x="118" y="16"/>
                  </a:lnTo>
                  <a:lnTo>
                    <a:pt x="120" y="18"/>
                  </a:lnTo>
                  <a:lnTo>
                    <a:pt x="122" y="20"/>
                  </a:lnTo>
                  <a:lnTo>
                    <a:pt x="124" y="20"/>
                  </a:lnTo>
                  <a:lnTo>
                    <a:pt x="128" y="20"/>
                  </a:lnTo>
                  <a:lnTo>
                    <a:pt x="132" y="20"/>
                  </a:lnTo>
                  <a:lnTo>
                    <a:pt x="120" y="32"/>
                  </a:lnTo>
                  <a:lnTo>
                    <a:pt x="120" y="82"/>
                  </a:lnTo>
                  <a:lnTo>
                    <a:pt x="130" y="90"/>
                  </a:lnTo>
                  <a:lnTo>
                    <a:pt x="130" y="90"/>
                  </a:lnTo>
                  <a:lnTo>
                    <a:pt x="124" y="94"/>
                  </a:lnTo>
                  <a:lnTo>
                    <a:pt x="124" y="96"/>
                  </a:lnTo>
                  <a:lnTo>
                    <a:pt x="122" y="96"/>
                  </a:lnTo>
                  <a:lnTo>
                    <a:pt x="124" y="98"/>
                  </a:lnTo>
                  <a:lnTo>
                    <a:pt x="118" y="100"/>
                  </a:lnTo>
                  <a:lnTo>
                    <a:pt x="116" y="102"/>
                  </a:lnTo>
                  <a:lnTo>
                    <a:pt x="112" y="102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10" y="106"/>
                  </a:lnTo>
                  <a:lnTo>
                    <a:pt x="110" y="108"/>
                  </a:lnTo>
                  <a:lnTo>
                    <a:pt x="110" y="108"/>
                  </a:lnTo>
                  <a:lnTo>
                    <a:pt x="108" y="112"/>
                  </a:lnTo>
                  <a:lnTo>
                    <a:pt x="106" y="114"/>
                  </a:lnTo>
                  <a:lnTo>
                    <a:pt x="106" y="116"/>
                  </a:lnTo>
                  <a:lnTo>
                    <a:pt x="104" y="120"/>
                  </a:lnTo>
                  <a:lnTo>
                    <a:pt x="100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80" y="118"/>
                  </a:lnTo>
                  <a:lnTo>
                    <a:pt x="80" y="116"/>
                  </a:lnTo>
                  <a:lnTo>
                    <a:pt x="78" y="114"/>
                  </a:lnTo>
                  <a:lnTo>
                    <a:pt x="80" y="114"/>
                  </a:lnTo>
                  <a:lnTo>
                    <a:pt x="76" y="110"/>
                  </a:lnTo>
                  <a:lnTo>
                    <a:pt x="30" y="82"/>
                  </a:lnTo>
                  <a:lnTo>
                    <a:pt x="28" y="82"/>
                  </a:lnTo>
                  <a:lnTo>
                    <a:pt x="30" y="70"/>
                  </a:lnTo>
                  <a:lnTo>
                    <a:pt x="30" y="66"/>
                  </a:lnTo>
                  <a:lnTo>
                    <a:pt x="34" y="64"/>
                  </a:lnTo>
                  <a:lnTo>
                    <a:pt x="34" y="62"/>
                  </a:lnTo>
                  <a:lnTo>
                    <a:pt x="36" y="60"/>
                  </a:lnTo>
                  <a:lnTo>
                    <a:pt x="38" y="58"/>
                  </a:lnTo>
                  <a:lnTo>
                    <a:pt x="40" y="56"/>
                  </a:lnTo>
                  <a:lnTo>
                    <a:pt x="38" y="54"/>
                  </a:lnTo>
                  <a:lnTo>
                    <a:pt x="44" y="54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8" y="46"/>
                  </a:lnTo>
                  <a:lnTo>
                    <a:pt x="48" y="44"/>
                  </a:lnTo>
                  <a:lnTo>
                    <a:pt x="46" y="42"/>
                  </a:lnTo>
                  <a:lnTo>
                    <a:pt x="44" y="40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2" y="36"/>
                  </a:lnTo>
                  <a:lnTo>
                    <a:pt x="42" y="32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38" y="24"/>
                  </a:lnTo>
                  <a:lnTo>
                    <a:pt x="36" y="24"/>
                  </a:lnTo>
                  <a:lnTo>
                    <a:pt x="36" y="22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close/>
                  <a:moveTo>
                    <a:pt x="0" y="84"/>
                  </a:moveTo>
                  <a:lnTo>
                    <a:pt x="4" y="84"/>
                  </a:lnTo>
                  <a:lnTo>
                    <a:pt x="10" y="84"/>
                  </a:lnTo>
                  <a:lnTo>
                    <a:pt x="0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9" name="Country : Uganda"/>
            <p:cNvSpPr>
              <a:spLocks/>
            </p:cNvSpPr>
            <p:nvPr/>
          </p:nvSpPr>
          <p:spPr bwMode="auto">
            <a:xfrm>
              <a:off x="5135134" y="4030867"/>
              <a:ext cx="151534" cy="147439"/>
            </a:xfrm>
            <a:custGeom>
              <a:avLst/>
              <a:gdLst>
                <a:gd name="T0" fmla="*/ 56 w 74"/>
                <a:gd name="T1" fmla="*/ 50 h 72"/>
                <a:gd name="T2" fmla="*/ 60 w 74"/>
                <a:gd name="T3" fmla="*/ 46 h 72"/>
                <a:gd name="T4" fmla="*/ 64 w 74"/>
                <a:gd name="T5" fmla="*/ 42 h 72"/>
                <a:gd name="T6" fmla="*/ 64 w 74"/>
                <a:gd name="T7" fmla="*/ 38 h 72"/>
                <a:gd name="T8" fmla="*/ 70 w 74"/>
                <a:gd name="T9" fmla="*/ 36 h 72"/>
                <a:gd name="T10" fmla="*/ 74 w 74"/>
                <a:gd name="T11" fmla="*/ 30 h 72"/>
                <a:gd name="T12" fmla="*/ 72 w 74"/>
                <a:gd name="T13" fmla="*/ 26 h 72"/>
                <a:gd name="T14" fmla="*/ 72 w 74"/>
                <a:gd name="T15" fmla="*/ 22 h 72"/>
                <a:gd name="T16" fmla="*/ 68 w 74"/>
                <a:gd name="T17" fmla="*/ 20 h 72"/>
                <a:gd name="T18" fmla="*/ 64 w 74"/>
                <a:gd name="T19" fmla="*/ 14 h 72"/>
                <a:gd name="T20" fmla="*/ 64 w 74"/>
                <a:gd name="T21" fmla="*/ 8 h 72"/>
                <a:gd name="T22" fmla="*/ 62 w 74"/>
                <a:gd name="T23" fmla="*/ 6 h 72"/>
                <a:gd name="T24" fmla="*/ 60 w 74"/>
                <a:gd name="T25" fmla="*/ 2 h 72"/>
                <a:gd name="T26" fmla="*/ 56 w 74"/>
                <a:gd name="T27" fmla="*/ 2 h 72"/>
                <a:gd name="T28" fmla="*/ 52 w 74"/>
                <a:gd name="T29" fmla="*/ 6 h 72"/>
                <a:gd name="T30" fmla="*/ 44 w 74"/>
                <a:gd name="T31" fmla="*/ 6 h 72"/>
                <a:gd name="T32" fmla="*/ 40 w 74"/>
                <a:gd name="T33" fmla="*/ 6 h 72"/>
                <a:gd name="T34" fmla="*/ 36 w 74"/>
                <a:gd name="T35" fmla="*/ 6 h 72"/>
                <a:gd name="T36" fmla="*/ 36 w 74"/>
                <a:gd name="T37" fmla="*/ 10 h 72"/>
                <a:gd name="T38" fmla="*/ 30 w 74"/>
                <a:gd name="T39" fmla="*/ 10 h 72"/>
                <a:gd name="T40" fmla="*/ 28 w 74"/>
                <a:gd name="T41" fmla="*/ 6 h 72"/>
                <a:gd name="T42" fmla="*/ 24 w 74"/>
                <a:gd name="T43" fmla="*/ 6 h 72"/>
                <a:gd name="T44" fmla="*/ 20 w 74"/>
                <a:gd name="T45" fmla="*/ 6 h 72"/>
                <a:gd name="T46" fmla="*/ 20 w 74"/>
                <a:gd name="T47" fmla="*/ 10 h 72"/>
                <a:gd name="T48" fmla="*/ 20 w 74"/>
                <a:gd name="T49" fmla="*/ 10 h 72"/>
                <a:gd name="T50" fmla="*/ 18 w 74"/>
                <a:gd name="T51" fmla="*/ 14 h 72"/>
                <a:gd name="T52" fmla="*/ 16 w 74"/>
                <a:gd name="T53" fmla="*/ 22 h 72"/>
                <a:gd name="T54" fmla="*/ 18 w 74"/>
                <a:gd name="T55" fmla="*/ 26 h 72"/>
                <a:gd name="T56" fmla="*/ 20 w 74"/>
                <a:gd name="T57" fmla="*/ 30 h 72"/>
                <a:gd name="T58" fmla="*/ 14 w 74"/>
                <a:gd name="T59" fmla="*/ 40 h 72"/>
                <a:gd name="T60" fmla="*/ 8 w 74"/>
                <a:gd name="T61" fmla="*/ 46 h 72"/>
                <a:gd name="T62" fmla="*/ 2 w 74"/>
                <a:gd name="T63" fmla="*/ 56 h 72"/>
                <a:gd name="T64" fmla="*/ 2 w 74"/>
                <a:gd name="T65" fmla="*/ 64 h 72"/>
                <a:gd name="T66" fmla="*/ 0 w 74"/>
                <a:gd name="T67" fmla="*/ 72 h 72"/>
                <a:gd name="T68" fmla="*/ 0 w 74"/>
                <a:gd name="T69" fmla="*/ 72 h 72"/>
                <a:gd name="T70" fmla="*/ 6 w 74"/>
                <a:gd name="T71" fmla="*/ 70 h 72"/>
                <a:gd name="T72" fmla="*/ 8 w 74"/>
                <a:gd name="T73" fmla="*/ 72 h 72"/>
                <a:gd name="T74" fmla="*/ 10 w 74"/>
                <a:gd name="T75" fmla="*/ 72 h 72"/>
                <a:gd name="T76" fmla="*/ 12 w 74"/>
                <a:gd name="T77" fmla="*/ 70 h 72"/>
                <a:gd name="T78" fmla="*/ 14 w 74"/>
                <a:gd name="T79" fmla="*/ 68 h 72"/>
                <a:gd name="T80" fmla="*/ 16 w 74"/>
                <a:gd name="T81" fmla="*/ 68 h 72"/>
                <a:gd name="T82" fmla="*/ 26 w 74"/>
                <a:gd name="T83" fmla="*/ 68 h 72"/>
                <a:gd name="T84" fmla="*/ 54 w 74"/>
                <a:gd name="T85" fmla="*/ 6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4" h="72">
                  <a:moveTo>
                    <a:pt x="56" y="54"/>
                  </a:moveTo>
                  <a:lnTo>
                    <a:pt x="56" y="50"/>
                  </a:lnTo>
                  <a:lnTo>
                    <a:pt x="60" y="48"/>
                  </a:lnTo>
                  <a:lnTo>
                    <a:pt x="60" y="46"/>
                  </a:lnTo>
                  <a:lnTo>
                    <a:pt x="62" y="44"/>
                  </a:lnTo>
                  <a:lnTo>
                    <a:pt x="64" y="42"/>
                  </a:lnTo>
                  <a:lnTo>
                    <a:pt x="66" y="40"/>
                  </a:lnTo>
                  <a:lnTo>
                    <a:pt x="64" y="38"/>
                  </a:lnTo>
                  <a:lnTo>
                    <a:pt x="70" y="38"/>
                  </a:lnTo>
                  <a:lnTo>
                    <a:pt x="70" y="36"/>
                  </a:lnTo>
                  <a:lnTo>
                    <a:pt x="70" y="34"/>
                  </a:lnTo>
                  <a:lnTo>
                    <a:pt x="74" y="30"/>
                  </a:lnTo>
                  <a:lnTo>
                    <a:pt x="74" y="28"/>
                  </a:lnTo>
                  <a:lnTo>
                    <a:pt x="72" y="26"/>
                  </a:lnTo>
                  <a:lnTo>
                    <a:pt x="70" y="24"/>
                  </a:lnTo>
                  <a:lnTo>
                    <a:pt x="72" y="22"/>
                  </a:lnTo>
                  <a:lnTo>
                    <a:pt x="70" y="22"/>
                  </a:lnTo>
                  <a:lnTo>
                    <a:pt x="68" y="20"/>
                  </a:lnTo>
                  <a:lnTo>
                    <a:pt x="68" y="16"/>
                  </a:lnTo>
                  <a:lnTo>
                    <a:pt x="64" y="14"/>
                  </a:lnTo>
                  <a:lnTo>
                    <a:pt x="64" y="12"/>
                  </a:lnTo>
                  <a:lnTo>
                    <a:pt x="64" y="8"/>
                  </a:lnTo>
                  <a:lnTo>
                    <a:pt x="62" y="8"/>
                  </a:lnTo>
                  <a:lnTo>
                    <a:pt x="62" y="6"/>
                  </a:lnTo>
                  <a:lnTo>
                    <a:pt x="60" y="6"/>
                  </a:lnTo>
                  <a:lnTo>
                    <a:pt x="60" y="2"/>
                  </a:lnTo>
                  <a:lnTo>
                    <a:pt x="58" y="0"/>
                  </a:lnTo>
                  <a:lnTo>
                    <a:pt x="56" y="2"/>
                  </a:lnTo>
                  <a:lnTo>
                    <a:pt x="54" y="4"/>
                  </a:lnTo>
                  <a:lnTo>
                    <a:pt x="52" y="6"/>
                  </a:lnTo>
                  <a:lnTo>
                    <a:pt x="48" y="6"/>
                  </a:lnTo>
                  <a:lnTo>
                    <a:pt x="44" y="6"/>
                  </a:lnTo>
                  <a:lnTo>
                    <a:pt x="42" y="6"/>
                  </a:lnTo>
                  <a:lnTo>
                    <a:pt x="40" y="6"/>
                  </a:lnTo>
                  <a:lnTo>
                    <a:pt x="38" y="8"/>
                  </a:lnTo>
                  <a:lnTo>
                    <a:pt x="36" y="6"/>
                  </a:lnTo>
                  <a:lnTo>
                    <a:pt x="36" y="8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8" y="6"/>
                  </a:lnTo>
                  <a:lnTo>
                    <a:pt x="26" y="8"/>
                  </a:lnTo>
                  <a:lnTo>
                    <a:pt x="24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8" y="12"/>
                  </a:lnTo>
                  <a:lnTo>
                    <a:pt x="18" y="14"/>
                  </a:lnTo>
                  <a:lnTo>
                    <a:pt x="18" y="18"/>
                  </a:lnTo>
                  <a:lnTo>
                    <a:pt x="16" y="22"/>
                  </a:lnTo>
                  <a:lnTo>
                    <a:pt x="16" y="24"/>
                  </a:lnTo>
                  <a:lnTo>
                    <a:pt x="18" y="26"/>
                  </a:lnTo>
                  <a:lnTo>
                    <a:pt x="20" y="28"/>
                  </a:lnTo>
                  <a:lnTo>
                    <a:pt x="20" y="30"/>
                  </a:lnTo>
                  <a:lnTo>
                    <a:pt x="20" y="32"/>
                  </a:lnTo>
                  <a:lnTo>
                    <a:pt x="14" y="40"/>
                  </a:lnTo>
                  <a:lnTo>
                    <a:pt x="10" y="44"/>
                  </a:lnTo>
                  <a:lnTo>
                    <a:pt x="8" y="46"/>
                  </a:lnTo>
                  <a:lnTo>
                    <a:pt x="4" y="54"/>
                  </a:lnTo>
                  <a:lnTo>
                    <a:pt x="2" y="56"/>
                  </a:lnTo>
                  <a:lnTo>
                    <a:pt x="2" y="60"/>
                  </a:lnTo>
                  <a:lnTo>
                    <a:pt x="2" y="64"/>
                  </a:lnTo>
                  <a:lnTo>
                    <a:pt x="0" y="68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2" y="72"/>
                  </a:lnTo>
                  <a:lnTo>
                    <a:pt x="6" y="70"/>
                  </a:lnTo>
                  <a:lnTo>
                    <a:pt x="6" y="72"/>
                  </a:lnTo>
                  <a:lnTo>
                    <a:pt x="8" y="72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0" y="70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6" y="68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36" y="68"/>
                  </a:lnTo>
                  <a:lnTo>
                    <a:pt x="54" y="66"/>
                  </a:lnTo>
                  <a:lnTo>
                    <a:pt x="56" y="5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1" name="Country : Libya"/>
            <p:cNvSpPr>
              <a:spLocks/>
            </p:cNvSpPr>
            <p:nvPr/>
          </p:nvSpPr>
          <p:spPr bwMode="auto">
            <a:xfrm>
              <a:off x="4610908" y="3256814"/>
              <a:ext cx="401361" cy="372692"/>
            </a:xfrm>
            <a:custGeom>
              <a:avLst/>
              <a:gdLst>
                <a:gd name="T0" fmla="*/ 184 w 196"/>
                <a:gd name="T1" fmla="*/ 176 h 182"/>
                <a:gd name="T2" fmla="*/ 190 w 196"/>
                <a:gd name="T3" fmla="*/ 52 h 182"/>
                <a:gd name="T4" fmla="*/ 186 w 196"/>
                <a:gd name="T5" fmla="*/ 42 h 182"/>
                <a:gd name="T6" fmla="*/ 190 w 196"/>
                <a:gd name="T7" fmla="*/ 34 h 182"/>
                <a:gd name="T8" fmla="*/ 188 w 196"/>
                <a:gd name="T9" fmla="*/ 26 h 182"/>
                <a:gd name="T10" fmla="*/ 190 w 196"/>
                <a:gd name="T11" fmla="*/ 20 h 182"/>
                <a:gd name="T12" fmla="*/ 188 w 196"/>
                <a:gd name="T13" fmla="*/ 14 h 182"/>
                <a:gd name="T14" fmla="*/ 182 w 196"/>
                <a:gd name="T15" fmla="*/ 14 h 182"/>
                <a:gd name="T16" fmla="*/ 172 w 196"/>
                <a:gd name="T17" fmla="*/ 12 h 182"/>
                <a:gd name="T18" fmla="*/ 166 w 196"/>
                <a:gd name="T19" fmla="*/ 10 h 182"/>
                <a:gd name="T20" fmla="*/ 166 w 196"/>
                <a:gd name="T21" fmla="*/ 8 h 182"/>
                <a:gd name="T22" fmla="*/ 160 w 196"/>
                <a:gd name="T23" fmla="*/ 4 h 182"/>
                <a:gd name="T24" fmla="*/ 152 w 196"/>
                <a:gd name="T25" fmla="*/ 2 h 182"/>
                <a:gd name="T26" fmla="*/ 150 w 196"/>
                <a:gd name="T27" fmla="*/ 4 h 182"/>
                <a:gd name="T28" fmla="*/ 146 w 196"/>
                <a:gd name="T29" fmla="*/ 2 h 182"/>
                <a:gd name="T30" fmla="*/ 136 w 196"/>
                <a:gd name="T31" fmla="*/ 4 h 182"/>
                <a:gd name="T32" fmla="*/ 128 w 196"/>
                <a:gd name="T33" fmla="*/ 10 h 182"/>
                <a:gd name="T34" fmla="*/ 126 w 196"/>
                <a:gd name="T35" fmla="*/ 14 h 182"/>
                <a:gd name="T36" fmla="*/ 128 w 196"/>
                <a:gd name="T37" fmla="*/ 24 h 182"/>
                <a:gd name="T38" fmla="*/ 128 w 196"/>
                <a:gd name="T39" fmla="*/ 32 h 182"/>
                <a:gd name="T40" fmla="*/ 124 w 196"/>
                <a:gd name="T41" fmla="*/ 36 h 182"/>
                <a:gd name="T42" fmla="*/ 118 w 196"/>
                <a:gd name="T43" fmla="*/ 42 h 182"/>
                <a:gd name="T44" fmla="*/ 108 w 196"/>
                <a:gd name="T45" fmla="*/ 36 h 182"/>
                <a:gd name="T46" fmla="*/ 98 w 196"/>
                <a:gd name="T47" fmla="*/ 30 h 182"/>
                <a:gd name="T48" fmla="*/ 84 w 196"/>
                <a:gd name="T49" fmla="*/ 24 h 182"/>
                <a:gd name="T50" fmla="*/ 78 w 196"/>
                <a:gd name="T51" fmla="*/ 26 h 182"/>
                <a:gd name="T52" fmla="*/ 70 w 196"/>
                <a:gd name="T53" fmla="*/ 16 h 182"/>
                <a:gd name="T54" fmla="*/ 66 w 196"/>
                <a:gd name="T55" fmla="*/ 8 h 182"/>
                <a:gd name="T56" fmla="*/ 54 w 196"/>
                <a:gd name="T57" fmla="*/ 4 h 182"/>
                <a:gd name="T58" fmla="*/ 44 w 196"/>
                <a:gd name="T59" fmla="*/ 2 h 182"/>
                <a:gd name="T60" fmla="*/ 28 w 196"/>
                <a:gd name="T61" fmla="*/ 2 h 182"/>
                <a:gd name="T62" fmla="*/ 24 w 196"/>
                <a:gd name="T63" fmla="*/ 0 h 182"/>
                <a:gd name="T64" fmla="*/ 24 w 196"/>
                <a:gd name="T65" fmla="*/ 6 h 182"/>
                <a:gd name="T66" fmla="*/ 22 w 196"/>
                <a:gd name="T67" fmla="*/ 10 h 182"/>
                <a:gd name="T68" fmla="*/ 14 w 196"/>
                <a:gd name="T69" fmla="*/ 18 h 182"/>
                <a:gd name="T70" fmla="*/ 10 w 196"/>
                <a:gd name="T71" fmla="*/ 20 h 182"/>
                <a:gd name="T72" fmla="*/ 8 w 196"/>
                <a:gd name="T73" fmla="*/ 22 h 182"/>
                <a:gd name="T74" fmla="*/ 8 w 196"/>
                <a:gd name="T75" fmla="*/ 28 h 182"/>
                <a:gd name="T76" fmla="*/ 8 w 196"/>
                <a:gd name="T77" fmla="*/ 32 h 182"/>
                <a:gd name="T78" fmla="*/ 8 w 196"/>
                <a:gd name="T79" fmla="*/ 34 h 182"/>
                <a:gd name="T80" fmla="*/ 4 w 196"/>
                <a:gd name="T81" fmla="*/ 38 h 182"/>
                <a:gd name="T82" fmla="*/ 2 w 196"/>
                <a:gd name="T83" fmla="*/ 38 h 182"/>
                <a:gd name="T84" fmla="*/ 0 w 196"/>
                <a:gd name="T85" fmla="*/ 40 h 182"/>
                <a:gd name="T86" fmla="*/ 2 w 196"/>
                <a:gd name="T87" fmla="*/ 44 h 182"/>
                <a:gd name="T88" fmla="*/ 4 w 196"/>
                <a:gd name="T89" fmla="*/ 56 h 182"/>
                <a:gd name="T90" fmla="*/ 4 w 196"/>
                <a:gd name="T91" fmla="*/ 62 h 182"/>
                <a:gd name="T92" fmla="*/ 6 w 196"/>
                <a:gd name="T93" fmla="*/ 72 h 182"/>
                <a:gd name="T94" fmla="*/ 4 w 196"/>
                <a:gd name="T95" fmla="*/ 80 h 182"/>
                <a:gd name="T96" fmla="*/ 6 w 196"/>
                <a:gd name="T97" fmla="*/ 88 h 182"/>
                <a:gd name="T98" fmla="*/ 2 w 196"/>
                <a:gd name="T99" fmla="*/ 90 h 182"/>
                <a:gd name="T100" fmla="*/ 0 w 196"/>
                <a:gd name="T101" fmla="*/ 94 h 182"/>
                <a:gd name="T102" fmla="*/ 4 w 196"/>
                <a:gd name="T103" fmla="*/ 100 h 182"/>
                <a:gd name="T104" fmla="*/ 8 w 196"/>
                <a:gd name="T105" fmla="*/ 104 h 182"/>
                <a:gd name="T106" fmla="*/ 8 w 196"/>
                <a:gd name="T107" fmla="*/ 110 h 182"/>
                <a:gd name="T108" fmla="*/ 10 w 196"/>
                <a:gd name="T109" fmla="*/ 114 h 182"/>
                <a:gd name="T110" fmla="*/ 12 w 196"/>
                <a:gd name="T111" fmla="*/ 118 h 182"/>
                <a:gd name="T112" fmla="*/ 22 w 196"/>
                <a:gd name="T113" fmla="*/ 118 h 182"/>
                <a:gd name="T114" fmla="*/ 26 w 196"/>
                <a:gd name="T115" fmla="*/ 122 h 182"/>
                <a:gd name="T116" fmla="*/ 30 w 196"/>
                <a:gd name="T117" fmla="*/ 130 h 182"/>
                <a:gd name="T118" fmla="*/ 32 w 196"/>
                <a:gd name="T119" fmla="*/ 132 h 182"/>
                <a:gd name="T120" fmla="*/ 56 w 196"/>
                <a:gd name="T121" fmla="*/ 140 h 182"/>
                <a:gd name="T122" fmla="*/ 184 w 196"/>
                <a:gd name="T123" fmla="*/ 182 h 182"/>
                <a:gd name="T124" fmla="*/ 184 w 196"/>
                <a:gd name="T1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" h="182">
                  <a:moveTo>
                    <a:pt x="184" y="182"/>
                  </a:moveTo>
                  <a:lnTo>
                    <a:pt x="184" y="176"/>
                  </a:lnTo>
                  <a:lnTo>
                    <a:pt x="196" y="176"/>
                  </a:lnTo>
                  <a:lnTo>
                    <a:pt x="190" y="52"/>
                  </a:lnTo>
                  <a:lnTo>
                    <a:pt x="188" y="44"/>
                  </a:lnTo>
                  <a:lnTo>
                    <a:pt x="186" y="42"/>
                  </a:lnTo>
                  <a:lnTo>
                    <a:pt x="188" y="38"/>
                  </a:lnTo>
                  <a:lnTo>
                    <a:pt x="190" y="34"/>
                  </a:lnTo>
                  <a:lnTo>
                    <a:pt x="190" y="30"/>
                  </a:lnTo>
                  <a:lnTo>
                    <a:pt x="188" y="26"/>
                  </a:lnTo>
                  <a:lnTo>
                    <a:pt x="190" y="22"/>
                  </a:lnTo>
                  <a:lnTo>
                    <a:pt x="190" y="20"/>
                  </a:lnTo>
                  <a:lnTo>
                    <a:pt x="190" y="16"/>
                  </a:lnTo>
                  <a:lnTo>
                    <a:pt x="188" y="14"/>
                  </a:lnTo>
                  <a:lnTo>
                    <a:pt x="186" y="14"/>
                  </a:lnTo>
                  <a:lnTo>
                    <a:pt x="182" y="14"/>
                  </a:lnTo>
                  <a:lnTo>
                    <a:pt x="174" y="12"/>
                  </a:lnTo>
                  <a:lnTo>
                    <a:pt x="172" y="12"/>
                  </a:lnTo>
                  <a:lnTo>
                    <a:pt x="170" y="12"/>
                  </a:lnTo>
                  <a:lnTo>
                    <a:pt x="166" y="10"/>
                  </a:lnTo>
                  <a:lnTo>
                    <a:pt x="164" y="8"/>
                  </a:lnTo>
                  <a:lnTo>
                    <a:pt x="166" y="8"/>
                  </a:lnTo>
                  <a:lnTo>
                    <a:pt x="164" y="6"/>
                  </a:lnTo>
                  <a:lnTo>
                    <a:pt x="160" y="4"/>
                  </a:lnTo>
                  <a:lnTo>
                    <a:pt x="156" y="4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0" y="4"/>
                  </a:lnTo>
                  <a:lnTo>
                    <a:pt x="148" y="2"/>
                  </a:lnTo>
                  <a:lnTo>
                    <a:pt x="146" y="2"/>
                  </a:lnTo>
                  <a:lnTo>
                    <a:pt x="142" y="4"/>
                  </a:lnTo>
                  <a:lnTo>
                    <a:pt x="136" y="4"/>
                  </a:lnTo>
                  <a:lnTo>
                    <a:pt x="132" y="6"/>
                  </a:lnTo>
                  <a:lnTo>
                    <a:pt x="128" y="10"/>
                  </a:lnTo>
                  <a:lnTo>
                    <a:pt x="128" y="14"/>
                  </a:lnTo>
                  <a:lnTo>
                    <a:pt x="126" y="14"/>
                  </a:lnTo>
                  <a:lnTo>
                    <a:pt x="126" y="20"/>
                  </a:lnTo>
                  <a:lnTo>
                    <a:pt x="128" y="24"/>
                  </a:lnTo>
                  <a:lnTo>
                    <a:pt x="130" y="30"/>
                  </a:lnTo>
                  <a:lnTo>
                    <a:pt x="128" y="32"/>
                  </a:lnTo>
                  <a:lnTo>
                    <a:pt x="124" y="36"/>
                  </a:lnTo>
                  <a:lnTo>
                    <a:pt x="124" y="36"/>
                  </a:lnTo>
                  <a:lnTo>
                    <a:pt x="120" y="40"/>
                  </a:lnTo>
                  <a:lnTo>
                    <a:pt x="118" y="42"/>
                  </a:lnTo>
                  <a:lnTo>
                    <a:pt x="112" y="40"/>
                  </a:lnTo>
                  <a:lnTo>
                    <a:pt x="108" y="36"/>
                  </a:lnTo>
                  <a:lnTo>
                    <a:pt x="104" y="32"/>
                  </a:lnTo>
                  <a:lnTo>
                    <a:pt x="98" y="30"/>
                  </a:lnTo>
                  <a:lnTo>
                    <a:pt x="88" y="26"/>
                  </a:lnTo>
                  <a:lnTo>
                    <a:pt x="84" y="24"/>
                  </a:lnTo>
                  <a:lnTo>
                    <a:pt x="82" y="26"/>
                  </a:lnTo>
                  <a:lnTo>
                    <a:pt x="78" y="26"/>
                  </a:lnTo>
                  <a:lnTo>
                    <a:pt x="74" y="24"/>
                  </a:lnTo>
                  <a:lnTo>
                    <a:pt x="70" y="16"/>
                  </a:lnTo>
                  <a:lnTo>
                    <a:pt x="70" y="12"/>
                  </a:lnTo>
                  <a:lnTo>
                    <a:pt x="66" y="8"/>
                  </a:lnTo>
                  <a:lnTo>
                    <a:pt x="58" y="6"/>
                  </a:lnTo>
                  <a:lnTo>
                    <a:pt x="54" y="4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34" y="4"/>
                  </a:lnTo>
                  <a:lnTo>
                    <a:pt x="28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2" y="10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6" y="36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4"/>
                  </a:lnTo>
                  <a:lnTo>
                    <a:pt x="4" y="48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4" y="62"/>
                  </a:lnTo>
                  <a:lnTo>
                    <a:pt x="4" y="68"/>
                  </a:lnTo>
                  <a:lnTo>
                    <a:pt x="6" y="72"/>
                  </a:lnTo>
                  <a:lnTo>
                    <a:pt x="4" y="78"/>
                  </a:lnTo>
                  <a:lnTo>
                    <a:pt x="4" y="80"/>
                  </a:lnTo>
                  <a:lnTo>
                    <a:pt x="6" y="82"/>
                  </a:lnTo>
                  <a:lnTo>
                    <a:pt x="6" y="88"/>
                  </a:lnTo>
                  <a:lnTo>
                    <a:pt x="4" y="88"/>
                  </a:lnTo>
                  <a:lnTo>
                    <a:pt x="2" y="90"/>
                  </a:lnTo>
                  <a:lnTo>
                    <a:pt x="0" y="92"/>
                  </a:lnTo>
                  <a:lnTo>
                    <a:pt x="0" y="94"/>
                  </a:lnTo>
                  <a:lnTo>
                    <a:pt x="2" y="96"/>
                  </a:lnTo>
                  <a:lnTo>
                    <a:pt x="4" y="100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8"/>
                  </a:lnTo>
                  <a:lnTo>
                    <a:pt x="8" y="110"/>
                  </a:lnTo>
                  <a:lnTo>
                    <a:pt x="8" y="112"/>
                  </a:lnTo>
                  <a:lnTo>
                    <a:pt x="10" y="114"/>
                  </a:lnTo>
                  <a:lnTo>
                    <a:pt x="10" y="116"/>
                  </a:lnTo>
                  <a:lnTo>
                    <a:pt x="12" y="118"/>
                  </a:lnTo>
                  <a:lnTo>
                    <a:pt x="16" y="118"/>
                  </a:lnTo>
                  <a:lnTo>
                    <a:pt x="22" y="118"/>
                  </a:lnTo>
                  <a:lnTo>
                    <a:pt x="24" y="120"/>
                  </a:lnTo>
                  <a:lnTo>
                    <a:pt x="26" y="122"/>
                  </a:lnTo>
                  <a:lnTo>
                    <a:pt x="28" y="128"/>
                  </a:lnTo>
                  <a:lnTo>
                    <a:pt x="30" y="130"/>
                  </a:lnTo>
                  <a:lnTo>
                    <a:pt x="30" y="132"/>
                  </a:lnTo>
                  <a:lnTo>
                    <a:pt x="32" y="132"/>
                  </a:lnTo>
                  <a:lnTo>
                    <a:pt x="54" y="138"/>
                  </a:lnTo>
                  <a:lnTo>
                    <a:pt x="56" y="140"/>
                  </a:lnTo>
                  <a:lnTo>
                    <a:pt x="82" y="130"/>
                  </a:lnTo>
                  <a:lnTo>
                    <a:pt x="184" y="182"/>
                  </a:lnTo>
                  <a:lnTo>
                    <a:pt x="184" y="182"/>
                  </a:lnTo>
                  <a:lnTo>
                    <a:pt x="184" y="1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2" name="Country : Tunisia"/>
            <p:cNvSpPr>
              <a:spLocks noEditPoints="1"/>
            </p:cNvSpPr>
            <p:nvPr/>
          </p:nvSpPr>
          <p:spPr bwMode="auto">
            <a:xfrm>
              <a:off x="4561762" y="3133948"/>
              <a:ext cx="98292" cy="200680"/>
            </a:xfrm>
            <a:custGeom>
              <a:avLst/>
              <a:gdLst>
                <a:gd name="T0" fmla="*/ 28 w 48"/>
                <a:gd name="T1" fmla="*/ 98 h 98"/>
                <a:gd name="T2" fmla="*/ 30 w 48"/>
                <a:gd name="T3" fmla="*/ 96 h 98"/>
                <a:gd name="T4" fmla="*/ 32 w 48"/>
                <a:gd name="T5" fmla="*/ 94 h 98"/>
                <a:gd name="T6" fmla="*/ 32 w 48"/>
                <a:gd name="T7" fmla="*/ 92 h 98"/>
                <a:gd name="T8" fmla="*/ 32 w 48"/>
                <a:gd name="T9" fmla="*/ 84 h 98"/>
                <a:gd name="T10" fmla="*/ 32 w 48"/>
                <a:gd name="T11" fmla="*/ 82 h 98"/>
                <a:gd name="T12" fmla="*/ 36 w 48"/>
                <a:gd name="T13" fmla="*/ 80 h 98"/>
                <a:gd name="T14" fmla="*/ 38 w 48"/>
                <a:gd name="T15" fmla="*/ 76 h 98"/>
                <a:gd name="T16" fmla="*/ 48 w 48"/>
                <a:gd name="T17" fmla="*/ 66 h 98"/>
                <a:gd name="T18" fmla="*/ 48 w 48"/>
                <a:gd name="T19" fmla="*/ 60 h 98"/>
                <a:gd name="T20" fmla="*/ 46 w 48"/>
                <a:gd name="T21" fmla="*/ 60 h 98"/>
                <a:gd name="T22" fmla="*/ 42 w 48"/>
                <a:gd name="T23" fmla="*/ 56 h 98"/>
                <a:gd name="T24" fmla="*/ 40 w 48"/>
                <a:gd name="T25" fmla="*/ 54 h 98"/>
                <a:gd name="T26" fmla="*/ 40 w 48"/>
                <a:gd name="T27" fmla="*/ 54 h 98"/>
                <a:gd name="T28" fmla="*/ 36 w 48"/>
                <a:gd name="T29" fmla="*/ 54 h 98"/>
                <a:gd name="T30" fmla="*/ 34 w 48"/>
                <a:gd name="T31" fmla="*/ 54 h 98"/>
                <a:gd name="T32" fmla="*/ 28 w 48"/>
                <a:gd name="T33" fmla="*/ 46 h 98"/>
                <a:gd name="T34" fmla="*/ 36 w 48"/>
                <a:gd name="T35" fmla="*/ 38 h 98"/>
                <a:gd name="T36" fmla="*/ 40 w 48"/>
                <a:gd name="T37" fmla="*/ 34 h 98"/>
                <a:gd name="T38" fmla="*/ 40 w 48"/>
                <a:gd name="T39" fmla="*/ 32 h 98"/>
                <a:gd name="T40" fmla="*/ 40 w 48"/>
                <a:gd name="T41" fmla="*/ 28 h 98"/>
                <a:gd name="T42" fmla="*/ 36 w 48"/>
                <a:gd name="T43" fmla="*/ 24 h 98"/>
                <a:gd name="T44" fmla="*/ 34 w 48"/>
                <a:gd name="T45" fmla="*/ 16 h 98"/>
                <a:gd name="T46" fmla="*/ 36 w 48"/>
                <a:gd name="T47" fmla="*/ 12 h 98"/>
                <a:gd name="T48" fmla="*/ 38 w 48"/>
                <a:gd name="T49" fmla="*/ 6 h 98"/>
                <a:gd name="T50" fmla="*/ 34 w 48"/>
                <a:gd name="T51" fmla="*/ 8 h 98"/>
                <a:gd name="T52" fmla="*/ 30 w 48"/>
                <a:gd name="T53" fmla="*/ 10 h 98"/>
                <a:gd name="T54" fmla="*/ 28 w 48"/>
                <a:gd name="T55" fmla="*/ 4 h 98"/>
                <a:gd name="T56" fmla="*/ 26 w 48"/>
                <a:gd name="T57" fmla="*/ 0 h 98"/>
                <a:gd name="T58" fmla="*/ 24 w 48"/>
                <a:gd name="T59" fmla="*/ 2 h 98"/>
                <a:gd name="T60" fmla="*/ 18 w 48"/>
                <a:gd name="T61" fmla="*/ 2 h 98"/>
                <a:gd name="T62" fmla="*/ 10 w 48"/>
                <a:gd name="T63" fmla="*/ 6 h 98"/>
                <a:gd name="T64" fmla="*/ 10 w 48"/>
                <a:gd name="T65" fmla="*/ 8 h 98"/>
                <a:gd name="T66" fmla="*/ 10 w 48"/>
                <a:gd name="T67" fmla="*/ 14 h 98"/>
                <a:gd name="T68" fmla="*/ 8 w 48"/>
                <a:gd name="T69" fmla="*/ 24 h 98"/>
                <a:gd name="T70" fmla="*/ 10 w 48"/>
                <a:gd name="T71" fmla="*/ 30 h 98"/>
                <a:gd name="T72" fmla="*/ 10 w 48"/>
                <a:gd name="T73" fmla="*/ 30 h 98"/>
                <a:gd name="T74" fmla="*/ 10 w 48"/>
                <a:gd name="T75" fmla="*/ 34 h 98"/>
                <a:gd name="T76" fmla="*/ 8 w 48"/>
                <a:gd name="T77" fmla="*/ 40 h 98"/>
                <a:gd name="T78" fmla="*/ 6 w 48"/>
                <a:gd name="T79" fmla="*/ 42 h 98"/>
                <a:gd name="T80" fmla="*/ 2 w 48"/>
                <a:gd name="T81" fmla="*/ 46 h 98"/>
                <a:gd name="T82" fmla="*/ 0 w 48"/>
                <a:gd name="T83" fmla="*/ 54 h 98"/>
                <a:gd name="T84" fmla="*/ 2 w 48"/>
                <a:gd name="T85" fmla="*/ 58 h 98"/>
                <a:gd name="T86" fmla="*/ 4 w 48"/>
                <a:gd name="T87" fmla="*/ 60 h 98"/>
                <a:gd name="T88" fmla="*/ 8 w 48"/>
                <a:gd name="T89" fmla="*/ 66 h 98"/>
                <a:gd name="T90" fmla="*/ 12 w 48"/>
                <a:gd name="T91" fmla="*/ 70 h 98"/>
                <a:gd name="T92" fmla="*/ 18 w 48"/>
                <a:gd name="T93" fmla="*/ 74 h 98"/>
                <a:gd name="T94" fmla="*/ 26 w 48"/>
                <a:gd name="T95" fmla="*/ 98 h 98"/>
                <a:gd name="T96" fmla="*/ 38 w 48"/>
                <a:gd name="T97" fmla="*/ 50 h 98"/>
                <a:gd name="T98" fmla="*/ 40 w 48"/>
                <a:gd name="T99" fmla="*/ 52 h 98"/>
                <a:gd name="T100" fmla="*/ 36 w 48"/>
                <a:gd name="T101" fmla="*/ 5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" h="98">
                  <a:moveTo>
                    <a:pt x="26" y="98"/>
                  </a:moveTo>
                  <a:lnTo>
                    <a:pt x="28" y="98"/>
                  </a:lnTo>
                  <a:lnTo>
                    <a:pt x="28" y="98"/>
                  </a:lnTo>
                  <a:lnTo>
                    <a:pt x="30" y="96"/>
                  </a:lnTo>
                  <a:lnTo>
                    <a:pt x="32" y="94"/>
                  </a:lnTo>
                  <a:lnTo>
                    <a:pt x="32" y="94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32" y="84"/>
                  </a:lnTo>
                  <a:lnTo>
                    <a:pt x="32" y="82"/>
                  </a:lnTo>
                  <a:lnTo>
                    <a:pt x="32" y="82"/>
                  </a:lnTo>
                  <a:lnTo>
                    <a:pt x="34" y="80"/>
                  </a:lnTo>
                  <a:lnTo>
                    <a:pt x="36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46" y="70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6" y="60"/>
                  </a:lnTo>
                  <a:lnTo>
                    <a:pt x="42" y="58"/>
                  </a:lnTo>
                  <a:lnTo>
                    <a:pt x="42" y="56"/>
                  </a:lnTo>
                  <a:lnTo>
                    <a:pt x="42" y="54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38" y="56"/>
                  </a:lnTo>
                  <a:lnTo>
                    <a:pt x="36" y="54"/>
                  </a:lnTo>
                  <a:lnTo>
                    <a:pt x="36" y="52"/>
                  </a:lnTo>
                  <a:lnTo>
                    <a:pt x="34" y="54"/>
                  </a:lnTo>
                  <a:lnTo>
                    <a:pt x="30" y="50"/>
                  </a:lnTo>
                  <a:lnTo>
                    <a:pt x="28" y="46"/>
                  </a:lnTo>
                  <a:lnTo>
                    <a:pt x="30" y="42"/>
                  </a:lnTo>
                  <a:lnTo>
                    <a:pt x="36" y="38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0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36" y="24"/>
                  </a:lnTo>
                  <a:lnTo>
                    <a:pt x="32" y="18"/>
                  </a:lnTo>
                  <a:lnTo>
                    <a:pt x="34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4" y="8"/>
                  </a:lnTo>
                  <a:lnTo>
                    <a:pt x="32" y="10"/>
                  </a:lnTo>
                  <a:lnTo>
                    <a:pt x="30" y="10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10" y="18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8" y="32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8" y="40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4" y="44"/>
                  </a:lnTo>
                  <a:lnTo>
                    <a:pt x="2" y="46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8" y="64"/>
                  </a:lnTo>
                  <a:lnTo>
                    <a:pt x="8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4" y="70"/>
                  </a:lnTo>
                  <a:lnTo>
                    <a:pt x="18" y="74"/>
                  </a:lnTo>
                  <a:lnTo>
                    <a:pt x="26" y="98"/>
                  </a:lnTo>
                  <a:lnTo>
                    <a:pt x="26" y="98"/>
                  </a:lnTo>
                  <a:close/>
                  <a:moveTo>
                    <a:pt x="36" y="50"/>
                  </a:moveTo>
                  <a:lnTo>
                    <a:pt x="38" y="50"/>
                  </a:lnTo>
                  <a:lnTo>
                    <a:pt x="40" y="50"/>
                  </a:lnTo>
                  <a:lnTo>
                    <a:pt x="40" y="52"/>
                  </a:lnTo>
                  <a:lnTo>
                    <a:pt x="38" y="52"/>
                  </a:lnTo>
                  <a:lnTo>
                    <a:pt x="36" y="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4" name="Country : Morocco"/>
            <p:cNvSpPr>
              <a:spLocks/>
            </p:cNvSpPr>
            <p:nvPr/>
          </p:nvSpPr>
          <p:spPr bwMode="auto">
            <a:xfrm>
              <a:off x="4058013" y="3174903"/>
              <a:ext cx="298973" cy="237540"/>
            </a:xfrm>
            <a:custGeom>
              <a:avLst/>
              <a:gdLst>
                <a:gd name="T0" fmla="*/ 50 w 146"/>
                <a:gd name="T1" fmla="*/ 106 h 116"/>
                <a:gd name="T2" fmla="*/ 58 w 146"/>
                <a:gd name="T3" fmla="*/ 98 h 116"/>
                <a:gd name="T4" fmla="*/ 70 w 146"/>
                <a:gd name="T5" fmla="*/ 94 h 116"/>
                <a:gd name="T6" fmla="*/ 76 w 146"/>
                <a:gd name="T7" fmla="*/ 94 h 116"/>
                <a:gd name="T8" fmla="*/ 84 w 146"/>
                <a:gd name="T9" fmla="*/ 92 h 116"/>
                <a:gd name="T10" fmla="*/ 108 w 146"/>
                <a:gd name="T11" fmla="*/ 78 h 116"/>
                <a:gd name="T12" fmla="*/ 118 w 146"/>
                <a:gd name="T13" fmla="*/ 70 h 116"/>
                <a:gd name="T14" fmla="*/ 120 w 146"/>
                <a:gd name="T15" fmla="*/ 62 h 116"/>
                <a:gd name="T16" fmla="*/ 126 w 146"/>
                <a:gd name="T17" fmla="*/ 56 h 116"/>
                <a:gd name="T18" fmla="*/ 142 w 146"/>
                <a:gd name="T19" fmla="*/ 56 h 116"/>
                <a:gd name="T20" fmla="*/ 144 w 146"/>
                <a:gd name="T21" fmla="*/ 52 h 116"/>
                <a:gd name="T22" fmla="*/ 144 w 146"/>
                <a:gd name="T23" fmla="*/ 48 h 116"/>
                <a:gd name="T24" fmla="*/ 142 w 146"/>
                <a:gd name="T25" fmla="*/ 46 h 116"/>
                <a:gd name="T26" fmla="*/ 140 w 146"/>
                <a:gd name="T27" fmla="*/ 44 h 116"/>
                <a:gd name="T28" fmla="*/ 136 w 146"/>
                <a:gd name="T29" fmla="*/ 30 h 116"/>
                <a:gd name="T30" fmla="*/ 136 w 146"/>
                <a:gd name="T31" fmla="*/ 24 h 116"/>
                <a:gd name="T32" fmla="*/ 136 w 146"/>
                <a:gd name="T33" fmla="*/ 18 h 116"/>
                <a:gd name="T34" fmla="*/ 134 w 146"/>
                <a:gd name="T35" fmla="*/ 14 h 116"/>
                <a:gd name="T36" fmla="*/ 132 w 146"/>
                <a:gd name="T37" fmla="*/ 12 h 116"/>
                <a:gd name="T38" fmla="*/ 124 w 146"/>
                <a:gd name="T39" fmla="*/ 12 h 116"/>
                <a:gd name="T40" fmla="*/ 122 w 146"/>
                <a:gd name="T41" fmla="*/ 8 h 116"/>
                <a:gd name="T42" fmla="*/ 120 w 146"/>
                <a:gd name="T43" fmla="*/ 6 h 116"/>
                <a:gd name="T44" fmla="*/ 114 w 146"/>
                <a:gd name="T45" fmla="*/ 10 h 116"/>
                <a:gd name="T46" fmla="*/ 108 w 146"/>
                <a:gd name="T47" fmla="*/ 8 h 116"/>
                <a:gd name="T48" fmla="*/ 102 w 146"/>
                <a:gd name="T49" fmla="*/ 10 h 116"/>
                <a:gd name="T50" fmla="*/ 96 w 146"/>
                <a:gd name="T51" fmla="*/ 6 h 116"/>
                <a:gd name="T52" fmla="*/ 94 w 146"/>
                <a:gd name="T53" fmla="*/ 4 h 116"/>
                <a:gd name="T54" fmla="*/ 94 w 146"/>
                <a:gd name="T55" fmla="*/ 2 h 116"/>
                <a:gd name="T56" fmla="*/ 90 w 146"/>
                <a:gd name="T57" fmla="*/ 2 h 116"/>
                <a:gd name="T58" fmla="*/ 88 w 146"/>
                <a:gd name="T59" fmla="*/ 2 h 116"/>
                <a:gd name="T60" fmla="*/ 84 w 146"/>
                <a:gd name="T61" fmla="*/ 12 h 116"/>
                <a:gd name="T62" fmla="*/ 82 w 146"/>
                <a:gd name="T63" fmla="*/ 20 h 116"/>
                <a:gd name="T64" fmla="*/ 74 w 146"/>
                <a:gd name="T65" fmla="*/ 28 h 116"/>
                <a:gd name="T66" fmla="*/ 70 w 146"/>
                <a:gd name="T67" fmla="*/ 30 h 116"/>
                <a:gd name="T68" fmla="*/ 62 w 146"/>
                <a:gd name="T69" fmla="*/ 36 h 116"/>
                <a:gd name="T70" fmla="*/ 56 w 146"/>
                <a:gd name="T71" fmla="*/ 40 h 116"/>
                <a:gd name="T72" fmla="*/ 50 w 146"/>
                <a:gd name="T73" fmla="*/ 44 h 116"/>
                <a:gd name="T74" fmla="*/ 46 w 146"/>
                <a:gd name="T75" fmla="*/ 52 h 116"/>
                <a:gd name="T76" fmla="*/ 42 w 146"/>
                <a:gd name="T77" fmla="*/ 60 h 116"/>
                <a:gd name="T78" fmla="*/ 38 w 146"/>
                <a:gd name="T79" fmla="*/ 68 h 116"/>
                <a:gd name="T80" fmla="*/ 38 w 146"/>
                <a:gd name="T81" fmla="*/ 78 h 116"/>
                <a:gd name="T82" fmla="*/ 40 w 146"/>
                <a:gd name="T83" fmla="*/ 80 h 116"/>
                <a:gd name="T84" fmla="*/ 32 w 146"/>
                <a:gd name="T85" fmla="*/ 92 h 116"/>
                <a:gd name="T86" fmla="*/ 28 w 146"/>
                <a:gd name="T87" fmla="*/ 100 h 116"/>
                <a:gd name="T88" fmla="*/ 16 w 146"/>
                <a:gd name="T89" fmla="*/ 108 h 116"/>
                <a:gd name="T90" fmla="*/ 0 w 146"/>
                <a:gd name="T91" fmla="*/ 116 h 116"/>
                <a:gd name="T92" fmla="*/ 50 w 146"/>
                <a:gd name="T93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16">
                  <a:moveTo>
                    <a:pt x="50" y="116"/>
                  </a:moveTo>
                  <a:lnTo>
                    <a:pt x="50" y="106"/>
                  </a:lnTo>
                  <a:lnTo>
                    <a:pt x="56" y="100"/>
                  </a:lnTo>
                  <a:lnTo>
                    <a:pt x="58" y="98"/>
                  </a:lnTo>
                  <a:lnTo>
                    <a:pt x="62" y="96"/>
                  </a:lnTo>
                  <a:lnTo>
                    <a:pt x="70" y="94"/>
                  </a:lnTo>
                  <a:lnTo>
                    <a:pt x="72" y="94"/>
                  </a:lnTo>
                  <a:lnTo>
                    <a:pt x="76" y="94"/>
                  </a:lnTo>
                  <a:lnTo>
                    <a:pt x="80" y="94"/>
                  </a:lnTo>
                  <a:lnTo>
                    <a:pt x="84" y="92"/>
                  </a:lnTo>
                  <a:lnTo>
                    <a:pt x="96" y="86"/>
                  </a:lnTo>
                  <a:lnTo>
                    <a:pt x="108" y="78"/>
                  </a:lnTo>
                  <a:lnTo>
                    <a:pt x="118" y="72"/>
                  </a:lnTo>
                  <a:lnTo>
                    <a:pt x="118" y="70"/>
                  </a:lnTo>
                  <a:lnTo>
                    <a:pt x="118" y="66"/>
                  </a:lnTo>
                  <a:lnTo>
                    <a:pt x="120" y="62"/>
                  </a:lnTo>
                  <a:lnTo>
                    <a:pt x="122" y="60"/>
                  </a:lnTo>
                  <a:lnTo>
                    <a:pt x="126" y="56"/>
                  </a:lnTo>
                  <a:lnTo>
                    <a:pt x="128" y="56"/>
                  </a:lnTo>
                  <a:lnTo>
                    <a:pt x="142" y="56"/>
                  </a:lnTo>
                  <a:lnTo>
                    <a:pt x="144" y="52"/>
                  </a:lnTo>
                  <a:lnTo>
                    <a:pt x="144" y="52"/>
                  </a:lnTo>
                  <a:lnTo>
                    <a:pt x="146" y="48"/>
                  </a:lnTo>
                  <a:lnTo>
                    <a:pt x="144" y="48"/>
                  </a:lnTo>
                  <a:lnTo>
                    <a:pt x="144" y="48"/>
                  </a:lnTo>
                  <a:lnTo>
                    <a:pt x="142" y="46"/>
                  </a:lnTo>
                  <a:lnTo>
                    <a:pt x="140" y="46"/>
                  </a:lnTo>
                  <a:lnTo>
                    <a:pt x="140" y="44"/>
                  </a:lnTo>
                  <a:lnTo>
                    <a:pt x="138" y="40"/>
                  </a:lnTo>
                  <a:lnTo>
                    <a:pt x="136" y="30"/>
                  </a:lnTo>
                  <a:lnTo>
                    <a:pt x="136" y="28"/>
                  </a:lnTo>
                  <a:lnTo>
                    <a:pt x="136" y="24"/>
                  </a:lnTo>
                  <a:lnTo>
                    <a:pt x="136" y="20"/>
                  </a:lnTo>
                  <a:lnTo>
                    <a:pt x="136" y="18"/>
                  </a:lnTo>
                  <a:lnTo>
                    <a:pt x="136" y="16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32" y="12"/>
                  </a:lnTo>
                  <a:lnTo>
                    <a:pt x="130" y="12"/>
                  </a:lnTo>
                  <a:lnTo>
                    <a:pt x="124" y="12"/>
                  </a:lnTo>
                  <a:lnTo>
                    <a:pt x="122" y="10"/>
                  </a:lnTo>
                  <a:lnTo>
                    <a:pt x="122" y="8"/>
                  </a:lnTo>
                  <a:lnTo>
                    <a:pt x="120" y="6"/>
                  </a:lnTo>
                  <a:lnTo>
                    <a:pt x="120" y="6"/>
                  </a:lnTo>
                  <a:lnTo>
                    <a:pt x="118" y="10"/>
                  </a:lnTo>
                  <a:lnTo>
                    <a:pt x="114" y="10"/>
                  </a:lnTo>
                  <a:lnTo>
                    <a:pt x="110" y="10"/>
                  </a:lnTo>
                  <a:lnTo>
                    <a:pt x="108" y="8"/>
                  </a:lnTo>
                  <a:lnTo>
                    <a:pt x="106" y="10"/>
                  </a:lnTo>
                  <a:lnTo>
                    <a:pt x="102" y="10"/>
                  </a:lnTo>
                  <a:lnTo>
                    <a:pt x="98" y="10"/>
                  </a:lnTo>
                  <a:lnTo>
                    <a:pt x="96" y="6"/>
                  </a:lnTo>
                  <a:lnTo>
                    <a:pt x="94" y="6"/>
                  </a:lnTo>
                  <a:lnTo>
                    <a:pt x="94" y="4"/>
                  </a:lnTo>
                  <a:lnTo>
                    <a:pt x="94" y="2"/>
                  </a:lnTo>
                  <a:lnTo>
                    <a:pt x="94" y="2"/>
                  </a:lnTo>
                  <a:lnTo>
                    <a:pt x="92" y="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88" y="2"/>
                  </a:lnTo>
                  <a:lnTo>
                    <a:pt x="86" y="4"/>
                  </a:lnTo>
                  <a:lnTo>
                    <a:pt x="84" y="12"/>
                  </a:lnTo>
                  <a:lnTo>
                    <a:pt x="82" y="16"/>
                  </a:lnTo>
                  <a:lnTo>
                    <a:pt x="82" y="20"/>
                  </a:lnTo>
                  <a:lnTo>
                    <a:pt x="80" y="24"/>
                  </a:lnTo>
                  <a:lnTo>
                    <a:pt x="74" y="28"/>
                  </a:lnTo>
                  <a:lnTo>
                    <a:pt x="72" y="28"/>
                  </a:lnTo>
                  <a:lnTo>
                    <a:pt x="70" y="30"/>
                  </a:lnTo>
                  <a:lnTo>
                    <a:pt x="66" y="32"/>
                  </a:lnTo>
                  <a:lnTo>
                    <a:pt x="62" y="36"/>
                  </a:lnTo>
                  <a:lnTo>
                    <a:pt x="60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0" y="44"/>
                  </a:lnTo>
                  <a:lnTo>
                    <a:pt x="44" y="48"/>
                  </a:lnTo>
                  <a:lnTo>
                    <a:pt x="46" y="52"/>
                  </a:lnTo>
                  <a:lnTo>
                    <a:pt x="46" y="54"/>
                  </a:lnTo>
                  <a:lnTo>
                    <a:pt x="42" y="60"/>
                  </a:lnTo>
                  <a:lnTo>
                    <a:pt x="38" y="66"/>
                  </a:lnTo>
                  <a:lnTo>
                    <a:pt x="38" y="68"/>
                  </a:lnTo>
                  <a:lnTo>
                    <a:pt x="40" y="72"/>
                  </a:lnTo>
                  <a:lnTo>
                    <a:pt x="38" y="78"/>
                  </a:lnTo>
                  <a:lnTo>
                    <a:pt x="40" y="78"/>
                  </a:lnTo>
                  <a:lnTo>
                    <a:pt x="40" y="80"/>
                  </a:lnTo>
                  <a:lnTo>
                    <a:pt x="40" y="84"/>
                  </a:lnTo>
                  <a:lnTo>
                    <a:pt x="32" y="92"/>
                  </a:lnTo>
                  <a:lnTo>
                    <a:pt x="32" y="96"/>
                  </a:lnTo>
                  <a:lnTo>
                    <a:pt x="28" y="100"/>
                  </a:lnTo>
                  <a:lnTo>
                    <a:pt x="24" y="100"/>
                  </a:lnTo>
                  <a:lnTo>
                    <a:pt x="16" y="108"/>
                  </a:lnTo>
                  <a:lnTo>
                    <a:pt x="2" y="110"/>
                  </a:lnTo>
                  <a:lnTo>
                    <a:pt x="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6" name="Country : Mauritania"/>
            <p:cNvSpPr>
              <a:spLocks/>
            </p:cNvSpPr>
            <p:nvPr/>
          </p:nvSpPr>
          <p:spPr bwMode="auto">
            <a:xfrm>
              <a:off x="3947434" y="3420634"/>
              <a:ext cx="307164" cy="331737"/>
            </a:xfrm>
            <a:custGeom>
              <a:avLst/>
              <a:gdLst>
                <a:gd name="T0" fmla="*/ 52 w 150"/>
                <a:gd name="T1" fmla="*/ 78 h 162"/>
                <a:gd name="T2" fmla="*/ 54 w 150"/>
                <a:gd name="T3" fmla="*/ 52 h 162"/>
                <a:gd name="T4" fmla="*/ 60 w 150"/>
                <a:gd name="T5" fmla="*/ 50 h 162"/>
                <a:gd name="T6" fmla="*/ 64 w 150"/>
                <a:gd name="T7" fmla="*/ 16 h 162"/>
                <a:gd name="T8" fmla="*/ 104 w 150"/>
                <a:gd name="T9" fmla="*/ 0 h 162"/>
                <a:gd name="T10" fmla="*/ 150 w 150"/>
                <a:gd name="T11" fmla="*/ 30 h 162"/>
                <a:gd name="T12" fmla="*/ 134 w 150"/>
                <a:gd name="T13" fmla="*/ 30 h 162"/>
                <a:gd name="T14" fmla="*/ 148 w 150"/>
                <a:gd name="T15" fmla="*/ 144 h 162"/>
                <a:gd name="T16" fmla="*/ 100 w 150"/>
                <a:gd name="T17" fmla="*/ 154 h 162"/>
                <a:gd name="T18" fmla="*/ 96 w 150"/>
                <a:gd name="T19" fmla="*/ 152 h 162"/>
                <a:gd name="T20" fmla="*/ 92 w 150"/>
                <a:gd name="T21" fmla="*/ 154 h 162"/>
                <a:gd name="T22" fmla="*/ 92 w 150"/>
                <a:gd name="T23" fmla="*/ 150 h 162"/>
                <a:gd name="T24" fmla="*/ 82 w 150"/>
                <a:gd name="T25" fmla="*/ 152 h 162"/>
                <a:gd name="T26" fmla="*/ 78 w 150"/>
                <a:gd name="T27" fmla="*/ 156 h 162"/>
                <a:gd name="T28" fmla="*/ 76 w 150"/>
                <a:gd name="T29" fmla="*/ 150 h 162"/>
                <a:gd name="T30" fmla="*/ 68 w 150"/>
                <a:gd name="T31" fmla="*/ 150 h 162"/>
                <a:gd name="T32" fmla="*/ 68 w 150"/>
                <a:gd name="T33" fmla="*/ 156 h 162"/>
                <a:gd name="T34" fmla="*/ 64 w 150"/>
                <a:gd name="T35" fmla="*/ 160 h 162"/>
                <a:gd name="T36" fmla="*/ 60 w 150"/>
                <a:gd name="T37" fmla="*/ 162 h 162"/>
                <a:gd name="T38" fmla="*/ 56 w 150"/>
                <a:gd name="T39" fmla="*/ 158 h 162"/>
                <a:gd name="T40" fmla="*/ 54 w 150"/>
                <a:gd name="T41" fmla="*/ 156 h 162"/>
                <a:gd name="T42" fmla="*/ 50 w 150"/>
                <a:gd name="T43" fmla="*/ 152 h 162"/>
                <a:gd name="T44" fmla="*/ 48 w 150"/>
                <a:gd name="T45" fmla="*/ 146 h 162"/>
                <a:gd name="T46" fmla="*/ 44 w 150"/>
                <a:gd name="T47" fmla="*/ 146 h 162"/>
                <a:gd name="T48" fmla="*/ 42 w 150"/>
                <a:gd name="T49" fmla="*/ 146 h 162"/>
                <a:gd name="T50" fmla="*/ 40 w 150"/>
                <a:gd name="T51" fmla="*/ 144 h 162"/>
                <a:gd name="T52" fmla="*/ 34 w 150"/>
                <a:gd name="T53" fmla="*/ 140 h 162"/>
                <a:gd name="T54" fmla="*/ 26 w 150"/>
                <a:gd name="T55" fmla="*/ 138 h 162"/>
                <a:gd name="T56" fmla="*/ 12 w 150"/>
                <a:gd name="T57" fmla="*/ 142 h 162"/>
                <a:gd name="T58" fmla="*/ 8 w 150"/>
                <a:gd name="T59" fmla="*/ 144 h 162"/>
                <a:gd name="T60" fmla="*/ 6 w 150"/>
                <a:gd name="T61" fmla="*/ 140 h 162"/>
                <a:gd name="T62" fmla="*/ 12 w 150"/>
                <a:gd name="T63" fmla="*/ 128 h 162"/>
                <a:gd name="T64" fmla="*/ 10 w 150"/>
                <a:gd name="T65" fmla="*/ 106 h 162"/>
                <a:gd name="T66" fmla="*/ 8 w 150"/>
                <a:gd name="T67" fmla="*/ 100 h 162"/>
                <a:gd name="T68" fmla="*/ 10 w 150"/>
                <a:gd name="T69" fmla="*/ 96 h 162"/>
                <a:gd name="T70" fmla="*/ 10 w 150"/>
                <a:gd name="T71" fmla="*/ 92 h 162"/>
                <a:gd name="T72" fmla="*/ 6 w 150"/>
                <a:gd name="T73" fmla="*/ 88 h 162"/>
                <a:gd name="T74" fmla="*/ 4 w 150"/>
                <a:gd name="T75" fmla="*/ 84 h 162"/>
                <a:gd name="T76" fmla="*/ 0 w 150"/>
                <a:gd name="T77" fmla="*/ 82 h 162"/>
                <a:gd name="T78" fmla="*/ 2 w 150"/>
                <a:gd name="T79" fmla="*/ 7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0" h="162">
                  <a:moveTo>
                    <a:pt x="2" y="78"/>
                  </a:moveTo>
                  <a:lnTo>
                    <a:pt x="52" y="78"/>
                  </a:lnTo>
                  <a:lnTo>
                    <a:pt x="52" y="56"/>
                  </a:lnTo>
                  <a:lnTo>
                    <a:pt x="54" y="52"/>
                  </a:lnTo>
                  <a:lnTo>
                    <a:pt x="56" y="50"/>
                  </a:lnTo>
                  <a:lnTo>
                    <a:pt x="60" y="50"/>
                  </a:lnTo>
                  <a:lnTo>
                    <a:pt x="64" y="50"/>
                  </a:lnTo>
                  <a:lnTo>
                    <a:pt x="64" y="16"/>
                  </a:lnTo>
                  <a:lnTo>
                    <a:pt x="104" y="18"/>
                  </a:lnTo>
                  <a:lnTo>
                    <a:pt x="104" y="0"/>
                  </a:lnTo>
                  <a:lnTo>
                    <a:pt x="150" y="30"/>
                  </a:lnTo>
                  <a:lnTo>
                    <a:pt x="150" y="30"/>
                  </a:lnTo>
                  <a:lnTo>
                    <a:pt x="150" y="30"/>
                  </a:lnTo>
                  <a:lnTo>
                    <a:pt x="134" y="30"/>
                  </a:lnTo>
                  <a:lnTo>
                    <a:pt x="144" y="140"/>
                  </a:lnTo>
                  <a:lnTo>
                    <a:pt x="148" y="144"/>
                  </a:lnTo>
                  <a:lnTo>
                    <a:pt x="144" y="154"/>
                  </a:lnTo>
                  <a:lnTo>
                    <a:pt x="100" y="154"/>
                  </a:lnTo>
                  <a:lnTo>
                    <a:pt x="98" y="154"/>
                  </a:lnTo>
                  <a:lnTo>
                    <a:pt x="96" y="152"/>
                  </a:lnTo>
                  <a:lnTo>
                    <a:pt x="94" y="152"/>
                  </a:lnTo>
                  <a:lnTo>
                    <a:pt x="92" y="154"/>
                  </a:lnTo>
                  <a:lnTo>
                    <a:pt x="92" y="154"/>
                  </a:lnTo>
                  <a:lnTo>
                    <a:pt x="92" y="150"/>
                  </a:lnTo>
                  <a:lnTo>
                    <a:pt x="88" y="148"/>
                  </a:lnTo>
                  <a:lnTo>
                    <a:pt x="82" y="152"/>
                  </a:lnTo>
                  <a:lnTo>
                    <a:pt x="78" y="158"/>
                  </a:lnTo>
                  <a:lnTo>
                    <a:pt x="78" y="156"/>
                  </a:lnTo>
                  <a:lnTo>
                    <a:pt x="76" y="152"/>
                  </a:lnTo>
                  <a:lnTo>
                    <a:pt x="76" y="150"/>
                  </a:lnTo>
                  <a:lnTo>
                    <a:pt x="72" y="150"/>
                  </a:lnTo>
                  <a:lnTo>
                    <a:pt x="68" y="150"/>
                  </a:lnTo>
                  <a:lnTo>
                    <a:pt x="68" y="156"/>
                  </a:lnTo>
                  <a:lnTo>
                    <a:pt x="68" y="156"/>
                  </a:lnTo>
                  <a:lnTo>
                    <a:pt x="66" y="160"/>
                  </a:lnTo>
                  <a:lnTo>
                    <a:pt x="64" y="160"/>
                  </a:lnTo>
                  <a:lnTo>
                    <a:pt x="60" y="162"/>
                  </a:lnTo>
                  <a:lnTo>
                    <a:pt x="60" y="162"/>
                  </a:lnTo>
                  <a:lnTo>
                    <a:pt x="60" y="160"/>
                  </a:lnTo>
                  <a:lnTo>
                    <a:pt x="56" y="158"/>
                  </a:lnTo>
                  <a:lnTo>
                    <a:pt x="54" y="158"/>
                  </a:lnTo>
                  <a:lnTo>
                    <a:pt x="54" y="156"/>
                  </a:lnTo>
                  <a:lnTo>
                    <a:pt x="50" y="154"/>
                  </a:lnTo>
                  <a:lnTo>
                    <a:pt x="50" y="152"/>
                  </a:lnTo>
                  <a:lnTo>
                    <a:pt x="48" y="150"/>
                  </a:lnTo>
                  <a:lnTo>
                    <a:pt x="48" y="146"/>
                  </a:lnTo>
                  <a:lnTo>
                    <a:pt x="46" y="146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42" y="146"/>
                  </a:lnTo>
                  <a:lnTo>
                    <a:pt x="40" y="146"/>
                  </a:lnTo>
                  <a:lnTo>
                    <a:pt x="40" y="144"/>
                  </a:lnTo>
                  <a:lnTo>
                    <a:pt x="36" y="140"/>
                  </a:lnTo>
                  <a:lnTo>
                    <a:pt x="34" y="140"/>
                  </a:lnTo>
                  <a:lnTo>
                    <a:pt x="28" y="138"/>
                  </a:lnTo>
                  <a:lnTo>
                    <a:pt x="26" y="138"/>
                  </a:lnTo>
                  <a:lnTo>
                    <a:pt x="18" y="140"/>
                  </a:lnTo>
                  <a:lnTo>
                    <a:pt x="12" y="142"/>
                  </a:lnTo>
                  <a:lnTo>
                    <a:pt x="10" y="144"/>
                  </a:lnTo>
                  <a:lnTo>
                    <a:pt x="8" y="144"/>
                  </a:lnTo>
                  <a:lnTo>
                    <a:pt x="6" y="146"/>
                  </a:lnTo>
                  <a:lnTo>
                    <a:pt x="6" y="140"/>
                  </a:lnTo>
                  <a:lnTo>
                    <a:pt x="8" y="132"/>
                  </a:lnTo>
                  <a:lnTo>
                    <a:pt x="12" y="128"/>
                  </a:lnTo>
                  <a:lnTo>
                    <a:pt x="12" y="120"/>
                  </a:lnTo>
                  <a:lnTo>
                    <a:pt x="10" y="106"/>
                  </a:lnTo>
                  <a:lnTo>
                    <a:pt x="6" y="100"/>
                  </a:lnTo>
                  <a:lnTo>
                    <a:pt x="8" y="100"/>
                  </a:lnTo>
                  <a:lnTo>
                    <a:pt x="10" y="100"/>
                  </a:lnTo>
                  <a:lnTo>
                    <a:pt x="10" y="96"/>
                  </a:lnTo>
                  <a:lnTo>
                    <a:pt x="10" y="92"/>
                  </a:lnTo>
                  <a:lnTo>
                    <a:pt x="10" y="92"/>
                  </a:lnTo>
                  <a:lnTo>
                    <a:pt x="8" y="86"/>
                  </a:lnTo>
                  <a:lnTo>
                    <a:pt x="6" y="88"/>
                  </a:lnTo>
                  <a:lnTo>
                    <a:pt x="4" y="86"/>
                  </a:lnTo>
                  <a:lnTo>
                    <a:pt x="4" y="84"/>
                  </a:lnTo>
                  <a:lnTo>
                    <a:pt x="0" y="86"/>
                  </a:lnTo>
                  <a:lnTo>
                    <a:pt x="0" y="82"/>
                  </a:lnTo>
                  <a:lnTo>
                    <a:pt x="2" y="80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7" name="Country : Mali"/>
            <p:cNvSpPr>
              <a:spLocks/>
            </p:cNvSpPr>
            <p:nvPr/>
          </p:nvSpPr>
          <p:spPr bwMode="auto">
            <a:xfrm>
              <a:off x="4070300" y="3482067"/>
              <a:ext cx="421838" cy="389074"/>
            </a:xfrm>
            <a:custGeom>
              <a:avLst/>
              <a:gdLst>
                <a:gd name="T0" fmla="*/ 6 w 206"/>
                <a:gd name="T1" fmla="*/ 130 h 190"/>
                <a:gd name="T2" fmla="*/ 8 w 206"/>
                <a:gd name="T3" fmla="*/ 120 h 190"/>
                <a:gd name="T4" fmla="*/ 16 w 206"/>
                <a:gd name="T5" fmla="*/ 122 h 190"/>
                <a:gd name="T6" fmla="*/ 22 w 206"/>
                <a:gd name="T7" fmla="*/ 122 h 190"/>
                <a:gd name="T8" fmla="*/ 32 w 206"/>
                <a:gd name="T9" fmla="*/ 124 h 190"/>
                <a:gd name="T10" fmla="*/ 36 w 206"/>
                <a:gd name="T11" fmla="*/ 122 h 190"/>
                <a:gd name="T12" fmla="*/ 84 w 206"/>
                <a:gd name="T13" fmla="*/ 124 h 190"/>
                <a:gd name="T14" fmla="*/ 74 w 206"/>
                <a:gd name="T15" fmla="*/ 0 h 190"/>
                <a:gd name="T16" fmla="*/ 174 w 206"/>
                <a:gd name="T17" fmla="*/ 60 h 190"/>
                <a:gd name="T18" fmla="*/ 184 w 206"/>
                <a:gd name="T19" fmla="*/ 64 h 190"/>
                <a:gd name="T20" fmla="*/ 192 w 206"/>
                <a:gd name="T21" fmla="*/ 70 h 190"/>
                <a:gd name="T22" fmla="*/ 192 w 206"/>
                <a:gd name="T23" fmla="*/ 78 h 190"/>
                <a:gd name="T24" fmla="*/ 206 w 206"/>
                <a:gd name="T25" fmla="*/ 76 h 190"/>
                <a:gd name="T26" fmla="*/ 204 w 206"/>
                <a:gd name="T27" fmla="*/ 112 h 190"/>
                <a:gd name="T28" fmla="*/ 200 w 206"/>
                <a:gd name="T29" fmla="*/ 120 h 190"/>
                <a:gd name="T30" fmla="*/ 186 w 206"/>
                <a:gd name="T31" fmla="*/ 126 h 190"/>
                <a:gd name="T32" fmla="*/ 176 w 206"/>
                <a:gd name="T33" fmla="*/ 128 h 190"/>
                <a:gd name="T34" fmla="*/ 160 w 206"/>
                <a:gd name="T35" fmla="*/ 130 h 190"/>
                <a:gd name="T36" fmla="*/ 156 w 206"/>
                <a:gd name="T37" fmla="*/ 130 h 190"/>
                <a:gd name="T38" fmla="*/ 148 w 206"/>
                <a:gd name="T39" fmla="*/ 128 h 190"/>
                <a:gd name="T40" fmla="*/ 134 w 206"/>
                <a:gd name="T41" fmla="*/ 134 h 190"/>
                <a:gd name="T42" fmla="*/ 116 w 206"/>
                <a:gd name="T43" fmla="*/ 146 h 190"/>
                <a:gd name="T44" fmla="*/ 104 w 206"/>
                <a:gd name="T45" fmla="*/ 148 h 190"/>
                <a:gd name="T46" fmla="*/ 100 w 206"/>
                <a:gd name="T47" fmla="*/ 156 h 190"/>
                <a:gd name="T48" fmla="*/ 94 w 206"/>
                <a:gd name="T49" fmla="*/ 168 h 190"/>
                <a:gd name="T50" fmla="*/ 88 w 206"/>
                <a:gd name="T51" fmla="*/ 174 h 190"/>
                <a:gd name="T52" fmla="*/ 86 w 206"/>
                <a:gd name="T53" fmla="*/ 180 h 190"/>
                <a:gd name="T54" fmla="*/ 86 w 206"/>
                <a:gd name="T55" fmla="*/ 186 h 190"/>
                <a:gd name="T56" fmla="*/ 78 w 206"/>
                <a:gd name="T57" fmla="*/ 188 h 190"/>
                <a:gd name="T58" fmla="*/ 72 w 206"/>
                <a:gd name="T59" fmla="*/ 188 h 190"/>
                <a:gd name="T60" fmla="*/ 66 w 206"/>
                <a:gd name="T61" fmla="*/ 188 h 190"/>
                <a:gd name="T62" fmla="*/ 56 w 206"/>
                <a:gd name="T63" fmla="*/ 190 h 190"/>
                <a:gd name="T64" fmla="*/ 52 w 206"/>
                <a:gd name="T65" fmla="*/ 186 h 190"/>
                <a:gd name="T66" fmla="*/ 52 w 206"/>
                <a:gd name="T67" fmla="*/ 182 h 190"/>
                <a:gd name="T68" fmla="*/ 46 w 206"/>
                <a:gd name="T69" fmla="*/ 184 h 190"/>
                <a:gd name="T70" fmla="*/ 50 w 206"/>
                <a:gd name="T71" fmla="*/ 176 h 190"/>
                <a:gd name="T72" fmla="*/ 46 w 206"/>
                <a:gd name="T73" fmla="*/ 170 h 190"/>
                <a:gd name="T74" fmla="*/ 42 w 206"/>
                <a:gd name="T75" fmla="*/ 164 h 190"/>
                <a:gd name="T76" fmla="*/ 36 w 206"/>
                <a:gd name="T77" fmla="*/ 164 h 190"/>
                <a:gd name="T78" fmla="*/ 28 w 206"/>
                <a:gd name="T79" fmla="*/ 168 h 190"/>
                <a:gd name="T80" fmla="*/ 20 w 206"/>
                <a:gd name="T81" fmla="*/ 168 h 190"/>
                <a:gd name="T82" fmla="*/ 14 w 206"/>
                <a:gd name="T83" fmla="*/ 168 h 190"/>
                <a:gd name="T84" fmla="*/ 16 w 206"/>
                <a:gd name="T85" fmla="*/ 164 h 190"/>
                <a:gd name="T86" fmla="*/ 12 w 206"/>
                <a:gd name="T87" fmla="*/ 158 h 190"/>
                <a:gd name="T88" fmla="*/ 10 w 206"/>
                <a:gd name="T89" fmla="*/ 154 h 190"/>
                <a:gd name="T90" fmla="*/ 6 w 206"/>
                <a:gd name="T91" fmla="*/ 152 h 190"/>
                <a:gd name="T92" fmla="*/ 2 w 206"/>
                <a:gd name="T93" fmla="*/ 144 h 190"/>
                <a:gd name="T94" fmla="*/ 2 w 206"/>
                <a:gd name="T95" fmla="*/ 13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6" h="190">
                  <a:moveTo>
                    <a:pt x="0" y="132"/>
                  </a:moveTo>
                  <a:lnTo>
                    <a:pt x="4" y="130"/>
                  </a:lnTo>
                  <a:lnTo>
                    <a:pt x="6" y="130"/>
                  </a:lnTo>
                  <a:lnTo>
                    <a:pt x="8" y="126"/>
                  </a:lnTo>
                  <a:lnTo>
                    <a:pt x="8" y="126"/>
                  </a:lnTo>
                  <a:lnTo>
                    <a:pt x="8" y="120"/>
                  </a:lnTo>
                  <a:lnTo>
                    <a:pt x="12" y="120"/>
                  </a:lnTo>
                  <a:lnTo>
                    <a:pt x="16" y="120"/>
                  </a:lnTo>
                  <a:lnTo>
                    <a:pt x="16" y="122"/>
                  </a:lnTo>
                  <a:lnTo>
                    <a:pt x="18" y="126"/>
                  </a:lnTo>
                  <a:lnTo>
                    <a:pt x="18" y="128"/>
                  </a:lnTo>
                  <a:lnTo>
                    <a:pt x="22" y="122"/>
                  </a:lnTo>
                  <a:lnTo>
                    <a:pt x="28" y="118"/>
                  </a:lnTo>
                  <a:lnTo>
                    <a:pt x="32" y="120"/>
                  </a:lnTo>
                  <a:lnTo>
                    <a:pt x="32" y="124"/>
                  </a:lnTo>
                  <a:lnTo>
                    <a:pt x="32" y="124"/>
                  </a:lnTo>
                  <a:lnTo>
                    <a:pt x="34" y="122"/>
                  </a:lnTo>
                  <a:lnTo>
                    <a:pt x="36" y="122"/>
                  </a:lnTo>
                  <a:lnTo>
                    <a:pt x="38" y="124"/>
                  </a:lnTo>
                  <a:lnTo>
                    <a:pt x="40" y="124"/>
                  </a:lnTo>
                  <a:lnTo>
                    <a:pt x="84" y="124"/>
                  </a:lnTo>
                  <a:lnTo>
                    <a:pt x="88" y="114"/>
                  </a:lnTo>
                  <a:lnTo>
                    <a:pt x="84" y="110"/>
                  </a:lnTo>
                  <a:lnTo>
                    <a:pt x="74" y="0"/>
                  </a:lnTo>
                  <a:lnTo>
                    <a:pt x="90" y="0"/>
                  </a:lnTo>
                  <a:lnTo>
                    <a:pt x="172" y="54"/>
                  </a:lnTo>
                  <a:lnTo>
                    <a:pt x="174" y="60"/>
                  </a:lnTo>
                  <a:lnTo>
                    <a:pt x="176" y="62"/>
                  </a:lnTo>
                  <a:lnTo>
                    <a:pt x="180" y="62"/>
                  </a:lnTo>
                  <a:lnTo>
                    <a:pt x="184" y="64"/>
                  </a:lnTo>
                  <a:lnTo>
                    <a:pt x="186" y="66"/>
                  </a:lnTo>
                  <a:lnTo>
                    <a:pt x="190" y="68"/>
                  </a:lnTo>
                  <a:lnTo>
                    <a:pt x="192" y="70"/>
                  </a:lnTo>
                  <a:lnTo>
                    <a:pt x="192" y="72"/>
                  </a:lnTo>
                  <a:lnTo>
                    <a:pt x="190" y="76"/>
                  </a:lnTo>
                  <a:lnTo>
                    <a:pt x="192" y="78"/>
                  </a:lnTo>
                  <a:lnTo>
                    <a:pt x="194" y="78"/>
                  </a:lnTo>
                  <a:lnTo>
                    <a:pt x="200" y="78"/>
                  </a:lnTo>
                  <a:lnTo>
                    <a:pt x="206" y="76"/>
                  </a:lnTo>
                  <a:lnTo>
                    <a:pt x="206" y="76"/>
                  </a:lnTo>
                  <a:lnTo>
                    <a:pt x="204" y="100"/>
                  </a:lnTo>
                  <a:lnTo>
                    <a:pt x="204" y="112"/>
                  </a:lnTo>
                  <a:lnTo>
                    <a:pt x="202" y="114"/>
                  </a:lnTo>
                  <a:lnTo>
                    <a:pt x="202" y="118"/>
                  </a:lnTo>
                  <a:lnTo>
                    <a:pt x="200" y="120"/>
                  </a:lnTo>
                  <a:lnTo>
                    <a:pt x="194" y="124"/>
                  </a:lnTo>
                  <a:lnTo>
                    <a:pt x="190" y="126"/>
                  </a:lnTo>
                  <a:lnTo>
                    <a:pt x="186" y="126"/>
                  </a:lnTo>
                  <a:lnTo>
                    <a:pt x="184" y="128"/>
                  </a:lnTo>
                  <a:lnTo>
                    <a:pt x="180" y="128"/>
                  </a:lnTo>
                  <a:lnTo>
                    <a:pt x="176" y="128"/>
                  </a:lnTo>
                  <a:lnTo>
                    <a:pt x="172" y="130"/>
                  </a:lnTo>
                  <a:lnTo>
                    <a:pt x="168" y="130"/>
                  </a:lnTo>
                  <a:lnTo>
                    <a:pt x="160" y="130"/>
                  </a:lnTo>
                  <a:lnTo>
                    <a:pt x="158" y="130"/>
                  </a:lnTo>
                  <a:lnTo>
                    <a:pt x="158" y="130"/>
                  </a:lnTo>
                  <a:lnTo>
                    <a:pt x="156" y="130"/>
                  </a:lnTo>
                  <a:lnTo>
                    <a:pt x="154" y="130"/>
                  </a:lnTo>
                  <a:lnTo>
                    <a:pt x="150" y="128"/>
                  </a:lnTo>
                  <a:lnTo>
                    <a:pt x="148" y="128"/>
                  </a:lnTo>
                  <a:lnTo>
                    <a:pt x="142" y="130"/>
                  </a:lnTo>
                  <a:lnTo>
                    <a:pt x="138" y="132"/>
                  </a:lnTo>
                  <a:lnTo>
                    <a:pt x="134" y="134"/>
                  </a:lnTo>
                  <a:lnTo>
                    <a:pt x="124" y="140"/>
                  </a:lnTo>
                  <a:lnTo>
                    <a:pt x="118" y="144"/>
                  </a:lnTo>
                  <a:lnTo>
                    <a:pt x="116" y="146"/>
                  </a:lnTo>
                  <a:lnTo>
                    <a:pt x="110" y="148"/>
                  </a:lnTo>
                  <a:lnTo>
                    <a:pt x="108" y="148"/>
                  </a:lnTo>
                  <a:lnTo>
                    <a:pt x="104" y="148"/>
                  </a:lnTo>
                  <a:lnTo>
                    <a:pt x="104" y="150"/>
                  </a:lnTo>
                  <a:lnTo>
                    <a:pt x="102" y="150"/>
                  </a:lnTo>
                  <a:lnTo>
                    <a:pt x="100" y="156"/>
                  </a:lnTo>
                  <a:lnTo>
                    <a:pt x="100" y="158"/>
                  </a:lnTo>
                  <a:lnTo>
                    <a:pt x="96" y="162"/>
                  </a:lnTo>
                  <a:lnTo>
                    <a:pt x="94" y="168"/>
                  </a:lnTo>
                  <a:lnTo>
                    <a:pt x="90" y="170"/>
                  </a:lnTo>
                  <a:lnTo>
                    <a:pt x="88" y="172"/>
                  </a:lnTo>
                  <a:lnTo>
                    <a:pt x="88" y="174"/>
                  </a:lnTo>
                  <a:lnTo>
                    <a:pt x="90" y="178"/>
                  </a:lnTo>
                  <a:lnTo>
                    <a:pt x="86" y="178"/>
                  </a:lnTo>
                  <a:lnTo>
                    <a:pt x="86" y="180"/>
                  </a:lnTo>
                  <a:lnTo>
                    <a:pt x="88" y="182"/>
                  </a:lnTo>
                  <a:lnTo>
                    <a:pt x="86" y="186"/>
                  </a:lnTo>
                  <a:lnTo>
                    <a:pt x="86" y="186"/>
                  </a:lnTo>
                  <a:lnTo>
                    <a:pt x="84" y="190"/>
                  </a:lnTo>
                  <a:lnTo>
                    <a:pt x="80" y="190"/>
                  </a:lnTo>
                  <a:lnTo>
                    <a:pt x="78" y="188"/>
                  </a:lnTo>
                  <a:lnTo>
                    <a:pt x="78" y="186"/>
                  </a:lnTo>
                  <a:lnTo>
                    <a:pt x="76" y="186"/>
                  </a:lnTo>
                  <a:lnTo>
                    <a:pt x="72" y="188"/>
                  </a:lnTo>
                  <a:lnTo>
                    <a:pt x="72" y="188"/>
                  </a:lnTo>
                  <a:lnTo>
                    <a:pt x="70" y="190"/>
                  </a:lnTo>
                  <a:lnTo>
                    <a:pt x="66" y="188"/>
                  </a:lnTo>
                  <a:lnTo>
                    <a:pt x="62" y="188"/>
                  </a:lnTo>
                  <a:lnTo>
                    <a:pt x="60" y="188"/>
                  </a:lnTo>
                  <a:lnTo>
                    <a:pt x="56" y="190"/>
                  </a:lnTo>
                  <a:lnTo>
                    <a:pt x="56" y="188"/>
                  </a:lnTo>
                  <a:lnTo>
                    <a:pt x="56" y="186"/>
                  </a:lnTo>
                  <a:lnTo>
                    <a:pt x="52" y="186"/>
                  </a:lnTo>
                  <a:lnTo>
                    <a:pt x="52" y="186"/>
                  </a:lnTo>
                  <a:lnTo>
                    <a:pt x="52" y="184"/>
                  </a:lnTo>
                  <a:lnTo>
                    <a:pt x="52" y="182"/>
                  </a:lnTo>
                  <a:lnTo>
                    <a:pt x="50" y="182"/>
                  </a:lnTo>
                  <a:lnTo>
                    <a:pt x="48" y="182"/>
                  </a:lnTo>
                  <a:lnTo>
                    <a:pt x="46" y="184"/>
                  </a:lnTo>
                  <a:lnTo>
                    <a:pt x="48" y="180"/>
                  </a:lnTo>
                  <a:lnTo>
                    <a:pt x="50" y="176"/>
                  </a:lnTo>
                  <a:lnTo>
                    <a:pt x="50" y="176"/>
                  </a:lnTo>
                  <a:lnTo>
                    <a:pt x="46" y="174"/>
                  </a:lnTo>
                  <a:lnTo>
                    <a:pt x="46" y="174"/>
                  </a:lnTo>
                  <a:lnTo>
                    <a:pt x="46" y="170"/>
                  </a:lnTo>
                  <a:lnTo>
                    <a:pt x="46" y="168"/>
                  </a:lnTo>
                  <a:lnTo>
                    <a:pt x="42" y="166"/>
                  </a:lnTo>
                  <a:lnTo>
                    <a:pt x="42" y="164"/>
                  </a:lnTo>
                  <a:lnTo>
                    <a:pt x="40" y="164"/>
                  </a:lnTo>
                  <a:lnTo>
                    <a:pt x="38" y="166"/>
                  </a:lnTo>
                  <a:lnTo>
                    <a:pt x="36" y="164"/>
                  </a:lnTo>
                  <a:lnTo>
                    <a:pt x="32" y="164"/>
                  </a:lnTo>
                  <a:lnTo>
                    <a:pt x="30" y="168"/>
                  </a:lnTo>
                  <a:lnTo>
                    <a:pt x="28" y="168"/>
                  </a:lnTo>
                  <a:lnTo>
                    <a:pt x="26" y="170"/>
                  </a:lnTo>
                  <a:lnTo>
                    <a:pt x="24" y="170"/>
                  </a:lnTo>
                  <a:lnTo>
                    <a:pt x="20" y="168"/>
                  </a:lnTo>
                  <a:lnTo>
                    <a:pt x="18" y="168"/>
                  </a:lnTo>
                  <a:lnTo>
                    <a:pt x="16" y="168"/>
                  </a:lnTo>
                  <a:lnTo>
                    <a:pt x="14" y="168"/>
                  </a:lnTo>
                  <a:lnTo>
                    <a:pt x="14" y="168"/>
                  </a:lnTo>
                  <a:lnTo>
                    <a:pt x="16" y="166"/>
                  </a:lnTo>
                  <a:lnTo>
                    <a:pt x="16" y="164"/>
                  </a:lnTo>
                  <a:lnTo>
                    <a:pt x="12" y="162"/>
                  </a:lnTo>
                  <a:lnTo>
                    <a:pt x="12" y="160"/>
                  </a:lnTo>
                  <a:lnTo>
                    <a:pt x="12" y="158"/>
                  </a:lnTo>
                  <a:lnTo>
                    <a:pt x="12" y="158"/>
                  </a:lnTo>
                  <a:lnTo>
                    <a:pt x="10" y="156"/>
                  </a:lnTo>
                  <a:lnTo>
                    <a:pt x="10" y="154"/>
                  </a:lnTo>
                  <a:lnTo>
                    <a:pt x="8" y="152"/>
                  </a:lnTo>
                  <a:lnTo>
                    <a:pt x="8" y="152"/>
                  </a:lnTo>
                  <a:lnTo>
                    <a:pt x="6" y="152"/>
                  </a:lnTo>
                  <a:lnTo>
                    <a:pt x="4" y="148"/>
                  </a:lnTo>
                  <a:lnTo>
                    <a:pt x="2" y="146"/>
                  </a:lnTo>
                  <a:lnTo>
                    <a:pt x="2" y="144"/>
                  </a:lnTo>
                  <a:lnTo>
                    <a:pt x="2" y="138"/>
                  </a:lnTo>
                  <a:lnTo>
                    <a:pt x="2" y="136"/>
                  </a:lnTo>
                  <a:lnTo>
                    <a:pt x="2" y="134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9" name="Country : Senegal"/>
            <p:cNvSpPr>
              <a:spLocks/>
            </p:cNvSpPr>
            <p:nvPr/>
          </p:nvSpPr>
          <p:spPr bwMode="auto">
            <a:xfrm>
              <a:off x="3935148" y="3703225"/>
              <a:ext cx="167916" cy="122866"/>
            </a:xfrm>
            <a:custGeom>
              <a:avLst/>
              <a:gdLst>
                <a:gd name="T0" fmla="*/ 14 w 82"/>
                <a:gd name="T1" fmla="*/ 6 h 60"/>
                <a:gd name="T2" fmla="*/ 18 w 82"/>
                <a:gd name="T3" fmla="*/ 4 h 60"/>
                <a:gd name="T4" fmla="*/ 32 w 82"/>
                <a:gd name="T5" fmla="*/ 0 h 60"/>
                <a:gd name="T6" fmla="*/ 40 w 82"/>
                <a:gd name="T7" fmla="*/ 2 h 60"/>
                <a:gd name="T8" fmla="*/ 46 w 82"/>
                <a:gd name="T9" fmla="*/ 6 h 60"/>
                <a:gd name="T10" fmla="*/ 48 w 82"/>
                <a:gd name="T11" fmla="*/ 8 h 60"/>
                <a:gd name="T12" fmla="*/ 50 w 82"/>
                <a:gd name="T13" fmla="*/ 8 h 60"/>
                <a:gd name="T14" fmla="*/ 54 w 82"/>
                <a:gd name="T15" fmla="*/ 8 h 60"/>
                <a:gd name="T16" fmla="*/ 56 w 82"/>
                <a:gd name="T17" fmla="*/ 14 h 60"/>
                <a:gd name="T18" fmla="*/ 60 w 82"/>
                <a:gd name="T19" fmla="*/ 18 h 60"/>
                <a:gd name="T20" fmla="*/ 62 w 82"/>
                <a:gd name="T21" fmla="*/ 20 h 60"/>
                <a:gd name="T22" fmla="*/ 66 w 82"/>
                <a:gd name="T23" fmla="*/ 24 h 60"/>
                <a:gd name="T24" fmla="*/ 68 w 82"/>
                <a:gd name="T25" fmla="*/ 28 h 60"/>
                <a:gd name="T26" fmla="*/ 68 w 82"/>
                <a:gd name="T27" fmla="*/ 36 h 60"/>
                <a:gd name="T28" fmla="*/ 70 w 82"/>
                <a:gd name="T29" fmla="*/ 40 h 60"/>
                <a:gd name="T30" fmla="*/ 74 w 82"/>
                <a:gd name="T31" fmla="*/ 44 h 60"/>
                <a:gd name="T32" fmla="*/ 76 w 82"/>
                <a:gd name="T33" fmla="*/ 46 h 60"/>
                <a:gd name="T34" fmla="*/ 78 w 82"/>
                <a:gd name="T35" fmla="*/ 50 h 60"/>
                <a:gd name="T36" fmla="*/ 78 w 82"/>
                <a:gd name="T37" fmla="*/ 52 h 60"/>
                <a:gd name="T38" fmla="*/ 82 w 82"/>
                <a:gd name="T39" fmla="*/ 56 h 60"/>
                <a:gd name="T40" fmla="*/ 80 w 82"/>
                <a:gd name="T41" fmla="*/ 60 h 60"/>
                <a:gd name="T42" fmla="*/ 78 w 82"/>
                <a:gd name="T43" fmla="*/ 58 h 60"/>
                <a:gd name="T44" fmla="*/ 74 w 82"/>
                <a:gd name="T45" fmla="*/ 56 h 60"/>
                <a:gd name="T46" fmla="*/ 68 w 82"/>
                <a:gd name="T47" fmla="*/ 56 h 60"/>
                <a:gd name="T48" fmla="*/ 62 w 82"/>
                <a:gd name="T49" fmla="*/ 54 h 60"/>
                <a:gd name="T50" fmla="*/ 48 w 82"/>
                <a:gd name="T51" fmla="*/ 52 h 60"/>
                <a:gd name="T52" fmla="*/ 46 w 82"/>
                <a:gd name="T53" fmla="*/ 52 h 60"/>
                <a:gd name="T54" fmla="*/ 32 w 82"/>
                <a:gd name="T55" fmla="*/ 50 h 60"/>
                <a:gd name="T56" fmla="*/ 26 w 82"/>
                <a:gd name="T57" fmla="*/ 56 h 60"/>
                <a:gd name="T58" fmla="*/ 12 w 82"/>
                <a:gd name="T59" fmla="*/ 56 h 60"/>
                <a:gd name="T60" fmla="*/ 10 w 82"/>
                <a:gd name="T61" fmla="*/ 54 h 60"/>
                <a:gd name="T62" fmla="*/ 10 w 82"/>
                <a:gd name="T63" fmla="*/ 54 h 60"/>
                <a:gd name="T64" fmla="*/ 14 w 82"/>
                <a:gd name="T65" fmla="*/ 52 h 60"/>
                <a:gd name="T66" fmla="*/ 8 w 82"/>
                <a:gd name="T67" fmla="*/ 52 h 60"/>
                <a:gd name="T68" fmla="*/ 8 w 82"/>
                <a:gd name="T69" fmla="*/ 50 h 60"/>
                <a:gd name="T70" fmla="*/ 10 w 82"/>
                <a:gd name="T71" fmla="*/ 46 h 60"/>
                <a:gd name="T72" fmla="*/ 20 w 82"/>
                <a:gd name="T73" fmla="*/ 44 h 60"/>
                <a:gd name="T74" fmla="*/ 24 w 82"/>
                <a:gd name="T75" fmla="*/ 40 h 60"/>
                <a:gd name="T76" fmla="*/ 26 w 82"/>
                <a:gd name="T77" fmla="*/ 42 h 60"/>
                <a:gd name="T78" fmla="*/ 30 w 82"/>
                <a:gd name="T79" fmla="*/ 40 h 60"/>
                <a:gd name="T80" fmla="*/ 36 w 82"/>
                <a:gd name="T81" fmla="*/ 42 h 60"/>
                <a:gd name="T82" fmla="*/ 42 w 82"/>
                <a:gd name="T83" fmla="*/ 44 h 60"/>
                <a:gd name="T84" fmla="*/ 46 w 82"/>
                <a:gd name="T85" fmla="*/ 42 h 60"/>
                <a:gd name="T86" fmla="*/ 44 w 82"/>
                <a:gd name="T87" fmla="*/ 42 h 60"/>
                <a:gd name="T88" fmla="*/ 36 w 82"/>
                <a:gd name="T89" fmla="*/ 38 h 60"/>
                <a:gd name="T90" fmla="*/ 30 w 82"/>
                <a:gd name="T91" fmla="*/ 36 h 60"/>
                <a:gd name="T92" fmla="*/ 24 w 82"/>
                <a:gd name="T93" fmla="*/ 36 h 60"/>
                <a:gd name="T94" fmla="*/ 18 w 82"/>
                <a:gd name="T95" fmla="*/ 40 h 60"/>
                <a:gd name="T96" fmla="*/ 10 w 82"/>
                <a:gd name="T97" fmla="*/ 40 h 60"/>
                <a:gd name="T98" fmla="*/ 12 w 82"/>
                <a:gd name="T99" fmla="*/ 38 h 60"/>
                <a:gd name="T100" fmla="*/ 10 w 82"/>
                <a:gd name="T101" fmla="*/ 36 h 60"/>
                <a:gd name="T102" fmla="*/ 8 w 82"/>
                <a:gd name="T103" fmla="*/ 34 h 60"/>
                <a:gd name="T104" fmla="*/ 0 w 82"/>
                <a:gd name="T105" fmla="*/ 24 h 60"/>
                <a:gd name="T106" fmla="*/ 12 w 82"/>
                <a:gd name="T107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2" h="60">
                  <a:moveTo>
                    <a:pt x="12" y="8"/>
                  </a:moveTo>
                  <a:lnTo>
                    <a:pt x="14" y="6"/>
                  </a:lnTo>
                  <a:lnTo>
                    <a:pt x="16" y="6"/>
                  </a:lnTo>
                  <a:lnTo>
                    <a:pt x="18" y="4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42" y="2"/>
                  </a:lnTo>
                  <a:lnTo>
                    <a:pt x="46" y="6"/>
                  </a:lnTo>
                  <a:lnTo>
                    <a:pt x="46" y="8"/>
                  </a:lnTo>
                  <a:lnTo>
                    <a:pt x="48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2" y="8"/>
                  </a:lnTo>
                  <a:lnTo>
                    <a:pt x="54" y="8"/>
                  </a:lnTo>
                  <a:lnTo>
                    <a:pt x="54" y="12"/>
                  </a:lnTo>
                  <a:lnTo>
                    <a:pt x="56" y="14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0" y="20"/>
                  </a:lnTo>
                  <a:lnTo>
                    <a:pt x="62" y="20"/>
                  </a:lnTo>
                  <a:lnTo>
                    <a:pt x="66" y="22"/>
                  </a:lnTo>
                  <a:lnTo>
                    <a:pt x="66" y="24"/>
                  </a:lnTo>
                  <a:lnTo>
                    <a:pt x="68" y="26"/>
                  </a:lnTo>
                  <a:lnTo>
                    <a:pt x="68" y="28"/>
                  </a:lnTo>
                  <a:lnTo>
                    <a:pt x="68" y="30"/>
                  </a:lnTo>
                  <a:lnTo>
                    <a:pt x="68" y="36"/>
                  </a:lnTo>
                  <a:lnTo>
                    <a:pt x="68" y="38"/>
                  </a:lnTo>
                  <a:lnTo>
                    <a:pt x="70" y="40"/>
                  </a:lnTo>
                  <a:lnTo>
                    <a:pt x="72" y="44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76" y="46"/>
                  </a:lnTo>
                  <a:lnTo>
                    <a:pt x="76" y="48"/>
                  </a:lnTo>
                  <a:lnTo>
                    <a:pt x="78" y="50"/>
                  </a:lnTo>
                  <a:lnTo>
                    <a:pt x="78" y="50"/>
                  </a:lnTo>
                  <a:lnTo>
                    <a:pt x="78" y="52"/>
                  </a:lnTo>
                  <a:lnTo>
                    <a:pt x="78" y="54"/>
                  </a:lnTo>
                  <a:lnTo>
                    <a:pt x="82" y="56"/>
                  </a:lnTo>
                  <a:lnTo>
                    <a:pt x="82" y="58"/>
                  </a:lnTo>
                  <a:lnTo>
                    <a:pt x="80" y="60"/>
                  </a:lnTo>
                  <a:lnTo>
                    <a:pt x="80" y="58"/>
                  </a:lnTo>
                  <a:lnTo>
                    <a:pt x="78" y="58"/>
                  </a:lnTo>
                  <a:lnTo>
                    <a:pt x="76" y="56"/>
                  </a:lnTo>
                  <a:lnTo>
                    <a:pt x="74" y="56"/>
                  </a:lnTo>
                  <a:lnTo>
                    <a:pt x="72" y="56"/>
                  </a:lnTo>
                  <a:lnTo>
                    <a:pt x="68" y="56"/>
                  </a:lnTo>
                  <a:lnTo>
                    <a:pt x="64" y="56"/>
                  </a:lnTo>
                  <a:lnTo>
                    <a:pt x="62" y="54"/>
                  </a:lnTo>
                  <a:lnTo>
                    <a:pt x="56" y="52"/>
                  </a:lnTo>
                  <a:lnTo>
                    <a:pt x="48" y="52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44" y="50"/>
                  </a:lnTo>
                  <a:lnTo>
                    <a:pt x="32" y="50"/>
                  </a:lnTo>
                  <a:lnTo>
                    <a:pt x="28" y="52"/>
                  </a:lnTo>
                  <a:lnTo>
                    <a:pt x="26" y="56"/>
                  </a:lnTo>
                  <a:lnTo>
                    <a:pt x="16" y="54"/>
                  </a:lnTo>
                  <a:lnTo>
                    <a:pt x="12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8" y="52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2"/>
                  </a:lnTo>
                  <a:lnTo>
                    <a:pt x="10" y="50"/>
                  </a:lnTo>
                  <a:lnTo>
                    <a:pt x="8" y="52"/>
                  </a:lnTo>
                  <a:lnTo>
                    <a:pt x="6" y="52"/>
                  </a:lnTo>
                  <a:lnTo>
                    <a:pt x="8" y="50"/>
                  </a:lnTo>
                  <a:lnTo>
                    <a:pt x="8" y="46"/>
                  </a:lnTo>
                  <a:lnTo>
                    <a:pt x="10" y="46"/>
                  </a:lnTo>
                  <a:lnTo>
                    <a:pt x="18" y="46"/>
                  </a:lnTo>
                  <a:lnTo>
                    <a:pt x="20" y="44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28" y="40"/>
                  </a:lnTo>
                  <a:lnTo>
                    <a:pt x="30" y="40"/>
                  </a:lnTo>
                  <a:lnTo>
                    <a:pt x="32" y="42"/>
                  </a:lnTo>
                  <a:lnTo>
                    <a:pt x="36" y="42"/>
                  </a:lnTo>
                  <a:lnTo>
                    <a:pt x="38" y="42"/>
                  </a:lnTo>
                  <a:lnTo>
                    <a:pt x="42" y="44"/>
                  </a:lnTo>
                  <a:lnTo>
                    <a:pt x="46" y="44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4" y="42"/>
                  </a:lnTo>
                  <a:lnTo>
                    <a:pt x="40" y="38"/>
                  </a:lnTo>
                  <a:lnTo>
                    <a:pt x="36" y="38"/>
                  </a:lnTo>
                  <a:lnTo>
                    <a:pt x="32" y="36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4" y="36"/>
                  </a:lnTo>
                  <a:lnTo>
                    <a:pt x="20" y="40"/>
                  </a:lnTo>
                  <a:lnTo>
                    <a:pt x="18" y="40"/>
                  </a:lnTo>
                  <a:lnTo>
                    <a:pt x="16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38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8" y="34"/>
                  </a:lnTo>
                  <a:lnTo>
                    <a:pt x="4" y="28"/>
                  </a:lnTo>
                  <a:lnTo>
                    <a:pt x="0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0" name="Country : The Gambia"/>
            <p:cNvSpPr>
              <a:spLocks/>
            </p:cNvSpPr>
            <p:nvPr/>
          </p:nvSpPr>
          <p:spPr bwMode="auto">
            <a:xfrm>
              <a:off x="3947434" y="3772849"/>
              <a:ext cx="81910" cy="24573"/>
            </a:xfrm>
            <a:custGeom>
              <a:avLst/>
              <a:gdLst>
                <a:gd name="T0" fmla="*/ 2 w 40"/>
                <a:gd name="T1" fmla="*/ 12 h 12"/>
                <a:gd name="T2" fmla="*/ 4 w 40"/>
                <a:gd name="T3" fmla="*/ 12 h 12"/>
                <a:gd name="T4" fmla="*/ 12 w 40"/>
                <a:gd name="T5" fmla="*/ 12 h 12"/>
                <a:gd name="T6" fmla="*/ 14 w 40"/>
                <a:gd name="T7" fmla="*/ 10 h 12"/>
                <a:gd name="T8" fmla="*/ 16 w 40"/>
                <a:gd name="T9" fmla="*/ 8 h 12"/>
                <a:gd name="T10" fmla="*/ 18 w 40"/>
                <a:gd name="T11" fmla="*/ 6 h 12"/>
                <a:gd name="T12" fmla="*/ 20 w 40"/>
                <a:gd name="T13" fmla="*/ 8 h 12"/>
                <a:gd name="T14" fmla="*/ 20 w 40"/>
                <a:gd name="T15" fmla="*/ 8 h 12"/>
                <a:gd name="T16" fmla="*/ 22 w 40"/>
                <a:gd name="T17" fmla="*/ 6 h 12"/>
                <a:gd name="T18" fmla="*/ 24 w 40"/>
                <a:gd name="T19" fmla="*/ 6 h 12"/>
                <a:gd name="T20" fmla="*/ 26 w 40"/>
                <a:gd name="T21" fmla="*/ 8 h 12"/>
                <a:gd name="T22" fmla="*/ 30 w 40"/>
                <a:gd name="T23" fmla="*/ 8 h 12"/>
                <a:gd name="T24" fmla="*/ 32 w 40"/>
                <a:gd name="T25" fmla="*/ 8 h 12"/>
                <a:gd name="T26" fmla="*/ 36 w 40"/>
                <a:gd name="T27" fmla="*/ 10 h 12"/>
                <a:gd name="T28" fmla="*/ 40 w 40"/>
                <a:gd name="T29" fmla="*/ 10 h 12"/>
                <a:gd name="T30" fmla="*/ 40 w 40"/>
                <a:gd name="T31" fmla="*/ 8 h 12"/>
                <a:gd name="T32" fmla="*/ 40 w 40"/>
                <a:gd name="T33" fmla="*/ 8 h 12"/>
                <a:gd name="T34" fmla="*/ 38 w 40"/>
                <a:gd name="T35" fmla="*/ 8 h 12"/>
                <a:gd name="T36" fmla="*/ 34 w 40"/>
                <a:gd name="T37" fmla="*/ 4 h 12"/>
                <a:gd name="T38" fmla="*/ 30 w 40"/>
                <a:gd name="T39" fmla="*/ 4 h 12"/>
                <a:gd name="T40" fmla="*/ 26 w 40"/>
                <a:gd name="T41" fmla="*/ 2 h 12"/>
                <a:gd name="T42" fmla="*/ 24 w 40"/>
                <a:gd name="T43" fmla="*/ 2 h 12"/>
                <a:gd name="T44" fmla="*/ 22 w 40"/>
                <a:gd name="T45" fmla="*/ 0 h 12"/>
                <a:gd name="T46" fmla="*/ 18 w 40"/>
                <a:gd name="T47" fmla="*/ 2 h 12"/>
                <a:gd name="T48" fmla="*/ 14 w 40"/>
                <a:gd name="T49" fmla="*/ 6 h 12"/>
                <a:gd name="T50" fmla="*/ 12 w 40"/>
                <a:gd name="T51" fmla="*/ 6 h 12"/>
                <a:gd name="T52" fmla="*/ 10 w 40"/>
                <a:gd name="T53" fmla="*/ 6 h 12"/>
                <a:gd name="T54" fmla="*/ 4 w 40"/>
                <a:gd name="T55" fmla="*/ 6 h 12"/>
                <a:gd name="T56" fmla="*/ 4 w 40"/>
                <a:gd name="T57" fmla="*/ 8 h 12"/>
                <a:gd name="T58" fmla="*/ 8 w 40"/>
                <a:gd name="T59" fmla="*/ 10 h 12"/>
                <a:gd name="T60" fmla="*/ 10 w 40"/>
                <a:gd name="T61" fmla="*/ 10 h 12"/>
                <a:gd name="T62" fmla="*/ 8 w 40"/>
                <a:gd name="T63" fmla="*/ 12 h 12"/>
                <a:gd name="T64" fmla="*/ 6 w 40"/>
                <a:gd name="T65" fmla="*/ 12 h 12"/>
                <a:gd name="T66" fmla="*/ 2 w 40"/>
                <a:gd name="T67" fmla="*/ 8 h 12"/>
                <a:gd name="T68" fmla="*/ 0 w 40"/>
                <a:gd name="T69" fmla="*/ 10 h 12"/>
                <a:gd name="T70" fmla="*/ 2 w 40"/>
                <a:gd name="T71" fmla="*/ 12 h 12"/>
                <a:gd name="T72" fmla="*/ 2 w 40"/>
                <a:gd name="T7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" h="12">
                  <a:moveTo>
                    <a:pt x="2" y="12"/>
                  </a:moveTo>
                  <a:lnTo>
                    <a:pt x="4" y="12"/>
                  </a:lnTo>
                  <a:lnTo>
                    <a:pt x="12" y="12"/>
                  </a:lnTo>
                  <a:lnTo>
                    <a:pt x="14" y="10"/>
                  </a:lnTo>
                  <a:lnTo>
                    <a:pt x="16" y="8"/>
                  </a:lnTo>
                  <a:lnTo>
                    <a:pt x="18" y="6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6"/>
                  </a:lnTo>
                  <a:lnTo>
                    <a:pt x="24" y="6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2" y="8"/>
                  </a:lnTo>
                  <a:lnTo>
                    <a:pt x="36" y="10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4" y="4"/>
                  </a:lnTo>
                  <a:lnTo>
                    <a:pt x="30" y="4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2" y="8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1" name="Country : Guinea-Bissau"/>
            <p:cNvSpPr>
              <a:spLocks/>
            </p:cNvSpPr>
            <p:nvPr/>
          </p:nvSpPr>
          <p:spPr bwMode="auto">
            <a:xfrm>
              <a:off x="3955625" y="3805613"/>
              <a:ext cx="77815" cy="49146"/>
            </a:xfrm>
            <a:custGeom>
              <a:avLst/>
              <a:gdLst>
                <a:gd name="T0" fmla="*/ 0 w 38"/>
                <a:gd name="T1" fmla="*/ 6 h 24"/>
                <a:gd name="T2" fmla="*/ 2 w 38"/>
                <a:gd name="T3" fmla="*/ 6 h 24"/>
                <a:gd name="T4" fmla="*/ 6 w 38"/>
                <a:gd name="T5" fmla="*/ 4 h 24"/>
                <a:gd name="T6" fmla="*/ 16 w 38"/>
                <a:gd name="T7" fmla="*/ 6 h 24"/>
                <a:gd name="T8" fmla="*/ 18 w 38"/>
                <a:gd name="T9" fmla="*/ 2 h 24"/>
                <a:gd name="T10" fmla="*/ 22 w 38"/>
                <a:gd name="T11" fmla="*/ 0 h 24"/>
                <a:gd name="T12" fmla="*/ 34 w 38"/>
                <a:gd name="T13" fmla="*/ 0 h 24"/>
                <a:gd name="T14" fmla="*/ 36 w 38"/>
                <a:gd name="T15" fmla="*/ 2 h 24"/>
                <a:gd name="T16" fmla="*/ 36 w 38"/>
                <a:gd name="T17" fmla="*/ 6 h 24"/>
                <a:gd name="T18" fmla="*/ 36 w 38"/>
                <a:gd name="T19" fmla="*/ 8 h 24"/>
                <a:gd name="T20" fmla="*/ 36 w 38"/>
                <a:gd name="T21" fmla="*/ 12 h 24"/>
                <a:gd name="T22" fmla="*/ 38 w 38"/>
                <a:gd name="T23" fmla="*/ 14 h 24"/>
                <a:gd name="T24" fmla="*/ 38 w 38"/>
                <a:gd name="T25" fmla="*/ 16 h 24"/>
                <a:gd name="T26" fmla="*/ 36 w 38"/>
                <a:gd name="T27" fmla="*/ 18 h 24"/>
                <a:gd name="T28" fmla="*/ 32 w 38"/>
                <a:gd name="T29" fmla="*/ 18 h 24"/>
                <a:gd name="T30" fmla="*/ 28 w 38"/>
                <a:gd name="T31" fmla="*/ 20 h 24"/>
                <a:gd name="T32" fmla="*/ 26 w 38"/>
                <a:gd name="T33" fmla="*/ 20 h 24"/>
                <a:gd name="T34" fmla="*/ 24 w 38"/>
                <a:gd name="T35" fmla="*/ 24 h 24"/>
                <a:gd name="T36" fmla="*/ 20 w 38"/>
                <a:gd name="T37" fmla="*/ 24 h 24"/>
                <a:gd name="T38" fmla="*/ 20 w 38"/>
                <a:gd name="T39" fmla="*/ 24 h 24"/>
                <a:gd name="T40" fmla="*/ 20 w 38"/>
                <a:gd name="T41" fmla="*/ 22 h 24"/>
                <a:gd name="T42" fmla="*/ 16 w 38"/>
                <a:gd name="T43" fmla="*/ 22 h 24"/>
                <a:gd name="T44" fmla="*/ 18 w 38"/>
                <a:gd name="T45" fmla="*/ 18 h 24"/>
                <a:gd name="T46" fmla="*/ 16 w 38"/>
                <a:gd name="T47" fmla="*/ 18 h 24"/>
                <a:gd name="T48" fmla="*/ 18 w 38"/>
                <a:gd name="T49" fmla="*/ 18 h 24"/>
                <a:gd name="T50" fmla="*/ 16 w 38"/>
                <a:gd name="T51" fmla="*/ 16 h 24"/>
                <a:gd name="T52" fmla="*/ 14 w 38"/>
                <a:gd name="T53" fmla="*/ 16 h 24"/>
                <a:gd name="T54" fmla="*/ 14 w 38"/>
                <a:gd name="T55" fmla="*/ 16 h 24"/>
                <a:gd name="T56" fmla="*/ 20 w 38"/>
                <a:gd name="T57" fmla="*/ 14 h 24"/>
                <a:gd name="T58" fmla="*/ 20 w 38"/>
                <a:gd name="T59" fmla="*/ 14 h 24"/>
                <a:gd name="T60" fmla="*/ 18 w 38"/>
                <a:gd name="T61" fmla="*/ 12 h 24"/>
                <a:gd name="T62" fmla="*/ 14 w 38"/>
                <a:gd name="T63" fmla="*/ 12 h 24"/>
                <a:gd name="T64" fmla="*/ 12 w 38"/>
                <a:gd name="T65" fmla="*/ 14 h 24"/>
                <a:gd name="T66" fmla="*/ 10 w 38"/>
                <a:gd name="T67" fmla="*/ 14 h 24"/>
                <a:gd name="T68" fmla="*/ 8 w 38"/>
                <a:gd name="T69" fmla="*/ 12 h 24"/>
                <a:gd name="T70" fmla="*/ 6 w 38"/>
                <a:gd name="T71" fmla="*/ 12 h 24"/>
                <a:gd name="T72" fmla="*/ 4 w 38"/>
                <a:gd name="T73" fmla="*/ 10 h 24"/>
                <a:gd name="T74" fmla="*/ 6 w 38"/>
                <a:gd name="T75" fmla="*/ 8 h 24"/>
                <a:gd name="T76" fmla="*/ 4 w 38"/>
                <a:gd name="T77" fmla="*/ 8 h 24"/>
                <a:gd name="T78" fmla="*/ 0 w 38"/>
                <a:gd name="T79" fmla="*/ 8 h 24"/>
                <a:gd name="T80" fmla="*/ 0 w 38"/>
                <a:gd name="T81" fmla="*/ 6 h 24"/>
                <a:gd name="T82" fmla="*/ 0 w 38"/>
                <a:gd name="T83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" h="24">
                  <a:moveTo>
                    <a:pt x="0" y="6"/>
                  </a:moveTo>
                  <a:lnTo>
                    <a:pt x="2" y="6"/>
                  </a:lnTo>
                  <a:lnTo>
                    <a:pt x="6" y="4"/>
                  </a:lnTo>
                  <a:lnTo>
                    <a:pt x="16" y="6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34" y="0"/>
                  </a:lnTo>
                  <a:lnTo>
                    <a:pt x="36" y="2"/>
                  </a:lnTo>
                  <a:lnTo>
                    <a:pt x="36" y="6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8" y="14"/>
                  </a:lnTo>
                  <a:lnTo>
                    <a:pt x="38" y="16"/>
                  </a:lnTo>
                  <a:lnTo>
                    <a:pt x="36" y="18"/>
                  </a:lnTo>
                  <a:lnTo>
                    <a:pt x="32" y="18"/>
                  </a:lnTo>
                  <a:lnTo>
                    <a:pt x="28" y="20"/>
                  </a:lnTo>
                  <a:lnTo>
                    <a:pt x="26" y="20"/>
                  </a:lnTo>
                  <a:lnTo>
                    <a:pt x="24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2"/>
                  </a:lnTo>
                  <a:lnTo>
                    <a:pt x="16" y="22"/>
                  </a:lnTo>
                  <a:lnTo>
                    <a:pt x="18" y="18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8" y="12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4" y="10"/>
                  </a:lnTo>
                  <a:lnTo>
                    <a:pt x="6" y="8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2" name="Country : Guinea"/>
            <p:cNvSpPr>
              <a:spLocks/>
            </p:cNvSpPr>
            <p:nvPr/>
          </p:nvSpPr>
          <p:spPr bwMode="auto">
            <a:xfrm>
              <a:off x="4004771" y="3809709"/>
              <a:ext cx="180203" cy="180203"/>
            </a:xfrm>
            <a:custGeom>
              <a:avLst/>
              <a:gdLst>
                <a:gd name="T0" fmla="*/ 2 w 88"/>
                <a:gd name="T1" fmla="*/ 18 h 88"/>
                <a:gd name="T2" fmla="*/ 8 w 88"/>
                <a:gd name="T3" fmla="*/ 16 h 88"/>
                <a:gd name="T4" fmla="*/ 14 w 88"/>
                <a:gd name="T5" fmla="*/ 14 h 88"/>
                <a:gd name="T6" fmla="*/ 12 w 88"/>
                <a:gd name="T7" fmla="*/ 10 h 88"/>
                <a:gd name="T8" fmla="*/ 12 w 88"/>
                <a:gd name="T9" fmla="*/ 4 h 88"/>
                <a:gd name="T10" fmla="*/ 14 w 88"/>
                <a:gd name="T11" fmla="*/ 0 h 88"/>
                <a:gd name="T12" fmla="*/ 28 w 88"/>
                <a:gd name="T13" fmla="*/ 2 h 88"/>
                <a:gd name="T14" fmla="*/ 34 w 88"/>
                <a:gd name="T15" fmla="*/ 4 h 88"/>
                <a:gd name="T16" fmla="*/ 40 w 88"/>
                <a:gd name="T17" fmla="*/ 4 h 88"/>
                <a:gd name="T18" fmla="*/ 44 w 88"/>
                <a:gd name="T19" fmla="*/ 6 h 88"/>
                <a:gd name="T20" fmla="*/ 46 w 88"/>
                <a:gd name="T21" fmla="*/ 8 h 88"/>
                <a:gd name="T22" fmla="*/ 50 w 88"/>
                <a:gd name="T23" fmla="*/ 8 h 88"/>
                <a:gd name="T24" fmla="*/ 56 w 88"/>
                <a:gd name="T25" fmla="*/ 10 h 88"/>
                <a:gd name="T26" fmla="*/ 60 w 88"/>
                <a:gd name="T27" fmla="*/ 8 h 88"/>
                <a:gd name="T28" fmla="*/ 64 w 88"/>
                <a:gd name="T29" fmla="*/ 4 h 88"/>
                <a:gd name="T30" fmla="*/ 70 w 88"/>
                <a:gd name="T31" fmla="*/ 6 h 88"/>
                <a:gd name="T32" fmla="*/ 74 w 88"/>
                <a:gd name="T33" fmla="*/ 4 h 88"/>
                <a:gd name="T34" fmla="*/ 78 w 88"/>
                <a:gd name="T35" fmla="*/ 8 h 88"/>
                <a:gd name="T36" fmla="*/ 78 w 88"/>
                <a:gd name="T37" fmla="*/ 14 h 88"/>
                <a:gd name="T38" fmla="*/ 82 w 88"/>
                <a:gd name="T39" fmla="*/ 16 h 88"/>
                <a:gd name="T40" fmla="*/ 80 w 88"/>
                <a:gd name="T41" fmla="*/ 20 h 88"/>
                <a:gd name="T42" fmla="*/ 80 w 88"/>
                <a:gd name="T43" fmla="*/ 22 h 88"/>
                <a:gd name="T44" fmla="*/ 84 w 88"/>
                <a:gd name="T45" fmla="*/ 22 h 88"/>
                <a:gd name="T46" fmla="*/ 84 w 88"/>
                <a:gd name="T47" fmla="*/ 26 h 88"/>
                <a:gd name="T48" fmla="*/ 88 w 88"/>
                <a:gd name="T49" fmla="*/ 26 h 88"/>
                <a:gd name="T50" fmla="*/ 88 w 88"/>
                <a:gd name="T51" fmla="*/ 30 h 88"/>
                <a:gd name="T52" fmla="*/ 84 w 88"/>
                <a:gd name="T53" fmla="*/ 32 h 88"/>
                <a:gd name="T54" fmla="*/ 84 w 88"/>
                <a:gd name="T55" fmla="*/ 36 h 88"/>
                <a:gd name="T56" fmla="*/ 84 w 88"/>
                <a:gd name="T57" fmla="*/ 42 h 88"/>
                <a:gd name="T58" fmla="*/ 86 w 88"/>
                <a:gd name="T59" fmla="*/ 48 h 88"/>
                <a:gd name="T60" fmla="*/ 86 w 88"/>
                <a:gd name="T61" fmla="*/ 52 h 88"/>
                <a:gd name="T62" fmla="*/ 84 w 88"/>
                <a:gd name="T63" fmla="*/ 52 h 88"/>
                <a:gd name="T64" fmla="*/ 86 w 88"/>
                <a:gd name="T65" fmla="*/ 58 h 88"/>
                <a:gd name="T66" fmla="*/ 86 w 88"/>
                <a:gd name="T67" fmla="*/ 62 h 88"/>
                <a:gd name="T68" fmla="*/ 80 w 88"/>
                <a:gd name="T69" fmla="*/ 70 h 88"/>
                <a:gd name="T70" fmla="*/ 80 w 88"/>
                <a:gd name="T71" fmla="*/ 74 h 88"/>
                <a:gd name="T72" fmla="*/ 78 w 88"/>
                <a:gd name="T73" fmla="*/ 80 h 88"/>
                <a:gd name="T74" fmla="*/ 58 w 88"/>
                <a:gd name="T75" fmla="*/ 88 h 88"/>
                <a:gd name="T76" fmla="*/ 52 w 88"/>
                <a:gd name="T77" fmla="*/ 84 h 88"/>
                <a:gd name="T78" fmla="*/ 46 w 88"/>
                <a:gd name="T79" fmla="*/ 78 h 88"/>
                <a:gd name="T80" fmla="*/ 46 w 88"/>
                <a:gd name="T81" fmla="*/ 76 h 88"/>
                <a:gd name="T82" fmla="*/ 54 w 88"/>
                <a:gd name="T83" fmla="*/ 56 h 88"/>
                <a:gd name="T84" fmla="*/ 52 w 88"/>
                <a:gd name="T85" fmla="*/ 54 h 88"/>
                <a:gd name="T86" fmla="*/ 54 w 88"/>
                <a:gd name="T87" fmla="*/ 50 h 88"/>
                <a:gd name="T88" fmla="*/ 52 w 88"/>
                <a:gd name="T89" fmla="*/ 46 h 88"/>
                <a:gd name="T90" fmla="*/ 48 w 88"/>
                <a:gd name="T91" fmla="*/ 38 h 88"/>
                <a:gd name="T92" fmla="*/ 46 w 88"/>
                <a:gd name="T93" fmla="*/ 34 h 88"/>
                <a:gd name="T94" fmla="*/ 32 w 88"/>
                <a:gd name="T95" fmla="*/ 34 h 88"/>
                <a:gd name="T96" fmla="*/ 26 w 88"/>
                <a:gd name="T97" fmla="*/ 40 h 88"/>
                <a:gd name="T98" fmla="*/ 22 w 88"/>
                <a:gd name="T99" fmla="*/ 44 h 88"/>
                <a:gd name="T100" fmla="*/ 18 w 88"/>
                <a:gd name="T101" fmla="*/ 42 h 88"/>
                <a:gd name="T102" fmla="*/ 14 w 88"/>
                <a:gd name="T103" fmla="*/ 36 h 88"/>
                <a:gd name="T104" fmla="*/ 10 w 88"/>
                <a:gd name="T105" fmla="*/ 36 h 88"/>
                <a:gd name="T106" fmla="*/ 12 w 88"/>
                <a:gd name="T107" fmla="*/ 32 h 88"/>
                <a:gd name="T108" fmla="*/ 8 w 88"/>
                <a:gd name="T109" fmla="*/ 34 h 88"/>
                <a:gd name="T110" fmla="*/ 4 w 88"/>
                <a:gd name="T111" fmla="*/ 32 h 88"/>
                <a:gd name="T112" fmla="*/ 2 w 88"/>
                <a:gd name="T113" fmla="*/ 24 h 88"/>
                <a:gd name="T114" fmla="*/ 0 w 88"/>
                <a:gd name="T115" fmla="*/ 2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8" h="88">
                  <a:moveTo>
                    <a:pt x="0" y="22"/>
                  </a:moveTo>
                  <a:lnTo>
                    <a:pt x="2" y="18"/>
                  </a:lnTo>
                  <a:lnTo>
                    <a:pt x="4" y="18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2" y="10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4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2" y="4"/>
                  </a:lnTo>
                  <a:lnTo>
                    <a:pt x="44" y="6"/>
                  </a:lnTo>
                  <a:lnTo>
                    <a:pt x="46" y="6"/>
                  </a:lnTo>
                  <a:lnTo>
                    <a:pt x="46" y="8"/>
                  </a:lnTo>
                  <a:lnTo>
                    <a:pt x="48" y="8"/>
                  </a:lnTo>
                  <a:lnTo>
                    <a:pt x="50" y="8"/>
                  </a:lnTo>
                  <a:lnTo>
                    <a:pt x="52" y="8"/>
                  </a:lnTo>
                  <a:lnTo>
                    <a:pt x="56" y="10"/>
                  </a:lnTo>
                  <a:lnTo>
                    <a:pt x="58" y="10"/>
                  </a:lnTo>
                  <a:lnTo>
                    <a:pt x="60" y="8"/>
                  </a:lnTo>
                  <a:lnTo>
                    <a:pt x="62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0" y="6"/>
                  </a:lnTo>
                  <a:lnTo>
                    <a:pt x="72" y="4"/>
                  </a:lnTo>
                  <a:lnTo>
                    <a:pt x="74" y="4"/>
                  </a:lnTo>
                  <a:lnTo>
                    <a:pt x="74" y="6"/>
                  </a:lnTo>
                  <a:lnTo>
                    <a:pt x="78" y="8"/>
                  </a:lnTo>
                  <a:lnTo>
                    <a:pt x="78" y="10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82" y="16"/>
                  </a:lnTo>
                  <a:lnTo>
                    <a:pt x="82" y="16"/>
                  </a:lnTo>
                  <a:lnTo>
                    <a:pt x="80" y="20"/>
                  </a:lnTo>
                  <a:lnTo>
                    <a:pt x="78" y="24"/>
                  </a:lnTo>
                  <a:lnTo>
                    <a:pt x="80" y="22"/>
                  </a:lnTo>
                  <a:lnTo>
                    <a:pt x="82" y="22"/>
                  </a:lnTo>
                  <a:lnTo>
                    <a:pt x="84" y="22"/>
                  </a:lnTo>
                  <a:lnTo>
                    <a:pt x="84" y="24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8" y="26"/>
                  </a:lnTo>
                  <a:lnTo>
                    <a:pt x="88" y="28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4" y="32"/>
                  </a:lnTo>
                  <a:lnTo>
                    <a:pt x="84" y="34"/>
                  </a:lnTo>
                  <a:lnTo>
                    <a:pt x="84" y="36"/>
                  </a:lnTo>
                  <a:lnTo>
                    <a:pt x="84" y="40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86" y="48"/>
                  </a:lnTo>
                  <a:lnTo>
                    <a:pt x="88" y="50"/>
                  </a:lnTo>
                  <a:lnTo>
                    <a:pt x="86" y="52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4"/>
                  </a:lnTo>
                  <a:lnTo>
                    <a:pt x="86" y="58"/>
                  </a:lnTo>
                  <a:lnTo>
                    <a:pt x="86" y="58"/>
                  </a:lnTo>
                  <a:lnTo>
                    <a:pt x="86" y="62"/>
                  </a:lnTo>
                  <a:lnTo>
                    <a:pt x="82" y="68"/>
                  </a:lnTo>
                  <a:lnTo>
                    <a:pt x="80" y="70"/>
                  </a:lnTo>
                  <a:lnTo>
                    <a:pt x="80" y="70"/>
                  </a:lnTo>
                  <a:lnTo>
                    <a:pt x="80" y="74"/>
                  </a:lnTo>
                  <a:lnTo>
                    <a:pt x="78" y="78"/>
                  </a:lnTo>
                  <a:lnTo>
                    <a:pt x="78" y="80"/>
                  </a:lnTo>
                  <a:lnTo>
                    <a:pt x="78" y="80"/>
                  </a:lnTo>
                  <a:lnTo>
                    <a:pt x="58" y="88"/>
                  </a:lnTo>
                  <a:lnTo>
                    <a:pt x="54" y="84"/>
                  </a:lnTo>
                  <a:lnTo>
                    <a:pt x="52" y="84"/>
                  </a:lnTo>
                  <a:lnTo>
                    <a:pt x="48" y="80"/>
                  </a:lnTo>
                  <a:lnTo>
                    <a:pt x="46" y="78"/>
                  </a:lnTo>
                  <a:lnTo>
                    <a:pt x="48" y="76"/>
                  </a:lnTo>
                  <a:lnTo>
                    <a:pt x="46" y="76"/>
                  </a:lnTo>
                  <a:lnTo>
                    <a:pt x="52" y="72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2" y="54"/>
                  </a:lnTo>
                  <a:lnTo>
                    <a:pt x="52" y="52"/>
                  </a:lnTo>
                  <a:lnTo>
                    <a:pt x="54" y="50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2" y="44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4"/>
                  </a:lnTo>
                  <a:lnTo>
                    <a:pt x="36" y="34"/>
                  </a:lnTo>
                  <a:lnTo>
                    <a:pt x="32" y="34"/>
                  </a:lnTo>
                  <a:lnTo>
                    <a:pt x="30" y="36"/>
                  </a:lnTo>
                  <a:lnTo>
                    <a:pt x="26" y="40"/>
                  </a:lnTo>
                  <a:lnTo>
                    <a:pt x="26" y="42"/>
                  </a:lnTo>
                  <a:lnTo>
                    <a:pt x="22" y="44"/>
                  </a:lnTo>
                  <a:lnTo>
                    <a:pt x="20" y="44"/>
                  </a:lnTo>
                  <a:lnTo>
                    <a:pt x="18" y="42"/>
                  </a:lnTo>
                  <a:lnTo>
                    <a:pt x="16" y="40"/>
                  </a:lnTo>
                  <a:lnTo>
                    <a:pt x="14" y="36"/>
                  </a:lnTo>
                  <a:lnTo>
                    <a:pt x="12" y="36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12" y="32"/>
                  </a:lnTo>
                  <a:lnTo>
                    <a:pt x="10" y="32"/>
                  </a:lnTo>
                  <a:lnTo>
                    <a:pt x="8" y="34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0" y="28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3" name="Country : Sierra Leone"/>
            <p:cNvSpPr>
              <a:spLocks noEditPoints="1"/>
            </p:cNvSpPr>
            <p:nvPr/>
          </p:nvSpPr>
          <p:spPr bwMode="auto">
            <a:xfrm>
              <a:off x="4045727" y="3879332"/>
              <a:ext cx="69624" cy="86006"/>
            </a:xfrm>
            <a:custGeom>
              <a:avLst/>
              <a:gdLst>
                <a:gd name="T0" fmla="*/ 8 w 34"/>
                <a:gd name="T1" fmla="*/ 36 h 42"/>
                <a:gd name="T2" fmla="*/ 8 w 34"/>
                <a:gd name="T3" fmla="*/ 34 h 42"/>
                <a:gd name="T4" fmla="*/ 8 w 34"/>
                <a:gd name="T5" fmla="*/ 34 h 42"/>
                <a:gd name="T6" fmla="*/ 6 w 34"/>
                <a:gd name="T7" fmla="*/ 32 h 42"/>
                <a:gd name="T8" fmla="*/ 6 w 34"/>
                <a:gd name="T9" fmla="*/ 34 h 42"/>
                <a:gd name="T10" fmla="*/ 6 w 34"/>
                <a:gd name="T11" fmla="*/ 34 h 42"/>
                <a:gd name="T12" fmla="*/ 8 w 34"/>
                <a:gd name="T13" fmla="*/ 36 h 42"/>
                <a:gd name="T14" fmla="*/ 8 w 34"/>
                <a:gd name="T15" fmla="*/ 36 h 42"/>
                <a:gd name="T16" fmla="*/ 8 w 34"/>
                <a:gd name="T17" fmla="*/ 36 h 42"/>
                <a:gd name="T18" fmla="*/ 0 w 34"/>
                <a:gd name="T19" fmla="*/ 10 h 42"/>
                <a:gd name="T20" fmla="*/ 2 w 34"/>
                <a:gd name="T21" fmla="*/ 10 h 42"/>
                <a:gd name="T22" fmla="*/ 6 w 34"/>
                <a:gd name="T23" fmla="*/ 8 h 42"/>
                <a:gd name="T24" fmla="*/ 6 w 34"/>
                <a:gd name="T25" fmla="*/ 6 h 42"/>
                <a:gd name="T26" fmla="*/ 10 w 34"/>
                <a:gd name="T27" fmla="*/ 2 h 42"/>
                <a:gd name="T28" fmla="*/ 12 w 34"/>
                <a:gd name="T29" fmla="*/ 0 h 42"/>
                <a:gd name="T30" fmla="*/ 16 w 34"/>
                <a:gd name="T31" fmla="*/ 0 h 42"/>
                <a:gd name="T32" fmla="*/ 26 w 34"/>
                <a:gd name="T33" fmla="*/ 0 h 42"/>
                <a:gd name="T34" fmla="*/ 28 w 34"/>
                <a:gd name="T35" fmla="*/ 2 h 42"/>
                <a:gd name="T36" fmla="*/ 28 w 34"/>
                <a:gd name="T37" fmla="*/ 4 h 42"/>
                <a:gd name="T38" fmla="*/ 32 w 34"/>
                <a:gd name="T39" fmla="*/ 10 h 42"/>
                <a:gd name="T40" fmla="*/ 32 w 34"/>
                <a:gd name="T41" fmla="*/ 12 h 42"/>
                <a:gd name="T42" fmla="*/ 34 w 34"/>
                <a:gd name="T43" fmla="*/ 14 h 42"/>
                <a:gd name="T44" fmla="*/ 34 w 34"/>
                <a:gd name="T45" fmla="*/ 16 h 42"/>
                <a:gd name="T46" fmla="*/ 32 w 34"/>
                <a:gd name="T47" fmla="*/ 18 h 42"/>
                <a:gd name="T48" fmla="*/ 32 w 34"/>
                <a:gd name="T49" fmla="*/ 20 h 42"/>
                <a:gd name="T50" fmla="*/ 34 w 34"/>
                <a:gd name="T51" fmla="*/ 20 h 42"/>
                <a:gd name="T52" fmla="*/ 34 w 34"/>
                <a:gd name="T53" fmla="*/ 22 h 42"/>
                <a:gd name="T54" fmla="*/ 32 w 34"/>
                <a:gd name="T55" fmla="*/ 38 h 42"/>
                <a:gd name="T56" fmla="*/ 26 w 34"/>
                <a:gd name="T57" fmla="*/ 42 h 42"/>
                <a:gd name="T58" fmla="*/ 26 w 34"/>
                <a:gd name="T59" fmla="*/ 42 h 42"/>
                <a:gd name="T60" fmla="*/ 20 w 34"/>
                <a:gd name="T61" fmla="*/ 42 h 42"/>
                <a:gd name="T62" fmla="*/ 14 w 34"/>
                <a:gd name="T63" fmla="*/ 38 h 42"/>
                <a:gd name="T64" fmla="*/ 12 w 34"/>
                <a:gd name="T65" fmla="*/ 38 h 42"/>
                <a:gd name="T66" fmla="*/ 12 w 34"/>
                <a:gd name="T67" fmla="*/ 36 h 42"/>
                <a:gd name="T68" fmla="*/ 10 w 34"/>
                <a:gd name="T69" fmla="*/ 34 h 42"/>
                <a:gd name="T70" fmla="*/ 8 w 34"/>
                <a:gd name="T71" fmla="*/ 32 h 42"/>
                <a:gd name="T72" fmla="*/ 10 w 34"/>
                <a:gd name="T73" fmla="*/ 30 h 42"/>
                <a:gd name="T74" fmla="*/ 10 w 34"/>
                <a:gd name="T75" fmla="*/ 30 h 42"/>
                <a:gd name="T76" fmla="*/ 6 w 34"/>
                <a:gd name="T77" fmla="*/ 30 h 42"/>
                <a:gd name="T78" fmla="*/ 4 w 34"/>
                <a:gd name="T79" fmla="*/ 28 h 42"/>
                <a:gd name="T80" fmla="*/ 4 w 34"/>
                <a:gd name="T81" fmla="*/ 24 h 42"/>
                <a:gd name="T82" fmla="*/ 2 w 34"/>
                <a:gd name="T83" fmla="*/ 20 h 42"/>
                <a:gd name="T84" fmla="*/ 0 w 34"/>
                <a:gd name="T85" fmla="*/ 20 h 42"/>
                <a:gd name="T86" fmla="*/ 0 w 34"/>
                <a:gd name="T87" fmla="*/ 18 h 42"/>
                <a:gd name="T88" fmla="*/ 2 w 34"/>
                <a:gd name="T89" fmla="*/ 16 h 42"/>
                <a:gd name="T90" fmla="*/ 0 w 34"/>
                <a:gd name="T91" fmla="*/ 14 h 42"/>
                <a:gd name="T92" fmla="*/ 0 w 34"/>
                <a:gd name="T93" fmla="*/ 12 h 42"/>
                <a:gd name="T94" fmla="*/ 0 w 34"/>
                <a:gd name="T95" fmla="*/ 10 h 42"/>
                <a:gd name="T96" fmla="*/ 0 w 34"/>
                <a:gd name="T97" fmla="*/ 1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" h="42">
                  <a:moveTo>
                    <a:pt x="8" y="36"/>
                  </a:moveTo>
                  <a:lnTo>
                    <a:pt x="8" y="34"/>
                  </a:lnTo>
                  <a:lnTo>
                    <a:pt x="8" y="34"/>
                  </a:lnTo>
                  <a:lnTo>
                    <a:pt x="6" y="32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close/>
                  <a:moveTo>
                    <a:pt x="0" y="10"/>
                  </a:moveTo>
                  <a:lnTo>
                    <a:pt x="2" y="10"/>
                  </a:lnTo>
                  <a:lnTo>
                    <a:pt x="6" y="8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4" y="16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4" y="20"/>
                  </a:lnTo>
                  <a:lnTo>
                    <a:pt x="34" y="22"/>
                  </a:lnTo>
                  <a:lnTo>
                    <a:pt x="32" y="38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20" y="42"/>
                  </a:lnTo>
                  <a:lnTo>
                    <a:pt x="14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0" y="34"/>
                  </a:lnTo>
                  <a:lnTo>
                    <a:pt x="8" y="32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4" name="Country : Liberia"/>
            <p:cNvSpPr>
              <a:spLocks/>
            </p:cNvSpPr>
            <p:nvPr/>
          </p:nvSpPr>
          <p:spPr bwMode="auto">
            <a:xfrm>
              <a:off x="4090777" y="3916192"/>
              <a:ext cx="102388" cy="114674"/>
            </a:xfrm>
            <a:custGeom>
              <a:avLst/>
              <a:gdLst>
                <a:gd name="T0" fmla="*/ 0 w 50"/>
                <a:gd name="T1" fmla="*/ 24 h 56"/>
                <a:gd name="T2" fmla="*/ 0 w 50"/>
                <a:gd name="T3" fmla="*/ 22 h 56"/>
                <a:gd name="T4" fmla="*/ 2 w 50"/>
                <a:gd name="T5" fmla="*/ 18 h 56"/>
                <a:gd name="T6" fmla="*/ 4 w 50"/>
                <a:gd name="T7" fmla="*/ 16 h 56"/>
                <a:gd name="T8" fmla="*/ 8 w 50"/>
                <a:gd name="T9" fmla="*/ 14 h 56"/>
                <a:gd name="T10" fmla="*/ 8 w 50"/>
                <a:gd name="T11" fmla="*/ 12 h 56"/>
                <a:gd name="T12" fmla="*/ 8 w 50"/>
                <a:gd name="T13" fmla="*/ 8 h 56"/>
                <a:gd name="T14" fmla="*/ 10 w 50"/>
                <a:gd name="T15" fmla="*/ 8 h 56"/>
                <a:gd name="T16" fmla="*/ 10 w 50"/>
                <a:gd name="T17" fmla="*/ 6 h 56"/>
                <a:gd name="T18" fmla="*/ 10 w 50"/>
                <a:gd name="T19" fmla="*/ 4 h 56"/>
                <a:gd name="T20" fmla="*/ 14 w 50"/>
                <a:gd name="T21" fmla="*/ 2 h 56"/>
                <a:gd name="T22" fmla="*/ 16 w 50"/>
                <a:gd name="T23" fmla="*/ 2 h 56"/>
                <a:gd name="T24" fmla="*/ 20 w 50"/>
                <a:gd name="T25" fmla="*/ 0 h 56"/>
                <a:gd name="T26" fmla="*/ 22 w 50"/>
                <a:gd name="T27" fmla="*/ 2 h 56"/>
                <a:gd name="T28" fmla="*/ 24 w 50"/>
                <a:gd name="T29" fmla="*/ 4 h 56"/>
                <a:gd name="T30" fmla="*/ 26 w 50"/>
                <a:gd name="T31" fmla="*/ 6 h 56"/>
                <a:gd name="T32" fmla="*/ 26 w 50"/>
                <a:gd name="T33" fmla="*/ 10 h 56"/>
                <a:gd name="T34" fmla="*/ 26 w 50"/>
                <a:gd name="T35" fmla="*/ 14 h 56"/>
                <a:gd name="T36" fmla="*/ 30 w 50"/>
                <a:gd name="T37" fmla="*/ 18 h 56"/>
                <a:gd name="T38" fmla="*/ 30 w 50"/>
                <a:gd name="T39" fmla="*/ 16 h 56"/>
                <a:gd name="T40" fmla="*/ 34 w 50"/>
                <a:gd name="T41" fmla="*/ 14 h 56"/>
                <a:gd name="T42" fmla="*/ 36 w 50"/>
                <a:gd name="T43" fmla="*/ 14 h 56"/>
                <a:gd name="T44" fmla="*/ 38 w 50"/>
                <a:gd name="T45" fmla="*/ 16 h 56"/>
                <a:gd name="T46" fmla="*/ 38 w 50"/>
                <a:gd name="T47" fmla="*/ 18 h 56"/>
                <a:gd name="T48" fmla="*/ 38 w 50"/>
                <a:gd name="T49" fmla="*/ 18 h 56"/>
                <a:gd name="T50" fmla="*/ 38 w 50"/>
                <a:gd name="T51" fmla="*/ 22 h 56"/>
                <a:gd name="T52" fmla="*/ 36 w 50"/>
                <a:gd name="T53" fmla="*/ 26 h 56"/>
                <a:gd name="T54" fmla="*/ 36 w 50"/>
                <a:gd name="T55" fmla="*/ 28 h 56"/>
                <a:gd name="T56" fmla="*/ 36 w 50"/>
                <a:gd name="T57" fmla="*/ 30 h 56"/>
                <a:gd name="T58" fmla="*/ 38 w 50"/>
                <a:gd name="T59" fmla="*/ 30 h 56"/>
                <a:gd name="T60" fmla="*/ 38 w 50"/>
                <a:gd name="T61" fmla="*/ 30 h 56"/>
                <a:gd name="T62" fmla="*/ 40 w 50"/>
                <a:gd name="T63" fmla="*/ 30 h 56"/>
                <a:gd name="T64" fmla="*/ 42 w 50"/>
                <a:gd name="T65" fmla="*/ 32 h 56"/>
                <a:gd name="T66" fmla="*/ 44 w 50"/>
                <a:gd name="T67" fmla="*/ 32 h 56"/>
                <a:gd name="T68" fmla="*/ 46 w 50"/>
                <a:gd name="T69" fmla="*/ 32 h 56"/>
                <a:gd name="T70" fmla="*/ 46 w 50"/>
                <a:gd name="T71" fmla="*/ 34 h 56"/>
                <a:gd name="T72" fmla="*/ 48 w 50"/>
                <a:gd name="T73" fmla="*/ 36 h 56"/>
                <a:gd name="T74" fmla="*/ 50 w 50"/>
                <a:gd name="T75" fmla="*/ 36 h 56"/>
                <a:gd name="T76" fmla="*/ 50 w 50"/>
                <a:gd name="T77" fmla="*/ 38 h 56"/>
                <a:gd name="T78" fmla="*/ 48 w 50"/>
                <a:gd name="T79" fmla="*/ 40 h 56"/>
                <a:gd name="T80" fmla="*/ 50 w 50"/>
                <a:gd name="T81" fmla="*/ 42 h 56"/>
                <a:gd name="T82" fmla="*/ 48 w 50"/>
                <a:gd name="T83" fmla="*/ 44 h 56"/>
                <a:gd name="T84" fmla="*/ 48 w 50"/>
                <a:gd name="T85" fmla="*/ 46 h 56"/>
                <a:gd name="T86" fmla="*/ 48 w 50"/>
                <a:gd name="T87" fmla="*/ 48 h 56"/>
                <a:gd name="T88" fmla="*/ 48 w 50"/>
                <a:gd name="T89" fmla="*/ 50 h 56"/>
                <a:gd name="T90" fmla="*/ 50 w 50"/>
                <a:gd name="T91" fmla="*/ 52 h 56"/>
                <a:gd name="T92" fmla="*/ 50 w 50"/>
                <a:gd name="T93" fmla="*/ 56 h 56"/>
                <a:gd name="T94" fmla="*/ 36 w 50"/>
                <a:gd name="T95" fmla="*/ 50 h 56"/>
                <a:gd name="T96" fmla="*/ 28 w 50"/>
                <a:gd name="T97" fmla="*/ 44 h 56"/>
                <a:gd name="T98" fmla="*/ 24 w 50"/>
                <a:gd name="T99" fmla="*/ 44 h 56"/>
                <a:gd name="T100" fmla="*/ 16 w 50"/>
                <a:gd name="T101" fmla="*/ 36 h 56"/>
                <a:gd name="T102" fmla="*/ 12 w 50"/>
                <a:gd name="T103" fmla="*/ 32 h 56"/>
                <a:gd name="T104" fmla="*/ 10 w 50"/>
                <a:gd name="T105" fmla="*/ 32 h 56"/>
                <a:gd name="T106" fmla="*/ 6 w 50"/>
                <a:gd name="T107" fmla="*/ 28 h 56"/>
                <a:gd name="T108" fmla="*/ 4 w 50"/>
                <a:gd name="T109" fmla="*/ 26 h 56"/>
                <a:gd name="T110" fmla="*/ 6 w 50"/>
                <a:gd name="T111" fmla="*/ 24 h 56"/>
                <a:gd name="T112" fmla="*/ 4 w 50"/>
                <a:gd name="T113" fmla="*/ 24 h 56"/>
                <a:gd name="T114" fmla="*/ 0 w 50"/>
                <a:gd name="T115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" h="56">
                  <a:moveTo>
                    <a:pt x="0" y="24"/>
                  </a:moveTo>
                  <a:lnTo>
                    <a:pt x="0" y="22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26" y="6"/>
                  </a:lnTo>
                  <a:lnTo>
                    <a:pt x="26" y="10"/>
                  </a:lnTo>
                  <a:lnTo>
                    <a:pt x="26" y="14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4" y="14"/>
                  </a:lnTo>
                  <a:lnTo>
                    <a:pt x="36" y="14"/>
                  </a:lnTo>
                  <a:lnTo>
                    <a:pt x="38" y="16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22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6" y="30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40" y="30"/>
                  </a:lnTo>
                  <a:lnTo>
                    <a:pt x="42" y="32"/>
                  </a:lnTo>
                  <a:lnTo>
                    <a:pt x="44" y="32"/>
                  </a:lnTo>
                  <a:lnTo>
                    <a:pt x="46" y="32"/>
                  </a:lnTo>
                  <a:lnTo>
                    <a:pt x="46" y="34"/>
                  </a:lnTo>
                  <a:lnTo>
                    <a:pt x="48" y="36"/>
                  </a:lnTo>
                  <a:lnTo>
                    <a:pt x="50" y="36"/>
                  </a:lnTo>
                  <a:lnTo>
                    <a:pt x="50" y="38"/>
                  </a:lnTo>
                  <a:lnTo>
                    <a:pt x="48" y="40"/>
                  </a:lnTo>
                  <a:lnTo>
                    <a:pt x="50" y="42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8" y="48"/>
                  </a:lnTo>
                  <a:lnTo>
                    <a:pt x="48" y="50"/>
                  </a:lnTo>
                  <a:lnTo>
                    <a:pt x="50" y="52"/>
                  </a:lnTo>
                  <a:lnTo>
                    <a:pt x="50" y="56"/>
                  </a:lnTo>
                  <a:lnTo>
                    <a:pt x="36" y="50"/>
                  </a:lnTo>
                  <a:lnTo>
                    <a:pt x="28" y="44"/>
                  </a:lnTo>
                  <a:lnTo>
                    <a:pt x="24" y="44"/>
                  </a:lnTo>
                  <a:lnTo>
                    <a:pt x="16" y="36"/>
                  </a:lnTo>
                  <a:lnTo>
                    <a:pt x="12" y="32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4" y="26"/>
                  </a:lnTo>
                  <a:lnTo>
                    <a:pt x="6" y="24"/>
                  </a:lnTo>
                  <a:lnTo>
                    <a:pt x="4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6" name="Country : Ghana"/>
            <p:cNvSpPr>
              <a:spLocks/>
            </p:cNvSpPr>
            <p:nvPr/>
          </p:nvSpPr>
          <p:spPr bwMode="auto">
            <a:xfrm>
              <a:off x="4299649" y="3846568"/>
              <a:ext cx="110579" cy="172012"/>
            </a:xfrm>
            <a:custGeom>
              <a:avLst/>
              <a:gdLst>
                <a:gd name="T0" fmla="*/ 4 w 54"/>
                <a:gd name="T1" fmla="*/ 78 h 84"/>
                <a:gd name="T2" fmla="*/ 8 w 54"/>
                <a:gd name="T3" fmla="*/ 78 h 84"/>
                <a:gd name="T4" fmla="*/ 8 w 54"/>
                <a:gd name="T5" fmla="*/ 72 h 84"/>
                <a:gd name="T6" fmla="*/ 4 w 54"/>
                <a:gd name="T7" fmla="*/ 68 h 84"/>
                <a:gd name="T8" fmla="*/ 0 w 54"/>
                <a:gd name="T9" fmla="*/ 62 h 84"/>
                <a:gd name="T10" fmla="*/ 2 w 54"/>
                <a:gd name="T11" fmla="*/ 60 h 84"/>
                <a:gd name="T12" fmla="*/ 2 w 54"/>
                <a:gd name="T13" fmla="*/ 54 h 84"/>
                <a:gd name="T14" fmla="*/ 4 w 54"/>
                <a:gd name="T15" fmla="*/ 48 h 84"/>
                <a:gd name="T16" fmla="*/ 8 w 54"/>
                <a:gd name="T17" fmla="*/ 40 h 84"/>
                <a:gd name="T18" fmla="*/ 10 w 54"/>
                <a:gd name="T19" fmla="*/ 36 h 84"/>
                <a:gd name="T20" fmla="*/ 10 w 54"/>
                <a:gd name="T21" fmla="*/ 30 h 84"/>
                <a:gd name="T22" fmla="*/ 8 w 54"/>
                <a:gd name="T23" fmla="*/ 26 h 84"/>
                <a:gd name="T24" fmla="*/ 8 w 54"/>
                <a:gd name="T25" fmla="*/ 20 h 84"/>
                <a:gd name="T26" fmla="*/ 6 w 54"/>
                <a:gd name="T27" fmla="*/ 12 h 84"/>
                <a:gd name="T28" fmla="*/ 4 w 54"/>
                <a:gd name="T29" fmla="*/ 6 h 84"/>
                <a:gd name="T30" fmla="*/ 10 w 54"/>
                <a:gd name="T31" fmla="*/ 4 h 84"/>
                <a:gd name="T32" fmla="*/ 20 w 54"/>
                <a:gd name="T33" fmla="*/ 2 h 84"/>
                <a:gd name="T34" fmla="*/ 30 w 54"/>
                <a:gd name="T35" fmla="*/ 2 h 84"/>
                <a:gd name="T36" fmla="*/ 36 w 54"/>
                <a:gd name="T37" fmla="*/ 0 h 84"/>
                <a:gd name="T38" fmla="*/ 38 w 54"/>
                <a:gd name="T39" fmla="*/ 4 h 84"/>
                <a:gd name="T40" fmla="*/ 40 w 54"/>
                <a:gd name="T41" fmla="*/ 8 h 84"/>
                <a:gd name="T42" fmla="*/ 44 w 54"/>
                <a:gd name="T43" fmla="*/ 12 h 84"/>
                <a:gd name="T44" fmla="*/ 46 w 54"/>
                <a:gd name="T45" fmla="*/ 16 h 84"/>
                <a:gd name="T46" fmla="*/ 48 w 54"/>
                <a:gd name="T47" fmla="*/ 22 h 84"/>
                <a:gd name="T48" fmla="*/ 48 w 54"/>
                <a:gd name="T49" fmla="*/ 26 h 84"/>
                <a:gd name="T50" fmla="*/ 48 w 54"/>
                <a:gd name="T51" fmla="*/ 30 h 84"/>
                <a:gd name="T52" fmla="*/ 48 w 54"/>
                <a:gd name="T53" fmla="*/ 34 h 84"/>
                <a:gd name="T54" fmla="*/ 48 w 54"/>
                <a:gd name="T55" fmla="*/ 38 h 84"/>
                <a:gd name="T56" fmla="*/ 50 w 54"/>
                <a:gd name="T57" fmla="*/ 44 h 84"/>
                <a:gd name="T58" fmla="*/ 48 w 54"/>
                <a:gd name="T59" fmla="*/ 54 h 84"/>
                <a:gd name="T60" fmla="*/ 48 w 54"/>
                <a:gd name="T61" fmla="*/ 58 h 84"/>
                <a:gd name="T62" fmla="*/ 50 w 54"/>
                <a:gd name="T63" fmla="*/ 64 h 84"/>
                <a:gd name="T64" fmla="*/ 52 w 54"/>
                <a:gd name="T65" fmla="*/ 66 h 84"/>
                <a:gd name="T66" fmla="*/ 46 w 54"/>
                <a:gd name="T67" fmla="*/ 70 h 84"/>
                <a:gd name="T68" fmla="*/ 34 w 54"/>
                <a:gd name="T69" fmla="*/ 78 h 84"/>
                <a:gd name="T70" fmla="*/ 16 w 54"/>
                <a:gd name="T71" fmla="*/ 84 h 84"/>
                <a:gd name="T72" fmla="*/ 4 w 54"/>
                <a:gd name="T73" fmla="*/ 8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84">
                  <a:moveTo>
                    <a:pt x="4" y="80"/>
                  </a:moveTo>
                  <a:lnTo>
                    <a:pt x="4" y="78"/>
                  </a:lnTo>
                  <a:lnTo>
                    <a:pt x="6" y="78"/>
                  </a:lnTo>
                  <a:lnTo>
                    <a:pt x="8" y="78"/>
                  </a:lnTo>
                  <a:lnTo>
                    <a:pt x="8" y="74"/>
                  </a:lnTo>
                  <a:lnTo>
                    <a:pt x="8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2" y="6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60"/>
                  </a:lnTo>
                  <a:lnTo>
                    <a:pt x="2" y="56"/>
                  </a:lnTo>
                  <a:lnTo>
                    <a:pt x="2" y="54"/>
                  </a:lnTo>
                  <a:lnTo>
                    <a:pt x="4" y="50"/>
                  </a:lnTo>
                  <a:lnTo>
                    <a:pt x="4" y="48"/>
                  </a:lnTo>
                  <a:lnTo>
                    <a:pt x="4" y="46"/>
                  </a:lnTo>
                  <a:lnTo>
                    <a:pt x="8" y="40"/>
                  </a:lnTo>
                  <a:lnTo>
                    <a:pt x="10" y="38"/>
                  </a:lnTo>
                  <a:lnTo>
                    <a:pt x="10" y="36"/>
                  </a:lnTo>
                  <a:lnTo>
                    <a:pt x="12" y="34"/>
                  </a:lnTo>
                  <a:lnTo>
                    <a:pt x="10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14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4" y="6"/>
                  </a:lnTo>
                  <a:lnTo>
                    <a:pt x="4" y="4"/>
                  </a:lnTo>
                  <a:lnTo>
                    <a:pt x="10" y="4"/>
                  </a:lnTo>
                  <a:lnTo>
                    <a:pt x="18" y="4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0" y="2"/>
                  </a:lnTo>
                  <a:lnTo>
                    <a:pt x="34" y="2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0" y="8"/>
                  </a:lnTo>
                  <a:lnTo>
                    <a:pt x="42" y="10"/>
                  </a:lnTo>
                  <a:lnTo>
                    <a:pt x="44" y="12"/>
                  </a:lnTo>
                  <a:lnTo>
                    <a:pt x="46" y="14"/>
                  </a:lnTo>
                  <a:lnTo>
                    <a:pt x="46" y="16"/>
                  </a:lnTo>
                  <a:lnTo>
                    <a:pt x="46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8" y="26"/>
                  </a:lnTo>
                  <a:lnTo>
                    <a:pt x="48" y="28"/>
                  </a:lnTo>
                  <a:lnTo>
                    <a:pt x="48" y="30"/>
                  </a:lnTo>
                  <a:lnTo>
                    <a:pt x="48" y="32"/>
                  </a:lnTo>
                  <a:lnTo>
                    <a:pt x="48" y="34"/>
                  </a:lnTo>
                  <a:lnTo>
                    <a:pt x="48" y="36"/>
                  </a:lnTo>
                  <a:lnTo>
                    <a:pt x="48" y="38"/>
                  </a:lnTo>
                  <a:lnTo>
                    <a:pt x="48" y="42"/>
                  </a:lnTo>
                  <a:lnTo>
                    <a:pt x="50" y="44"/>
                  </a:lnTo>
                  <a:lnTo>
                    <a:pt x="50" y="52"/>
                  </a:lnTo>
                  <a:lnTo>
                    <a:pt x="48" y="54"/>
                  </a:lnTo>
                  <a:lnTo>
                    <a:pt x="48" y="56"/>
                  </a:lnTo>
                  <a:lnTo>
                    <a:pt x="48" y="58"/>
                  </a:lnTo>
                  <a:lnTo>
                    <a:pt x="48" y="62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2" y="66"/>
                  </a:lnTo>
                  <a:lnTo>
                    <a:pt x="54" y="68"/>
                  </a:lnTo>
                  <a:lnTo>
                    <a:pt x="46" y="70"/>
                  </a:lnTo>
                  <a:lnTo>
                    <a:pt x="40" y="72"/>
                  </a:lnTo>
                  <a:lnTo>
                    <a:pt x="34" y="78"/>
                  </a:lnTo>
                  <a:lnTo>
                    <a:pt x="26" y="78"/>
                  </a:lnTo>
                  <a:lnTo>
                    <a:pt x="16" y="84"/>
                  </a:lnTo>
                  <a:lnTo>
                    <a:pt x="10" y="82"/>
                  </a:lnTo>
                  <a:lnTo>
                    <a:pt x="4" y="80"/>
                  </a:lnTo>
                  <a:lnTo>
                    <a:pt x="4" y="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7" name="Country : Togo"/>
            <p:cNvSpPr>
              <a:spLocks/>
            </p:cNvSpPr>
            <p:nvPr/>
          </p:nvSpPr>
          <p:spPr bwMode="auto">
            <a:xfrm>
              <a:off x="4377463" y="3846568"/>
              <a:ext cx="49146" cy="139248"/>
            </a:xfrm>
            <a:custGeom>
              <a:avLst/>
              <a:gdLst>
                <a:gd name="T0" fmla="*/ 14 w 24"/>
                <a:gd name="T1" fmla="*/ 4 h 68"/>
                <a:gd name="T2" fmla="*/ 0 w 24"/>
                <a:gd name="T3" fmla="*/ 0 h 68"/>
                <a:gd name="T4" fmla="*/ 0 w 24"/>
                <a:gd name="T5" fmla="*/ 0 h 68"/>
                <a:gd name="T6" fmla="*/ 0 w 24"/>
                <a:gd name="T7" fmla="*/ 4 h 68"/>
                <a:gd name="T8" fmla="*/ 2 w 24"/>
                <a:gd name="T9" fmla="*/ 6 h 68"/>
                <a:gd name="T10" fmla="*/ 2 w 24"/>
                <a:gd name="T11" fmla="*/ 8 h 68"/>
                <a:gd name="T12" fmla="*/ 4 w 24"/>
                <a:gd name="T13" fmla="*/ 10 h 68"/>
                <a:gd name="T14" fmla="*/ 6 w 24"/>
                <a:gd name="T15" fmla="*/ 12 h 68"/>
                <a:gd name="T16" fmla="*/ 8 w 24"/>
                <a:gd name="T17" fmla="*/ 14 h 68"/>
                <a:gd name="T18" fmla="*/ 8 w 24"/>
                <a:gd name="T19" fmla="*/ 16 h 68"/>
                <a:gd name="T20" fmla="*/ 8 w 24"/>
                <a:gd name="T21" fmla="*/ 22 h 68"/>
                <a:gd name="T22" fmla="*/ 10 w 24"/>
                <a:gd name="T23" fmla="*/ 22 h 68"/>
                <a:gd name="T24" fmla="*/ 10 w 24"/>
                <a:gd name="T25" fmla="*/ 22 h 68"/>
                <a:gd name="T26" fmla="*/ 10 w 24"/>
                <a:gd name="T27" fmla="*/ 26 h 68"/>
                <a:gd name="T28" fmla="*/ 10 w 24"/>
                <a:gd name="T29" fmla="*/ 28 h 68"/>
                <a:gd name="T30" fmla="*/ 10 w 24"/>
                <a:gd name="T31" fmla="*/ 30 h 68"/>
                <a:gd name="T32" fmla="*/ 10 w 24"/>
                <a:gd name="T33" fmla="*/ 32 h 68"/>
                <a:gd name="T34" fmla="*/ 10 w 24"/>
                <a:gd name="T35" fmla="*/ 34 h 68"/>
                <a:gd name="T36" fmla="*/ 10 w 24"/>
                <a:gd name="T37" fmla="*/ 36 h 68"/>
                <a:gd name="T38" fmla="*/ 10 w 24"/>
                <a:gd name="T39" fmla="*/ 38 h 68"/>
                <a:gd name="T40" fmla="*/ 10 w 24"/>
                <a:gd name="T41" fmla="*/ 42 h 68"/>
                <a:gd name="T42" fmla="*/ 12 w 24"/>
                <a:gd name="T43" fmla="*/ 44 h 68"/>
                <a:gd name="T44" fmla="*/ 12 w 24"/>
                <a:gd name="T45" fmla="*/ 52 h 68"/>
                <a:gd name="T46" fmla="*/ 10 w 24"/>
                <a:gd name="T47" fmla="*/ 54 h 68"/>
                <a:gd name="T48" fmla="*/ 10 w 24"/>
                <a:gd name="T49" fmla="*/ 56 h 68"/>
                <a:gd name="T50" fmla="*/ 10 w 24"/>
                <a:gd name="T51" fmla="*/ 58 h 68"/>
                <a:gd name="T52" fmla="*/ 10 w 24"/>
                <a:gd name="T53" fmla="*/ 62 h 68"/>
                <a:gd name="T54" fmla="*/ 12 w 24"/>
                <a:gd name="T55" fmla="*/ 64 h 68"/>
                <a:gd name="T56" fmla="*/ 12 w 24"/>
                <a:gd name="T57" fmla="*/ 66 h 68"/>
                <a:gd name="T58" fmla="*/ 14 w 24"/>
                <a:gd name="T59" fmla="*/ 66 h 68"/>
                <a:gd name="T60" fmla="*/ 16 w 24"/>
                <a:gd name="T61" fmla="*/ 68 h 68"/>
                <a:gd name="T62" fmla="*/ 16 w 24"/>
                <a:gd name="T63" fmla="*/ 68 h 68"/>
                <a:gd name="T64" fmla="*/ 24 w 24"/>
                <a:gd name="T65" fmla="*/ 64 h 68"/>
                <a:gd name="T66" fmla="*/ 24 w 24"/>
                <a:gd name="T67" fmla="*/ 64 h 68"/>
                <a:gd name="T68" fmla="*/ 24 w 24"/>
                <a:gd name="T69" fmla="*/ 62 h 68"/>
                <a:gd name="T70" fmla="*/ 24 w 24"/>
                <a:gd name="T71" fmla="*/ 60 h 68"/>
                <a:gd name="T72" fmla="*/ 24 w 24"/>
                <a:gd name="T73" fmla="*/ 56 h 68"/>
                <a:gd name="T74" fmla="*/ 22 w 24"/>
                <a:gd name="T75" fmla="*/ 52 h 68"/>
                <a:gd name="T76" fmla="*/ 22 w 24"/>
                <a:gd name="T77" fmla="*/ 38 h 68"/>
                <a:gd name="T78" fmla="*/ 22 w 24"/>
                <a:gd name="T79" fmla="*/ 36 h 68"/>
                <a:gd name="T80" fmla="*/ 24 w 24"/>
                <a:gd name="T81" fmla="*/ 34 h 68"/>
                <a:gd name="T82" fmla="*/ 24 w 24"/>
                <a:gd name="T83" fmla="*/ 30 h 68"/>
                <a:gd name="T84" fmla="*/ 24 w 24"/>
                <a:gd name="T85" fmla="*/ 28 h 68"/>
                <a:gd name="T86" fmla="*/ 24 w 24"/>
                <a:gd name="T87" fmla="*/ 26 h 68"/>
                <a:gd name="T88" fmla="*/ 22 w 24"/>
                <a:gd name="T89" fmla="*/ 20 h 68"/>
                <a:gd name="T90" fmla="*/ 20 w 24"/>
                <a:gd name="T91" fmla="*/ 14 h 68"/>
                <a:gd name="T92" fmla="*/ 18 w 24"/>
                <a:gd name="T93" fmla="*/ 12 h 68"/>
                <a:gd name="T94" fmla="*/ 16 w 24"/>
                <a:gd name="T95" fmla="*/ 10 h 68"/>
                <a:gd name="T96" fmla="*/ 14 w 24"/>
                <a:gd name="T97" fmla="*/ 10 h 68"/>
                <a:gd name="T98" fmla="*/ 12 w 24"/>
                <a:gd name="T99" fmla="*/ 6 h 68"/>
                <a:gd name="T100" fmla="*/ 14 w 24"/>
                <a:gd name="T101" fmla="*/ 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" h="68">
                  <a:moveTo>
                    <a:pt x="14" y="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0" y="30"/>
                  </a:lnTo>
                  <a:lnTo>
                    <a:pt x="10" y="32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10" y="38"/>
                  </a:lnTo>
                  <a:lnTo>
                    <a:pt x="10" y="42"/>
                  </a:lnTo>
                  <a:lnTo>
                    <a:pt x="12" y="44"/>
                  </a:lnTo>
                  <a:lnTo>
                    <a:pt x="12" y="52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2"/>
                  </a:lnTo>
                  <a:lnTo>
                    <a:pt x="12" y="64"/>
                  </a:lnTo>
                  <a:lnTo>
                    <a:pt x="12" y="66"/>
                  </a:lnTo>
                  <a:lnTo>
                    <a:pt x="14" y="66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2"/>
                  </a:lnTo>
                  <a:lnTo>
                    <a:pt x="24" y="60"/>
                  </a:lnTo>
                  <a:lnTo>
                    <a:pt x="24" y="56"/>
                  </a:lnTo>
                  <a:lnTo>
                    <a:pt x="22" y="52"/>
                  </a:lnTo>
                  <a:lnTo>
                    <a:pt x="22" y="38"/>
                  </a:lnTo>
                  <a:lnTo>
                    <a:pt x="22" y="36"/>
                  </a:lnTo>
                  <a:lnTo>
                    <a:pt x="24" y="34"/>
                  </a:lnTo>
                  <a:lnTo>
                    <a:pt x="24" y="30"/>
                  </a:lnTo>
                  <a:lnTo>
                    <a:pt x="24" y="28"/>
                  </a:lnTo>
                  <a:lnTo>
                    <a:pt x="24" y="26"/>
                  </a:lnTo>
                  <a:lnTo>
                    <a:pt x="22" y="20"/>
                  </a:lnTo>
                  <a:lnTo>
                    <a:pt x="20" y="14"/>
                  </a:lnTo>
                  <a:lnTo>
                    <a:pt x="18" y="12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2" y="6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0" name="Country : Niger"/>
            <p:cNvSpPr>
              <a:spLocks/>
            </p:cNvSpPr>
            <p:nvPr/>
          </p:nvSpPr>
          <p:spPr bwMode="auto">
            <a:xfrm>
              <a:off x="4385654" y="3527118"/>
              <a:ext cx="393170" cy="307164"/>
            </a:xfrm>
            <a:custGeom>
              <a:avLst/>
              <a:gdLst>
                <a:gd name="T0" fmla="*/ 42 w 192"/>
                <a:gd name="T1" fmla="*/ 146 h 150"/>
                <a:gd name="T2" fmla="*/ 36 w 192"/>
                <a:gd name="T3" fmla="*/ 142 h 150"/>
                <a:gd name="T4" fmla="*/ 30 w 192"/>
                <a:gd name="T5" fmla="*/ 142 h 150"/>
                <a:gd name="T6" fmla="*/ 28 w 192"/>
                <a:gd name="T7" fmla="*/ 144 h 150"/>
                <a:gd name="T8" fmla="*/ 24 w 192"/>
                <a:gd name="T9" fmla="*/ 140 h 150"/>
                <a:gd name="T10" fmla="*/ 26 w 192"/>
                <a:gd name="T11" fmla="*/ 136 h 150"/>
                <a:gd name="T12" fmla="*/ 24 w 192"/>
                <a:gd name="T13" fmla="*/ 134 h 150"/>
                <a:gd name="T14" fmla="*/ 18 w 192"/>
                <a:gd name="T15" fmla="*/ 136 h 150"/>
                <a:gd name="T16" fmla="*/ 12 w 192"/>
                <a:gd name="T17" fmla="*/ 128 h 150"/>
                <a:gd name="T18" fmla="*/ 0 w 192"/>
                <a:gd name="T19" fmla="*/ 116 h 150"/>
                <a:gd name="T20" fmla="*/ 2 w 192"/>
                <a:gd name="T21" fmla="*/ 110 h 150"/>
                <a:gd name="T22" fmla="*/ 6 w 192"/>
                <a:gd name="T23" fmla="*/ 108 h 150"/>
                <a:gd name="T24" fmla="*/ 18 w 192"/>
                <a:gd name="T25" fmla="*/ 108 h 150"/>
                <a:gd name="T26" fmla="*/ 26 w 192"/>
                <a:gd name="T27" fmla="*/ 106 h 150"/>
                <a:gd name="T28" fmla="*/ 32 w 192"/>
                <a:gd name="T29" fmla="*/ 104 h 150"/>
                <a:gd name="T30" fmla="*/ 40 w 192"/>
                <a:gd name="T31" fmla="*/ 102 h 150"/>
                <a:gd name="T32" fmla="*/ 48 w 192"/>
                <a:gd name="T33" fmla="*/ 96 h 150"/>
                <a:gd name="T34" fmla="*/ 50 w 192"/>
                <a:gd name="T35" fmla="*/ 90 h 150"/>
                <a:gd name="T36" fmla="*/ 52 w 192"/>
                <a:gd name="T37" fmla="*/ 54 h 150"/>
                <a:gd name="T38" fmla="*/ 86 w 192"/>
                <a:gd name="T39" fmla="*/ 36 h 150"/>
                <a:gd name="T40" fmla="*/ 164 w 192"/>
                <a:gd name="T41" fmla="*/ 6 h 150"/>
                <a:gd name="T42" fmla="*/ 178 w 192"/>
                <a:gd name="T43" fmla="*/ 4 h 150"/>
                <a:gd name="T44" fmla="*/ 186 w 192"/>
                <a:gd name="T45" fmla="*/ 22 h 150"/>
                <a:gd name="T46" fmla="*/ 184 w 192"/>
                <a:gd name="T47" fmla="*/ 28 h 150"/>
                <a:gd name="T48" fmla="*/ 192 w 192"/>
                <a:gd name="T49" fmla="*/ 42 h 150"/>
                <a:gd name="T50" fmla="*/ 186 w 192"/>
                <a:gd name="T51" fmla="*/ 68 h 150"/>
                <a:gd name="T52" fmla="*/ 166 w 192"/>
                <a:gd name="T53" fmla="*/ 108 h 150"/>
                <a:gd name="T54" fmla="*/ 164 w 192"/>
                <a:gd name="T55" fmla="*/ 110 h 150"/>
                <a:gd name="T56" fmla="*/ 162 w 192"/>
                <a:gd name="T57" fmla="*/ 110 h 150"/>
                <a:gd name="T58" fmla="*/ 162 w 192"/>
                <a:gd name="T59" fmla="*/ 126 h 150"/>
                <a:gd name="T60" fmla="*/ 160 w 192"/>
                <a:gd name="T61" fmla="*/ 130 h 150"/>
                <a:gd name="T62" fmla="*/ 156 w 192"/>
                <a:gd name="T63" fmla="*/ 130 h 150"/>
                <a:gd name="T64" fmla="*/ 154 w 192"/>
                <a:gd name="T65" fmla="*/ 132 h 150"/>
                <a:gd name="T66" fmla="*/ 152 w 192"/>
                <a:gd name="T67" fmla="*/ 132 h 150"/>
                <a:gd name="T68" fmla="*/ 146 w 192"/>
                <a:gd name="T69" fmla="*/ 134 h 150"/>
                <a:gd name="T70" fmla="*/ 138 w 192"/>
                <a:gd name="T71" fmla="*/ 132 h 150"/>
                <a:gd name="T72" fmla="*/ 130 w 192"/>
                <a:gd name="T73" fmla="*/ 132 h 150"/>
                <a:gd name="T74" fmla="*/ 120 w 192"/>
                <a:gd name="T75" fmla="*/ 132 h 150"/>
                <a:gd name="T76" fmla="*/ 114 w 192"/>
                <a:gd name="T77" fmla="*/ 138 h 150"/>
                <a:gd name="T78" fmla="*/ 108 w 192"/>
                <a:gd name="T79" fmla="*/ 136 h 150"/>
                <a:gd name="T80" fmla="*/ 100 w 192"/>
                <a:gd name="T81" fmla="*/ 134 h 150"/>
                <a:gd name="T82" fmla="*/ 98 w 192"/>
                <a:gd name="T83" fmla="*/ 132 h 150"/>
                <a:gd name="T84" fmla="*/ 94 w 192"/>
                <a:gd name="T85" fmla="*/ 130 h 150"/>
                <a:gd name="T86" fmla="*/ 90 w 192"/>
                <a:gd name="T87" fmla="*/ 132 h 150"/>
                <a:gd name="T88" fmla="*/ 86 w 192"/>
                <a:gd name="T89" fmla="*/ 132 h 150"/>
                <a:gd name="T90" fmla="*/ 84 w 192"/>
                <a:gd name="T91" fmla="*/ 134 h 150"/>
                <a:gd name="T92" fmla="*/ 78 w 192"/>
                <a:gd name="T93" fmla="*/ 128 h 150"/>
                <a:gd name="T94" fmla="*/ 74 w 192"/>
                <a:gd name="T95" fmla="*/ 126 h 150"/>
                <a:gd name="T96" fmla="*/ 70 w 192"/>
                <a:gd name="T97" fmla="*/ 124 h 150"/>
                <a:gd name="T98" fmla="*/ 64 w 192"/>
                <a:gd name="T99" fmla="*/ 124 h 150"/>
                <a:gd name="T100" fmla="*/ 62 w 192"/>
                <a:gd name="T101" fmla="*/ 124 h 150"/>
                <a:gd name="T102" fmla="*/ 56 w 192"/>
                <a:gd name="T103" fmla="*/ 124 h 150"/>
                <a:gd name="T104" fmla="*/ 52 w 192"/>
                <a:gd name="T105" fmla="*/ 126 h 150"/>
                <a:gd name="T106" fmla="*/ 50 w 192"/>
                <a:gd name="T107" fmla="*/ 126 h 150"/>
                <a:gd name="T108" fmla="*/ 46 w 192"/>
                <a:gd name="T109" fmla="*/ 130 h 150"/>
                <a:gd name="T110" fmla="*/ 46 w 192"/>
                <a:gd name="T111" fmla="*/ 132 h 150"/>
                <a:gd name="T112" fmla="*/ 48 w 192"/>
                <a:gd name="T113" fmla="*/ 136 h 150"/>
                <a:gd name="T114" fmla="*/ 48 w 192"/>
                <a:gd name="T115" fmla="*/ 138 h 150"/>
                <a:gd name="T116" fmla="*/ 44 w 192"/>
                <a:gd name="T117" fmla="*/ 140 h 150"/>
                <a:gd name="T118" fmla="*/ 42 w 192"/>
                <a:gd name="T119" fmla="*/ 144 h 150"/>
                <a:gd name="T120" fmla="*/ 46 w 192"/>
                <a:gd name="T121" fmla="*/ 146 h 150"/>
                <a:gd name="T122" fmla="*/ 44 w 192"/>
                <a:gd name="T12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2" h="150">
                  <a:moveTo>
                    <a:pt x="44" y="150"/>
                  </a:moveTo>
                  <a:lnTo>
                    <a:pt x="42" y="146"/>
                  </a:lnTo>
                  <a:lnTo>
                    <a:pt x="38" y="146"/>
                  </a:lnTo>
                  <a:lnTo>
                    <a:pt x="36" y="142"/>
                  </a:lnTo>
                  <a:lnTo>
                    <a:pt x="32" y="140"/>
                  </a:lnTo>
                  <a:lnTo>
                    <a:pt x="30" y="142"/>
                  </a:lnTo>
                  <a:lnTo>
                    <a:pt x="32" y="142"/>
                  </a:lnTo>
                  <a:lnTo>
                    <a:pt x="28" y="144"/>
                  </a:lnTo>
                  <a:lnTo>
                    <a:pt x="26" y="144"/>
                  </a:lnTo>
                  <a:lnTo>
                    <a:pt x="24" y="140"/>
                  </a:lnTo>
                  <a:lnTo>
                    <a:pt x="26" y="138"/>
                  </a:lnTo>
                  <a:lnTo>
                    <a:pt x="26" y="136"/>
                  </a:lnTo>
                  <a:lnTo>
                    <a:pt x="24" y="134"/>
                  </a:lnTo>
                  <a:lnTo>
                    <a:pt x="24" y="134"/>
                  </a:lnTo>
                  <a:lnTo>
                    <a:pt x="22" y="132"/>
                  </a:lnTo>
                  <a:lnTo>
                    <a:pt x="18" y="136"/>
                  </a:lnTo>
                  <a:lnTo>
                    <a:pt x="12" y="132"/>
                  </a:lnTo>
                  <a:lnTo>
                    <a:pt x="12" y="128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2" y="112"/>
                  </a:lnTo>
                  <a:lnTo>
                    <a:pt x="2" y="110"/>
                  </a:lnTo>
                  <a:lnTo>
                    <a:pt x="4" y="108"/>
                  </a:lnTo>
                  <a:lnTo>
                    <a:pt x="6" y="108"/>
                  </a:lnTo>
                  <a:lnTo>
                    <a:pt x="14" y="108"/>
                  </a:lnTo>
                  <a:lnTo>
                    <a:pt x="18" y="108"/>
                  </a:lnTo>
                  <a:lnTo>
                    <a:pt x="22" y="106"/>
                  </a:lnTo>
                  <a:lnTo>
                    <a:pt x="26" y="106"/>
                  </a:lnTo>
                  <a:lnTo>
                    <a:pt x="30" y="106"/>
                  </a:lnTo>
                  <a:lnTo>
                    <a:pt x="32" y="104"/>
                  </a:lnTo>
                  <a:lnTo>
                    <a:pt x="36" y="104"/>
                  </a:lnTo>
                  <a:lnTo>
                    <a:pt x="40" y="102"/>
                  </a:lnTo>
                  <a:lnTo>
                    <a:pt x="46" y="98"/>
                  </a:lnTo>
                  <a:lnTo>
                    <a:pt x="48" y="96"/>
                  </a:lnTo>
                  <a:lnTo>
                    <a:pt x="48" y="92"/>
                  </a:lnTo>
                  <a:lnTo>
                    <a:pt x="50" y="90"/>
                  </a:lnTo>
                  <a:lnTo>
                    <a:pt x="50" y="78"/>
                  </a:lnTo>
                  <a:lnTo>
                    <a:pt x="52" y="54"/>
                  </a:lnTo>
                  <a:lnTo>
                    <a:pt x="70" y="50"/>
                  </a:lnTo>
                  <a:lnTo>
                    <a:pt x="86" y="36"/>
                  </a:lnTo>
                  <a:lnTo>
                    <a:pt x="142" y="0"/>
                  </a:lnTo>
                  <a:lnTo>
                    <a:pt x="164" y="6"/>
                  </a:lnTo>
                  <a:lnTo>
                    <a:pt x="166" y="8"/>
                  </a:lnTo>
                  <a:lnTo>
                    <a:pt x="178" y="4"/>
                  </a:lnTo>
                  <a:lnTo>
                    <a:pt x="178" y="6"/>
                  </a:lnTo>
                  <a:lnTo>
                    <a:pt x="186" y="22"/>
                  </a:lnTo>
                  <a:lnTo>
                    <a:pt x="184" y="26"/>
                  </a:lnTo>
                  <a:lnTo>
                    <a:pt x="184" y="28"/>
                  </a:lnTo>
                  <a:lnTo>
                    <a:pt x="192" y="38"/>
                  </a:lnTo>
                  <a:lnTo>
                    <a:pt x="192" y="42"/>
                  </a:lnTo>
                  <a:lnTo>
                    <a:pt x="190" y="44"/>
                  </a:lnTo>
                  <a:lnTo>
                    <a:pt x="186" y="68"/>
                  </a:lnTo>
                  <a:lnTo>
                    <a:pt x="188" y="86"/>
                  </a:lnTo>
                  <a:lnTo>
                    <a:pt x="166" y="108"/>
                  </a:lnTo>
                  <a:lnTo>
                    <a:pt x="166" y="108"/>
                  </a:lnTo>
                  <a:lnTo>
                    <a:pt x="164" y="110"/>
                  </a:lnTo>
                  <a:lnTo>
                    <a:pt x="164" y="110"/>
                  </a:lnTo>
                  <a:lnTo>
                    <a:pt x="162" y="110"/>
                  </a:lnTo>
                  <a:lnTo>
                    <a:pt x="164" y="126"/>
                  </a:lnTo>
                  <a:lnTo>
                    <a:pt x="162" y="126"/>
                  </a:lnTo>
                  <a:lnTo>
                    <a:pt x="160" y="128"/>
                  </a:lnTo>
                  <a:lnTo>
                    <a:pt x="160" y="130"/>
                  </a:lnTo>
                  <a:lnTo>
                    <a:pt x="158" y="130"/>
                  </a:lnTo>
                  <a:lnTo>
                    <a:pt x="156" y="130"/>
                  </a:lnTo>
                  <a:lnTo>
                    <a:pt x="154" y="130"/>
                  </a:lnTo>
                  <a:lnTo>
                    <a:pt x="154" y="132"/>
                  </a:lnTo>
                  <a:lnTo>
                    <a:pt x="152" y="132"/>
                  </a:lnTo>
                  <a:lnTo>
                    <a:pt x="152" y="132"/>
                  </a:lnTo>
                  <a:lnTo>
                    <a:pt x="148" y="134"/>
                  </a:lnTo>
                  <a:lnTo>
                    <a:pt x="146" y="134"/>
                  </a:lnTo>
                  <a:lnTo>
                    <a:pt x="142" y="134"/>
                  </a:lnTo>
                  <a:lnTo>
                    <a:pt x="138" y="132"/>
                  </a:lnTo>
                  <a:lnTo>
                    <a:pt x="132" y="130"/>
                  </a:lnTo>
                  <a:lnTo>
                    <a:pt x="130" y="132"/>
                  </a:lnTo>
                  <a:lnTo>
                    <a:pt x="124" y="132"/>
                  </a:lnTo>
                  <a:lnTo>
                    <a:pt x="120" y="132"/>
                  </a:lnTo>
                  <a:lnTo>
                    <a:pt x="118" y="136"/>
                  </a:lnTo>
                  <a:lnTo>
                    <a:pt x="114" y="138"/>
                  </a:lnTo>
                  <a:lnTo>
                    <a:pt x="112" y="138"/>
                  </a:lnTo>
                  <a:lnTo>
                    <a:pt x="108" y="136"/>
                  </a:lnTo>
                  <a:lnTo>
                    <a:pt x="104" y="136"/>
                  </a:lnTo>
                  <a:lnTo>
                    <a:pt x="100" y="134"/>
                  </a:lnTo>
                  <a:lnTo>
                    <a:pt x="98" y="132"/>
                  </a:lnTo>
                  <a:lnTo>
                    <a:pt x="98" y="132"/>
                  </a:lnTo>
                  <a:lnTo>
                    <a:pt x="96" y="130"/>
                  </a:lnTo>
                  <a:lnTo>
                    <a:pt x="94" y="130"/>
                  </a:lnTo>
                  <a:lnTo>
                    <a:pt x="94" y="130"/>
                  </a:lnTo>
                  <a:lnTo>
                    <a:pt x="90" y="132"/>
                  </a:lnTo>
                  <a:lnTo>
                    <a:pt x="88" y="132"/>
                  </a:lnTo>
                  <a:lnTo>
                    <a:pt x="86" y="132"/>
                  </a:lnTo>
                  <a:lnTo>
                    <a:pt x="84" y="134"/>
                  </a:lnTo>
                  <a:lnTo>
                    <a:pt x="84" y="134"/>
                  </a:lnTo>
                  <a:lnTo>
                    <a:pt x="80" y="132"/>
                  </a:lnTo>
                  <a:lnTo>
                    <a:pt x="78" y="128"/>
                  </a:lnTo>
                  <a:lnTo>
                    <a:pt x="76" y="128"/>
                  </a:lnTo>
                  <a:lnTo>
                    <a:pt x="74" y="126"/>
                  </a:lnTo>
                  <a:lnTo>
                    <a:pt x="72" y="126"/>
                  </a:lnTo>
                  <a:lnTo>
                    <a:pt x="70" y="124"/>
                  </a:lnTo>
                  <a:lnTo>
                    <a:pt x="66" y="124"/>
                  </a:lnTo>
                  <a:lnTo>
                    <a:pt x="64" y="124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58" y="124"/>
                  </a:lnTo>
                  <a:lnTo>
                    <a:pt x="56" y="124"/>
                  </a:lnTo>
                  <a:lnTo>
                    <a:pt x="54" y="124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50" y="126"/>
                  </a:lnTo>
                  <a:lnTo>
                    <a:pt x="48" y="128"/>
                  </a:lnTo>
                  <a:lnTo>
                    <a:pt x="46" y="130"/>
                  </a:lnTo>
                  <a:lnTo>
                    <a:pt x="48" y="132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48" y="136"/>
                  </a:lnTo>
                  <a:lnTo>
                    <a:pt x="48" y="136"/>
                  </a:lnTo>
                  <a:lnTo>
                    <a:pt x="48" y="138"/>
                  </a:lnTo>
                  <a:lnTo>
                    <a:pt x="46" y="138"/>
                  </a:lnTo>
                  <a:lnTo>
                    <a:pt x="44" y="140"/>
                  </a:lnTo>
                  <a:lnTo>
                    <a:pt x="44" y="142"/>
                  </a:lnTo>
                  <a:lnTo>
                    <a:pt x="42" y="144"/>
                  </a:lnTo>
                  <a:lnTo>
                    <a:pt x="44" y="146"/>
                  </a:lnTo>
                  <a:lnTo>
                    <a:pt x="46" y="146"/>
                  </a:lnTo>
                  <a:lnTo>
                    <a:pt x="46" y="148"/>
                  </a:lnTo>
                  <a:lnTo>
                    <a:pt x="44" y="1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1" name="Country : Nigeria"/>
            <p:cNvSpPr>
              <a:spLocks/>
            </p:cNvSpPr>
            <p:nvPr/>
          </p:nvSpPr>
          <p:spPr bwMode="auto">
            <a:xfrm>
              <a:off x="4455278" y="3781040"/>
              <a:ext cx="294877" cy="253922"/>
            </a:xfrm>
            <a:custGeom>
              <a:avLst/>
              <a:gdLst>
                <a:gd name="T0" fmla="*/ 134 w 144"/>
                <a:gd name="T1" fmla="*/ 8 h 124"/>
                <a:gd name="T2" fmla="*/ 126 w 144"/>
                <a:gd name="T3" fmla="*/ 4 h 124"/>
                <a:gd name="T4" fmla="*/ 122 w 144"/>
                <a:gd name="T5" fmla="*/ 6 h 124"/>
                <a:gd name="T6" fmla="*/ 118 w 144"/>
                <a:gd name="T7" fmla="*/ 8 h 124"/>
                <a:gd name="T8" fmla="*/ 112 w 144"/>
                <a:gd name="T9" fmla="*/ 10 h 124"/>
                <a:gd name="T10" fmla="*/ 98 w 144"/>
                <a:gd name="T11" fmla="*/ 6 h 124"/>
                <a:gd name="T12" fmla="*/ 86 w 144"/>
                <a:gd name="T13" fmla="*/ 8 h 124"/>
                <a:gd name="T14" fmla="*/ 78 w 144"/>
                <a:gd name="T15" fmla="*/ 14 h 124"/>
                <a:gd name="T16" fmla="*/ 66 w 144"/>
                <a:gd name="T17" fmla="*/ 10 h 124"/>
                <a:gd name="T18" fmla="*/ 62 w 144"/>
                <a:gd name="T19" fmla="*/ 6 h 124"/>
                <a:gd name="T20" fmla="*/ 56 w 144"/>
                <a:gd name="T21" fmla="*/ 8 h 124"/>
                <a:gd name="T22" fmla="*/ 50 w 144"/>
                <a:gd name="T23" fmla="*/ 10 h 124"/>
                <a:gd name="T24" fmla="*/ 44 w 144"/>
                <a:gd name="T25" fmla="*/ 4 h 124"/>
                <a:gd name="T26" fmla="*/ 38 w 144"/>
                <a:gd name="T27" fmla="*/ 2 h 124"/>
                <a:gd name="T28" fmla="*/ 30 w 144"/>
                <a:gd name="T29" fmla="*/ 0 h 124"/>
                <a:gd name="T30" fmla="*/ 24 w 144"/>
                <a:gd name="T31" fmla="*/ 0 h 124"/>
                <a:gd name="T32" fmla="*/ 18 w 144"/>
                <a:gd name="T33" fmla="*/ 2 h 124"/>
                <a:gd name="T34" fmla="*/ 14 w 144"/>
                <a:gd name="T35" fmla="*/ 4 h 124"/>
                <a:gd name="T36" fmla="*/ 12 w 144"/>
                <a:gd name="T37" fmla="*/ 8 h 124"/>
                <a:gd name="T38" fmla="*/ 14 w 144"/>
                <a:gd name="T39" fmla="*/ 12 h 124"/>
                <a:gd name="T40" fmla="*/ 10 w 144"/>
                <a:gd name="T41" fmla="*/ 16 h 124"/>
                <a:gd name="T42" fmla="*/ 10 w 144"/>
                <a:gd name="T43" fmla="*/ 22 h 124"/>
                <a:gd name="T44" fmla="*/ 10 w 144"/>
                <a:gd name="T45" fmla="*/ 26 h 124"/>
                <a:gd name="T46" fmla="*/ 14 w 144"/>
                <a:gd name="T47" fmla="*/ 34 h 124"/>
                <a:gd name="T48" fmla="*/ 14 w 144"/>
                <a:gd name="T49" fmla="*/ 42 h 124"/>
                <a:gd name="T50" fmla="*/ 10 w 144"/>
                <a:gd name="T51" fmla="*/ 46 h 124"/>
                <a:gd name="T52" fmla="*/ 10 w 144"/>
                <a:gd name="T53" fmla="*/ 50 h 124"/>
                <a:gd name="T54" fmla="*/ 6 w 144"/>
                <a:gd name="T55" fmla="*/ 56 h 124"/>
                <a:gd name="T56" fmla="*/ 2 w 144"/>
                <a:gd name="T57" fmla="*/ 60 h 124"/>
                <a:gd name="T58" fmla="*/ 0 w 144"/>
                <a:gd name="T59" fmla="*/ 64 h 124"/>
                <a:gd name="T60" fmla="*/ 0 w 144"/>
                <a:gd name="T61" fmla="*/ 70 h 124"/>
                <a:gd name="T62" fmla="*/ 0 w 144"/>
                <a:gd name="T63" fmla="*/ 74 h 124"/>
                <a:gd name="T64" fmla="*/ 0 w 144"/>
                <a:gd name="T65" fmla="*/ 82 h 124"/>
                <a:gd name="T66" fmla="*/ 0 w 144"/>
                <a:gd name="T67" fmla="*/ 92 h 124"/>
                <a:gd name="T68" fmla="*/ 10 w 144"/>
                <a:gd name="T69" fmla="*/ 94 h 124"/>
                <a:gd name="T70" fmla="*/ 26 w 144"/>
                <a:gd name="T71" fmla="*/ 110 h 124"/>
                <a:gd name="T72" fmla="*/ 30 w 144"/>
                <a:gd name="T73" fmla="*/ 120 h 124"/>
                <a:gd name="T74" fmla="*/ 50 w 144"/>
                <a:gd name="T75" fmla="*/ 122 h 124"/>
                <a:gd name="T76" fmla="*/ 60 w 144"/>
                <a:gd name="T77" fmla="*/ 120 h 124"/>
                <a:gd name="T78" fmla="*/ 66 w 144"/>
                <a:gd name="T79" fmla="*/ 116 h 124"/>
                <a:gd name="T80" fmla="*/ 70 w 144"/>
                <a:gd name="T81" fmla="*/ 118 h 124"/>
                <a:gd name="T82" fmla="*/ 74 w 144"/>
                <a:gd name="T83" fmla="*/ 110 h 124"/>
                <a:gd name="T84" fmla="*/ 74 w 144"/>
                <a:gd name="T85" fmla="*/ 104 h 124"/>
                <a:gd name="T86" fmla="*/ 80 w 144"/>
                <a:gd name="T87" fmla="*/ 98 h 124"/>
                <a:gd name="T88" fmla="*/ 84 w 144"/>
                <a:gd name="T89" fmla="*/ 92 h 124"/>
                <a:gd name="T90" fmla="*/ 88 w 144"/>
                <a:gd name="T91" fmla="*/ 88 h 124"/>
                <a:gd name="T92" fmla="*/ 94 w 144"/>
                <a:gd name="T93" fmla="*/ 90 h 124"/>
                <a:gd name="T94" fmla="*/ 100 w 144"/>
                <a:gd name="T95" fmla="*/ 96 h 124"/>
                <a:gd name="T96" fmla="*/ 106 w 144"/>
                <a:gd name="T97" fmla="*/ 92 h 124"/>
                <a:gd name="T98" fmla="*/ 108 w 144"/>
                <a:gd name="T99" fmla="*/ 88 h 124"/>
                <a:gd name="T100" fmla="*/ 110 w 144"/>
                <a:gd name="T101" fmla="*/ 82 h 124"/>
                <a:gd name="T102" fmla="*/ 114 w 144"/>
                <a:gd name="T103" fmla="*/ 74 h 124"/>
                <a:gd name="T104" fmla="*/ 122 w 144"/>
                <a:gd name="T105" fmla="*/ 66 h 124"/>
                <a:gd name="T106" fmla="*/ 122 w 144"/>
                <a:gd name="T107" fmla="*/ 58 h 124"/>
                <a:gd name="T108" fmla="*/ 130 w 144"/>
                <a:gd name="T109" fmla="*/ 52 h 124"/>
                <a:gd name="T110" fmla="*/ 130 w 144"/>
                <a:gd name="T111" fmla="*/ 44 h 124"/>
                <a:gd name="T112" fmla="*/ 134 w 144"/>
                <a:gd name="T113" fmla="*/ 36 h 124"/>
                <a:gd name="T114" fmla="*/ 138 w 144"/>
                <a:gd name="T115" fmla="*/ 34 h 124"/>
                <a:gd name="T116" fmla="*/ 144 w 144"/>
                <a:gd name="T117" fmla="*/ 30 h 124"/>
                <a:gd name="T118" fmla="*/ 142 w 144"/>
                <a:gd name="T119" fmla="*/ 22 h 124"/>
                <a:gd name="T120" fmla="*/ 138 w 144"/>
                <a:gd name="T121" fmla="*/ 16 h 124"/>
                <a:gd name="T122" fmla="*/ 136 w 144"/>
                <a:gd name="T123" fmla="*/ 1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4" h="124">
                  <a:moveTo>
                    <a:pt x="136" y="10"/>
                  </a:moveTo>
                  <a:lnTo>
                    <a:pt x="136" y="10"/>
                  </a:lnTo>
                  <a:lnTo>
                    <a:pt x="134" y="8"/>
                  </a:lnTo>
                  <a:lnTo>
                    <a:pt x="132" y="4"/>
                  </a:lnTo>
                  <a:lnTo>
                    <a:pt x="128" y="2"/>
                  </a:lnTo>
                  <a:lnTo>
                    <a:pt x="126" y="4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6"/>
                  </a:lnTo>
                  <a:lnTo>
                    <a:pt x="120" y="6"/>
                  </a:lnTo>
                  <a:lnTo>
                    <a:pt x="120" y="8"/>
                  </a:lnTo>
                  <a:lnTo>
                    <a:pt x="118" y="8"/>
                  </a:lnTo>
                  <a:lnTo>
                    <a:pt x="116" y="10"/>
                  </a:lnTo>
                  <a:lnTo>
                    <a:pt x="114" y="12"/>
                  </a:lnTo>
                  <a:lnTo>
                    <a:pt x="112" y="10"/>
                  </a:lnTo>
                  <a:lnTo>
                    <a:pt x="108" y="10"/>
                  </a:lnTo>
                  <a:lnTo>
                    <a:pt x="104" y="8"/>
                  </a:lnTo>
                  <a:lnTo>
                    <a:pt x="98" y="6"/>
                  </a:lnTo>
                  <a:lnTo>
                    <a:pt x="96" y="8"/>
                  </a:lnTo>
                  <a:lnTo>
                    <a:pt x="90" y="8"/>
                  </a:lnTo>
                  <a:lnTo>
                    <a:pt x="86" y="8"/>
                  </a:lnTo>
                  <a:lnTo>
                    <a:pt x="84" y="12"/>
                  </a:lnTo>
                  <a:lnTo>
                    <a:pt x="80" y="14"/>
                  </a:lnTo>
                  <a:lnTo>
                    <a:pt x="78" y="14"/>
                  </a:lnTo>
                  <a:lnTo>
                    <a:pt x="74" y="12"/>
                  </a:lnTo>
                  <a:lnTo>
                    <a:pt x="70" y="12"/>
                  </a:lnTo>
                  <a:lnTo>
                    <a:pt x="66" y="10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2" y="6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56" y="8"/>
                  </a:lnTo>
                  <a:lnTo>
                    <a:pt x="54" y="8"/>
                  </a:lnTo>
                  <a:lnTo>
                    <a:pt x="52" y="8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46" y="8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0" y="16"/>
                  </a:lnTo>
                  <a:lnTo>
                    <a:pt x="10" y="18"/>
                  </a:lnTo>
                  <a:lnTo>
                    <a:pt x="8" y="20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0" y="30"/>
                  </a:lnTo>
                  <a:lnTo>
                    <a:pt x="14" y="34"/>
                  </a:lnTo>
                  <a:lnTo>
                    <a:pt x="14" y="36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2" y="42"/>
                  </a:lnTo>
                  <a:lnTo>
                    <a:pt x="10" y="44"/>
                  </a:lnTo>
                  <a:lnTo>
                    <a:pt x="10" y="46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0" y="50"/>
                  </a:lnTo>
                  <a:lnTo>
                    <a:pt x="8" y="50"/>
                  </a:lnTo>
                  <a:lnTo>
                    <a:pt x="8" y="52"/>
                  </a:lnTo>
                  <a:lnTo>
                    <a:pt x="6" y="56"/>
                  </a:lnTo>
                  <a:lnTo>
                    <a:pt x="6" y="58"/>
                  </a:lnTo>
                  <a:lnTo>
                    <a:pt x="4" y="58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0" y="82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0" y="92"/>
                  </a:lnTo>
                  <a:lnTo>
                    <a:pt x="0" y="94"/>
                  </a:lnTo>
                  <a:lnTo>
                    <a:pt x="6" y="96"/>
                  </a:lnTo>
                  <a:lnTo>
                    <a:pt x="10" y="94"/>
                  </a:lnTo>
                  <a:lnTo>
                    <a:pt x="18" y="98"/>
                  </a:lnTo>
                  <a:lnTo>
                    <a:pt x="24" y="104"/>
                  </a:lnTo>
                  <a:lnTo>
                    <a:pt x="26" y="110"/>
                  </a:lnTo>
                  <a:lnTo>
                    <a:pt x="26" y="114"/>
                  </a:lnTo>
                  <a:lnTo>
                    <a:pt x="28" y="114"/>
                  </a:lnTo>
                  <a:lnTo>
                    <a:pt x="30" y="120"/>
                  </a:lnTo>
                  <a:lnTo>
                    <a:pt x="32" y="122"/>
                  </a:lnTo>
                  <a:lnTo>
                    <a:pt x="38" y="124"/>
                  </a:lnTo>
                  <a:lnTo>
                    <a:pt x="50" y="122"/>
                  </a:lnTo>
                  <a:lnTo>
                    <a:pt x="52" y="122"/>
                  </a:lnTo>
                  <a:lnTo>
                    <a:pt x="54" y="122"/>
                  </a:lnTo>
                  <a:lnTo>
                    <a:pt x="60" y="120"/>
                  </a:lnTo>
                  <a:lnTo>
                    <a:pt x="62" y="120"/>
                  </a:lnTo>
                  <a:lnTo>
                    <a:pt x="64" y="120"/>
                  </a:lnTo>
                  <a:lnTo>
                    <a:pt x="66" y="116"/>
                  </a:lnTo>
                  <a:lnTo>
                    <a:pt x="68" y="118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70" y="116"/>
                  </a:lnTo>
                  <a:lnTo>
                    <a:pt x="72" y="112"/>
                  </a:lnTo>
                  <a:lnTo>
                    <a:pt x="74" y="110"/>
                  </a:lnTo>
                  <a:lnTo>
                    <a:pt x="74" y="106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2"/>
                  </a:lnTo>
                  <a:lnTo>
                    <a:pt x="76" y="100"/>
                  </a:lnTo>
                  <a:lnTo>
                    <a:pt x="80" y="98"/>
                  </a:lnTo>
                  <a:lnTo>
                    <a:pt x="80" y="96"/>
                  </a:lnTo>
                  <a:lnTo>
                    <a:pt x="84" y="94"/>
                  </a:lnTo>
                  <a:lnTo>
                    <a:pt x="84" y="92"/>
                  </a:lnTo>
                  <a:lnTo>
                    <a:pt x="84" y="90"/>
                  </a:lnTo>
                  <a:lnTo>
                    <a:pt x="88" y="90"/>
                  </a:lnTo>
                  <a:lnTo>
                    <a:pt x="88" y="88"/>
                  </a:lnTo>
                  <a:lnTo>
                    <a:pt x="88" y="88"/>
                  </a:lnTo>
                  <a:lnTo>
                    <a:pt x="92" y="90"/>
                  </a:lnTo>
                  <a:lnTo>
                    <a:pt x="94" y="90"/>
                  </a:lnTo>
                  <a:lnTo>
                    <a:pt x="96" y="92"/>
                  </a:lnTo>
                  <a:lnTo>
                    <a:pt x="98" y="94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4" y="94"/>
                  </a:lnTo>
                  <a:lnTo>
                    <a:pt x="106" y="92"/>
                  </a:lnTo>
                  <a:lnTo>
                    <a:pt x="106" y="90"/>
                  </a:lnTo>
                  <a:lnTo>
                    <a:pt x="106" y="88"/>
                  </a:lnTo>
                  <a:lnTo>
                    <a:pt x="108" y="88"/>
                  </a:lnTo>
                  <a:lnTo>
                    <a:pt x="110" y="86"/>
                  </a:lnTo>
                  <a:lnTo>
                    <a:pt x="110" y="84"/>
                  </a:lnTo>
                  <a:lnTo>
                    <a:pt x="110" y="82"/>
                  </a:lnTo>
                  <a:lnTo>
                    <a:pt x="114" y="78"/>
                  </a:lnTo>
                  <a:lnTo>
                    <a:pt x="114" y="76"/>
                  </a:lnTo>
                  <a:lnTo>
                    <a:pt x="114" y="74"/>
                  </a:lnTo>
                  <a:lnTo>
                    <a:pt x="116" y="72"/>
                  </a:lnTo>
                  <a:lnTo>
                    <a:pt x="118" y="68"/>
                  </a:lnTo>
                  <a:lnTo>
                    <a:pt x="122" y="66"/>
                  </a:lnTo>
                  <a:lnTo>
                    <a:pt x="122" y="64"/>
                  </a:lnTo>
                  <a:lnTo>
                    <a:pt x="122" y="62"/>
                  </a:lnTo>
                  <a:lnTo>
                    <a:pt x="122" y="58"/>
                  </a:lnTo>
                  <a:lnTo>
                    <a:pt x="124" y="56"/>
                  </a:lnTo>
                  <a:lnTo>
                    <a:pt x="128" y="56"/>
                  </a:lnTo>
                  <a:lnTo>
                    <a:pt x="130" y="52"/>
                  </a:lnTo>
                  <a:lnTo>
                    <a:pt x="130" y="50"/>
                  </a:lnTo>
                  <a:lnTo>
                    <a:pt x="130" y="46"/>
                  </a:lnTo>
                  <a:lnTo>
                    <a:pt x="130" y="44"/>
                  </a:lnTo>
                  <a:lnTo>
                    <a:pt x="130" y="42"/>
                  </a:lnTo>
                  <a:lnTo>
                    <a:pt x="132" y="38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36" y="34"/>
                  </a:lnTo>
                  <a:lnTo>
                    <a:pt x="138" y="34"/>
                  </a:lnTo>
                  <a:lnTo>
                    <a:pt x="140" y="32"/>
                  </a:lnTo>
                  <a:lnTo>
                    <a:pt x="142" y="30"/>
                  </a:lnTo>
                  <a:lnTo>
                    <a:pt x="144" y="30"/>
                  </a:lnTo>
                  <a:lnTo>
                    <a:pt x="142" y="26"/>
                  </a:lnTo>
                  <a:lnTo>
                    <a:pt x="142" y="24"/>
                  </a:lnTo>
                  <a:lnTo>
                    <a:pt x="142" y="22"/>
                  </a:lnTo>
                  <a:lnTo>
                    <a:pt x="140" y="22"/>
                  </a:lnTo>
                  <a:lnTo>
                    <a:pt x="138" y="20"/>
                  </a:lnTo>
                  <a:lnTo>
                    <a:pt x="138" y="16"/>
                  </a:lnTo>
                  <a:lnTo>
                    <a:pt x="138" y="14"/>
                  </a:lnTo>
                  <a:lnTo>
                    <a:pt x="136" y="10"/>
                  </a:lnTo>
                  <a:lnTo>
                    <a:pt x="136" y="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2" name="Country : Sao Tome"/>
            <p:cNvSpPr>
              <a:spLocks/>
            </p:cNvSpPr>
            <p:nvPr/>
          </p:nvSpPr>
          <p:spPr bwMode="auto">
            <a:xfrm>
              <a:off x="4541284" y="4133254"/>
              <a:ext cx="8191" cy="8191"/>
            </a:xfrm>
            <a:custGeom>
              <a:avLst/>
              <a:gdLst>
                <a:gd name="T0" fmla="*/ 0 w 4"/>
                <a:gd name="T1" fmla="*/ 4 h 4"/>
                <a:gd name="T2" fmla="*/ 0 w 4"/>
                <a:gd name="T3" fmla="*/ 2 h 4"/>
                <a:gd name="T4" fmla="*/ 2 w 4"/>
                <a:gd name="T5" fmla="*/ 0 h 4"/>
                <a:gd name="T6" fmla="*/ 4 w 4"/>
                <a:gd name="T7" fmla="*/ 2 h 4"/>
                <a:gd name="T8" fmla="*/ 2 w 4"/>
                <a:gd name="T9" fmla="*/ 4 h 4"/>
                <a:gd name="T10" fmla="*/ 2 w 4"/>
                <a:gd name="T11" fmla="*/ 4 h 4"/>
                <a:gd name="T12" fmla="*/ 0 w 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5" name="Country : Gabon"/>
            <p:cNvSpPr>
              <a:spLocks/>
            </p:cNvSpPr>
            <p:nvPr/>
          </p:nvSpPr>
          <p:spPr bwMode="auto">
            <a:xfrm>
              <a:off x="4598621" y="4084108"/>
              <a:ext cx="147439" cy="159725"/>
            </a:xfrm>
            <a:custGeom>
              <a:avLst/>
              <a:gdLst>
                <a:gd name="T0" fmla="*/ 32 w 72"/>
                <a:gd name="T1" fmla="*/ 2 h 78"/>
                <a:gd name="T2" fmla="*/ 36 w 72"/>
                <a:gd name="T3" fmla="*/ 2 h 78"/>
                <a:gd name="T4" fmla="*/ 40 w 72"/>
                <a:gd name="T5" fmla="*/ 0 h 78"/>
                <a:gd name="T6" fmla="*/ 44 w 72"/>
                <a:gd name="T7" fmla="*/ 0 h 78"/>
                <a:gd name="T8" fmla="*/ 48 w 72"/>
                <a:gd name="T9" fmla="*/ 0 h 78"/>
                <a:gd name="T10" fmla="*/ 50 w 72"/>
                <a:gd name="T11" fmla="*/ 2 h 78"/>
                <a:gd name="T12" fmla="*/ 54 w 72"/>
                <a:gd name="T13" fmla="*/ 2 h 78"/>
                <a:gd name="T14" fmla="*/ 56 w 72"/>
                <a:gd name="T15" fmla="*/ 2 h 78"/>
                <a:gd name="T16" fmla="*/ 54 w 72"/>
                <a:gd name="T17" fmla="*/ 4 h 78"/>
                <a:gd name="T18" fmla="*/ 56 w 72"/>
                <a:gd name="T19" fmla="*/ 10 h 78"/>
                <a:gd name="T20" fmla="*/ 56 w 72"/>
                <a:gd name="T21" fmla="*/ 14 h 78"/>
                <a:gd name="T22" fmla="*/ 58 w 72"/>
                <a:gd name="T23" fmla="*/ 14 h 78"/>
                <a:gd name="T24" fmla="*/ 64 w 72"/>
                <a:gd name="T25" fmla="*/ 14 h 78"/>
                <a:gd name="T26" fmla="*/ 70 w 72"/>
                <a:gd name="T27" fmla="*/ 12 h 78"/>
                <a:gd name="T28" fmla="*/ 72 w 72"/>
                <a:gd name="T29" fmla="*/ 16 h 78"/>
                <a:gd name="T30" fmla="*/ 72 w 72"/>
                <a:gd name="T31" fmla="*/ 20 h 78"/>
                <a:gd name="T32" fmla="*/ 70 w 72"/>
                <a:gd name="T33" fmla="*/ 22 h 78"/>
                <a:gd name="T34" fmla="*/ 66 w 72"/>
                <a:gd name="T35" fmla="*/ 26 h 78"/>
                <a:gd name="T36" fmla="*/ 68 w 72"/>
                <a:gd name="T37" fmla="*/ 28 h 78"/>
                <a:gd name="T38" fmla="*/ 66 w 72"/>
                <a:gd name="T39" fmla="*/ 30 h 78"/>
                <a:gd name="T40" fmla="*/ 64 w 72"/>
                <a:gd name="T41" fmla="*/ 30 h 78"/>
                <a:gd name="T42" fmla="*/ 66 w 72"/>
                <a:gd name="T43" fmla="*/ 32 h 78"/>
                <a:gd name="T44" fmla="*/ 68 w 72"/>
                <a:gd name="T45" fmla="*/ 34 h 78"/>
                <a:gd name="T46" fmla="*/ 70 w 72"/>
                <a:gd name="T47" fmla="*/ 38 h 78"/>
                <a:gd name="T48" fmla="*/ 72 w 72"/>
                <a:gd name="T49" fmla="*/ 42 h 78"/>
                <a:gd name="T50" fmla="*/ 68 w 72"/>
                <a:gd name="T51" fmla="*/ 56 h 78"/>
                <a:gd name="T52" fmla="*/ 68 w 72"/>
                <a:gd name="T53" fmla="*/ 60 h 78"/>
                <a:gd name="T54" fmla="*/ 66 w 72"/>
                <a:gd name="T55" fmla="*/ 58 h 78"/>
                <a:gd name="T56" fmla="*/ 60 w 72"/>
                <a:gd name="T57" fmla="*/ 58 h 78"/>
                <a:gd name="T58" fmla="*/ 58 w 72"/>
                <a:gd name="T59" fmla="*/ 58 h 78"/>
                <a:gd name="T60" fmla="*/ 52 w 72"/>
                <a:gd name="T61" fmla="*/ 58 h 78"/>
                <a:gd name="T62" fmla="*/ 48 w 72"/>
                <a:gd name="T63" fmla="*/ 52 h 78"/>
                <a:gd name="T64" fmla="*/ 48 w 72"/>
                <a:gd name="T65" fmla="*/ 56 h 78"/>
                <a:gd name="T66" fmla="*/ 42 w 72"/>
                <a:gd name="T67" fmla="*/ 58 h 78"/>
                <a:gd name="T68" fmla="*/ 40 w 72"/>
                <a:gd name="T69" fmla="*/ 60 h 78"/>
                <a:gd name="T70" fmla="*/ 36 w 72"/>
                <a:gd name="T71" fmla="*/ 60 h 78"/>
                <a:gd name="T72" fmla="*/ 32 w 72"/>
                <a:gd name="T73" fmla="*/ 62 h 78"/>
                <a:gd name="T74" fmla="*/ 34 w 72"/>
                <a:gd name="T75" fmla="*/ 66 h 78"/>
                <a:gd name="T76" fmla="*/ 38 w 72"/>
                <a:gd name="T77" fmla="*/ 64 h 78"/>
                <a:gd name="T78" fmla="*/ 40 w 72"/>
                <a:gd name="T79" fmla="*/ 66 h 78"/>
                <a:gd name="T80" fmla="*/ 40 w 72"/>
                <a:gd name="T81" fmla="*/ 76 h 78"/>
                <a:gd name="T82" fmla="*/ 36 w 72"/>
                <a:gd name="T83" fmla="*/ 72 h 78"/>
                <a:gd name="T84" fmla="*/ 34 w 72"/>
                <a:gd name="T85" fmla="*/ 74 h 78"/>
                <a:gd name="T86" fmla="*/ 32 w 72"/>
                <a:gd name="T87" fmla="*/ 76 h 78"/>
                <a:gd name="T88" fmla="*/ 30 w 72"/>
                <a:gd name="T89" fmla="*/ 78 h 78"/>
                <a:gd name="T90" fmla="*/ 26 w 72"/>
                <a:gd name="T91" fmla="*/ 76 h 78"/>
                <a:gd name="T92" fmla="*/ 20 w 72"/>
                <a:gd name="T93" fmla="*/ 70 h 78"/>
                <a:gd name="T94" fmla="*/ 12 w 72"/>
                <a:gd name="T95" fmla="*/ 62 h 78"/>
                <a:gd name="T96" fmla="*/ 10 w 72"/>
                <a:gd name="T97" fmla="*/ 58 h 78"/>
                <a:gd name="T98" fmla="*/ 6 w 72"/>
                <a:gd name="T99" fmla="*/ 54 h 78"/>
                <a:gd name="T100" fmla="*/ 4 w 72"/>
                <a:gd name="T101" fmla="*/ 48 h 78"/>
                <a:gd name="T102" fmla="*/ 2 w 72"/>
                <a:gd name="T103" fmla="*/ 44 h 78"/>
                <a:gd name="T104" fmla="*/ 0 w 72"/>
                <a:gd name="T105" fmla="*/ 38 h 78"/>
                <a:gd name="T106" fmla="*/ 6 w 72"/>
                <a:gd name="T107" fmla="*/ 36 h 78"/>
                <a:gd name="T108" fmla="*/ 6 w 72"/>
                <a:gd name="T109" fmla="*/ 26 h 78"/>
                <a:gd name="T110" fmla="*/ 14 w 72"/>
                <a:gd name="T111" fmla="*/ 26 h 78"/>
                <a:gd name="T112" fmla="*/ 8 w 72"/>
                <a:gd name="T113" fmla="*/ 22 h 78"/>
                <a:gd name="T114" fmla="*/ 10 w 72"/>
                <a:gd name="T115" fmla="*/ 18 h 78"/>
                <a:gd name="T116" fmla="*/ 12 w 72"/>
                <a:gd name="T117" fmla="*/ 16 h 78"/>
                <a:gd name="T118" fmla="*/ 16 w 72"/>
                <a:gd name="T119" fmla="*/ 18 h 78"/>
                <a:gd name="T120" fmla="*/ 32 w 72"/>
                <a:gd name="T121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" h="78">
                  <a:moveTo>
                    <a:pt x="32" y="2"/>
                  </a:moveTo>
                  <a:lnTo>
                    <a:pt x="32" y="2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6" y="2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4" y="4"/>
                  </a:lnTo>
                  <a:lnTo>
                    <a:pt x="56" y="8"/>
                  </a:lnTo>
                  <a:lnTo>
                    <a:pt x="56" y="10"/>
                  </a:lnTo>
                  <a:lnTo>
                    <a:pt x="56" y="12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8" y="14"/>
                  </a:lnTo>
                  <a:lnTo>
                    <a:pt x="60" y="14"/>
                  </a:lnTo>
                  <a:lnTo>
                    <a:pt x="64" y="14"/>
                  </a:lnTo>
                  <a:lnTo>
                    <a:pt x="66" y="12"/>
                  </a:lnTo>
                  <a:lnTo>
                    <a:pt x="70" y="12"/>
                  </a:lnTo>
                  <a:lnTo>
                    <a:pt x="72" y="14"/>
                  </a:lnTo>
                  <a:lnTo>
                    <a:pt x="72" y="16"/>
                  </a:lnTo>
                  <a:lnTo>
                    <a:pt x="70" y="18"/>
                  </a:lnTo>
                  <a:lnTo>
                    <a:pt x="72" y="20"/>
                  </a:lnTo>
                  <a:lnTo>
                    <a:pt x="72" y="22"/>
                  </a:lnTo>
                  <a:lnTo>
                    <a:pt x="70" y="22"/>
                  </a:lnTo>
                  <a:lnTo>
                    <a:pt x="66" y="24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8" y="28"/>
                  </a:lnTo>
                  <a:lnTo>
                    <a:pt x="66" y="28"/>
                  </a:lnTo>
                  <a:lnTo>
                    <a:pt x="66" y="30"/>
                  </a:lnTo>
                  <a:lnTo>
                    <a:pt x="64" y="30"/>
                  </a:lnTo>
                  <a:lnTo>
                    <a:pt x="64" y="30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70" y="36"/>
                  </a:lnTo>
                  <a:lnTo>
                    <a:pt x="70" y="38"/>
                  </a:lnTo>
                  <a:lnTo>
                    <a:pt x="72" y="40"/>
                  </a:lnTo>
                  <a:lnTo>
                    <a:pt x="72" y="42"/>
                  </a:lnTo>
                  <a:lnTo>
                    <a:pt x="70" y="46"/>
                  </a:lnTo>
                  <a:lnTo>
                    <a:pt x="68" y="56"/>
                  </a:lnTo>
                  <a:lnTo>
                    <a:pt x="68" y="58"/>
                  </a:lnTo>
                  <a:lnTo>
                    <a:pt x="68" y="60"/>
                  </a:lnTo>
                  <a:lnTo>
                    <a:pt x="66" y="60"/>
                  </a:lnTo>
                  <a:lnTo>
                    <a:pt x="66" y="58"/>
                  </a:lnTo>
                  <a:lnTo>
                    <a:pt x="64" y="58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8" y="58"/>
                  </a:lnTo>
                  <a:lnTo>
                    <a:pt x="54" y="60"/>
                  </a:lnTo>
                  <a:lnTo>
                    <a:pt x="52" y="58"/>
                  </a:lnTo>
                  <a:lnTo>
                    <a:pt x="50" y="52"/>
                  </a:lnTo>
                  <a:lnTo>
                    <a:pt x="48" y="52"/>
                  </a:lnTo>
                  <a:lnTo>
                    <a:pt x="48" y="54"/>
                  </a:lnTo>
                  <a:lnTo>
                    <a:pt x="48" y="56"/>
                  </a:lnTo>
                  <a:lnTo>
                    <a:pt x="48" y="58"/>
                  </a:lnTo>
                  <a:lnTo>
                    <a:pt x="42" y="58"/>
                  </a:lnTo>
                  <a:lnTo>
                    <a:pt x="40" y="58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4" y="60"/>
                  </a:lnTo>
                  <a:lnTo>
                    <a:pt x="32" y="62"/>
                  </a:lnTo>
                  <a:lnTo>
                    <a:pt x="34" y="62"/>
                  </a:lnTo>
                  <a:lnTo>
                    <a:pt x="34" y="66"/>
                  </a:lnTo>
                  <a:lnTo>
                    <a:pt x="36" y="64"/>
                  </a:lnTo>
                  <a:lnTo>
                    <a:pt x="38" y="64"/>
                  </a:lnTo>
                  <a:lnTo>
                    <a:pt x="38" y="66"/>
                  </a:lnTo>
                  <a:lnTo>
                    <a:pt x="40" y="66"/>
                  </a:lnTo>
                  <a:lnTo>
                    <a:pt x="40" y="74"/>
                  </a:lnTo>
                  <a:lnTo>
                    <a:pt x="40" y="76"/>
                  </a:lnTo>
                  <a:lnTo>
                    <a:pt x="38" y="72"/>
                  </a:lnTo>
                  <a:lnTo>
                    <a:pt x="36" y="72"/>
                  </a:lnTo>
                  <a:lnTo>
                    <a:pt x="36" y="74"/>
                  </a:lnTo>
                  <a:lnTo>
                    <a:pt x="34" y="74"/>
                  </a:lnTo>
                  <a:lnTo>
                    <a:pt x="32" y="74"/>
                  </a:lnTo>
                  <a:lnTo>
                    <a:pt x="32" y="76"/>
                  </a:lnTo>
                  <a:lnTo>
                    <a:pt x="30" y="78"/>
                  </a:lnTo>
                  <a:lnTo>
                    <a:pt x="30" y="78"/>
                  </a:lnTo>
                  <a:lnTo>
                    <a:pt x="28" y="78"/>
                  </a:lnTo>
                  <a:lnTo>
                    <a:pt x="26" y="76"/>
                  </a:lnTo>
                  <a:lnTo>
                    <a:pt x="22" y="74"/>
                  </a:lnTo>
                  <a:lnTo>
                    <a:pt x="20" y="70"/>
                  </a:lnTo>
                  <a:lnTo>
                    <a:pt x="16" y="66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0" y="58"/>
                  </a:lnTo>
                  <a:lnTo>
                    <a:pt x="8" y="56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4" y="48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4" y="38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6" y="26"/>
                  </a:lnTo>
                  <a:lnTo>
                    <a:pt x="8" y="28"/>
                  </a:lnTo>
                  <a:lnTo>
                    <a:pt x="14" y="26"/>
                  </a:lnTo>
                  <a:lnTo>
                    <a:pt x="10" y="26"/>
                  </a:lnTo>
                  <a:lnTo>
                    <a:pt x="8" y="22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6" y="18"/>
                  </a:lnTo>
                  <a:lnTo>
                    <a:pt x="32" y="18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" name="Country : Equatorial Guinea"/>
            <p:cNvSpPr>
              <a:spLocks/>
            </p:cNvSpPr>
            <p:nvPr/>
          </p:nvSpPr>
          <p:spPr bwMode="auto">
            <a:xfrm>
              <a:off x="4610908" y="4088204"/>
              <a:ext cx="53242" cy="32764"/>
            </a:xfrm>
            <a:custGeom>
              <a:avLst/>
              <a:gdLst>
                <a:gd name="T0" fmla="*/ 4 w 26"/>
                <a:gd name="T1" fmla="*/ 16 h 16"/>
                <a:gd name="T2" fmla="*/ 6 w 26"/>
                <a:gd name="T3" fmla="*/ 16 h 16"/>
                <a:gd name="T4" fmla="*/ 6 w 26"/>
                <a:gd name="T5" fmla="*/ 14 h 16"/>
                <a:gd name="T6" fmla="*/ 8 w 26"/>
                <a:gd name="T7" fmla="*/ 14 h 16"/>
                <a:gd name="T8" fmla="*/ 10 w 26"/>
                <a:gd name="T9" fmla="*/ 16 h 16"/>
                <a:gd name="T10" fmla="*/ 26 w 26"/>
                <a:gd name="T11" fmla="*/ 16 h 16"/>
                <a:gd name="T12" fmla="*/ 26 w 26"/>
                <a:gd name="T13" fmla="*/ 0 h 16"/>
                <a:gd name="T14" fmla="*/ 12 w 26"/>
                <a:gd name="T15" fmla="*/ 0 h 16"/>
                <a:gd name="T16" fmla="*/ 10 w 26"/>
                <a:gd name="T17" fmla="*/ 0 h 16"/>
                <a:gd name="T18" fmla="*/ 10 w 26"/>
                <a:gd name="T19" fmla="*/ 0 h 16"/>
                <a:gd name="T20" fmla="*/ 8 w 26"/>
                <a:gd name="T21" fmla="*/ 0 h 16"/>
                <a:gd name="T22" fmla="*/ 6 w 26"/>
                <a:gd name="T23" fmla="*/ 0 h 16"/>
                <a:gd name="T24" fmla="*/ 8 w 26"/>
                <a:gd name="T25" fmla="*/ 2 h 16"/>
                <a:gd name="T26" fmla="*/ 4 w 26"/>
                <a:gd name="T27" fmla="*/ 8 h 16"/>
                <a:gd name="T28" fmla="*/ 0 w 26"/>
                <a:gd name="T29" fmla="*/ 14 h 16"/>
                <a:gd name="T30" fmla="*/ 4 w 26"/>
                <a:gd name="T31" fmla="*/ 14 h 16"/>
                <a:gd name="T32" fmla="*/ 4 w 26"/>
                <a:gd name="T3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16">
                  <a:moveTo>
                    <a:pt x="4" y="16"/>
                  </a:moveTo>
                  <a:lnTo>
                    <a:pt x="6" y="16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10" y="16"/>
                  </a:lnTo>
                  <a:lnTo>
                    <a:pt x="26" y="16"/>
                  </a:lnTo>
                  <a:lnTo>
                    <a:pt x="26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4" y="8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9" name="Country : Tanzania"/>
            <p:cNvSpPr>
              <a:spLocks/>
            </p:cNvSpPr>
            <p:nvPr/>
          </p:nvSpPr>
          <p:spPr bwMode="auto">
            <a:xfrm>
              <a:off x="5126943" y="4166019"/>
              <a:ext cx="290782" cy="294877"/>
            </a:xfrm>
            <a:custGeom>
              <a:avLst/>
              <a:gdLst>
                <a:gd name="T0" fmla="*/ 18 w 142"/>
                <a:gd name="T1" fmla="*/ 2 h 144"/>
                <a:gd name="T2" fmla="*/ 60 w 142"/>
                <a:gd name="T3" fmla="*/ 0 h 144"/>
                <a:gd name="T4" fmla="*/ 108 w 142"/>
                <a:gd name="T5" fmla="*/ 32 h 144"/>
                <a:gd name="T6" fmla="*/ 126 w 142"/>
                <a:gd name="T7" fmla="*/ 46 h 144"/>
                <a:gd name="T8" fmla="*/ 126 w 142"/>
                <a:gd name="T9" fmla="*/ 50 h 144"/>
                <a:gd name="T10" fmla="*/ 120 w 142"/>
                <a:gd name="T11" fmla="*/ 64 h 144"/>
                <a:gd name="T12" fmla="*/ 126 w 142"/>
                <a:gd name="T13" fmla="*/ 74 h 144"/>
                <a:gd name="T14" fmla="*/ 130 w 142"/>
                <a:gd name="T15" fmla="*/ 78 h 144"/>
                <a:gd name="T16" fmla="*/ 126 w 142"/>
                <a:gd name="T17" fmla="*/ 82 h 144"/>
                <a:gd name="T18" fmla="*/ 128 w 142"/>
                <a:gd name="T19" fmla="*/ 92 h 144"/>
                <a:gd name="T20" fmla="*/ 128 w 142"/>
                <a:gd name="T21" fmla="*/ 100 h 144"/>
                <a:gd name="T22" fmla="*/ 128 w 142"/>
                <a:gd name="T23" fmla="*/ 104 h 144"/>
                <a:gd name="T24" fmla="*/ 130 w 142"/>
                <a:gd name="T25" fmla="*/ 108 h 144"/>
                <a:gd name="T26" fmla="*/ 136 w 142"/>
                <a:gd name="T27" fmla="*/ 118 h 144"/>
                <a:gd name="T28" fmla="*/ 142 w 142"/>
                <a:gd name="T29" fmla="*/ 122 h 144"/>
                <a:gd name="T30" fmla="*/ 140 w 142"/>
                <a:gd name="T31" fmla="*/ 124 h 144"/>
                <a:gd name="T32" fmla="*/ 134 w 142"/>
                <a:gd name="T33" fmla="*/ 126 h 144"/>
                <a:gd name="T34" fmla="*/ 128 w 142"/>
                <a:gd name="T35" fmla="*/ 130 h 144"/>
                <a:gd name="T36" fmla="*/ 122 w 142"/>
                <a:gd name="T37" fmla="*/ 130 h 144"/>
                <a:gd name="T38" fmla="*/ 114 w 142"/>
                <a:gd name="T39" fmla="*/ 134 h 144"/>
                <a:gd name="T40" fmla="*/ 108 w 142"/>
                <a:gd name="T41" fmla="*/ 132 h 144"/>
                <a:gd name="T42" fmla="*/ 108 w 142"/>
                <a:gd name="T43" fmla="*/ 136 h 144"/>
                <a:gd name="T44" fmla="*/ 100 w 142"/>
                <a:gd name="T45" fmla="*/ 136 h 144"/>
                <a:gd name="T46" fmla="*/ 96 w 142"/>
                <a:gd name="T47" fmla="*/ 134 h 144"/>
                <a:gd name="T48" fmla="*/ 92 w 142"/>
                <a:gd name="T49" fmla="*/ 138 h 144"/>
                <a:gd name="T50" fmla="*/ 86 w 142"/>
                <a:gd name="T51" fmla="*/ 136 h 144"/>
                <a:gd name="T52" fmla="*/ 82 w 142"/>
                <a:gd name="T53" fmla="*/ 134 h 144"/>
                <a:gd name="T54" fmla="*/ 80 w 142"/>
                <a:gd name="T55" fmla="*/ 134 h 144"/>
                <a:gd name="T56" fmla="*/ 64 w 142"/>
                <a:gd name="T57" fmla="*/ 144 h 144"/>
                <a:gd name="T58" fmla="*/ 58 w 142"/>
                <a:gd name="T59" fmla="*/ 114 h 144"/>
                <a:gd name="T60" fmla="*/ 56 w 142"/>
                <a:gd name="T61" fmla="*/ 110 h 144"/>
                <a:gd name="T62" fmla="*/ 52 w 142"/>
                <a:gd name="T63" fmla="*/ 110 h 144"/>
                <a:gd name="T64" fmla="*/ 50 w 142"/>
                <a:gd name="T65" fmla="*/ 110 h 144"/>
                <a:gd name="T66" fmla="*/ 46 w 142"/>
                <a:gd name="T67" fmla="*/ 108 h 144"/>
                <a:gd name="T68" fmla="*/ 44 w 142"/>
                <a:gd name="T69" fmla="*/ 106 h 144"/>
                <a:gd name="T70" fmla="*/ 40 w 142"/>
                <a:gd name="T71" fmla="*/ 102 h 144"/>
                <a:gd name="T72" fmla="*/ 30 w 142"/>
                <a:gd name="T73" fmla="*/ 100 h 144"/>
                <a:gd name="T74" fmla="*/ 26 w 142"/>
                <a:gd name="T75" fmla="*/ 96 h 144"/>
                <a:gd name="T76" fmla="*/ 22 w 142"/>
                <a:gd name="T77" fmla="*/ 96 h 144"/>
                <a:gd name="T78" fmla="*/ 6 w 142"/>
                <a:gd name="T79" fmla="*/ 72 h 144"/>
                <a:gd name="T80" fmla="*/ 8 w 142"/>
                <a:gd name="T81" fmla="*/ 46 h 144"/>
                <a:gd name="T82" fmla="*/ 16 w 142"/>
                <a:gd name="T83" fmla="*/ 38 h 144"/>
                <a:gd name="T84" fmla="*/ 22 w 142"/>
                <a:gd name="T85" fmla="*/ 34 h 144"/>
                <a:gd name="T86" fmla="*/ 20 w 142"/>
                <a:gd name="T87" fmla="*/ 28 h 144"/>
                <a:gd name="T88" fmla="*/ 18 w 142"/>
                <a:gd name="T89" fmla="*/ 24 h 144"/>
                <a:gd name="T90" fmla="*/ 18 w 142"/>
                <a:gd name="T91" fmla="*/ 22 h 144"/>
                <a:gd name="T92" fmla="*/ 22 w 142"/>
                <a:gd name="T93" fmla="*/ 20 h 144"/>
                <a:gd name="T94" fmla="*/ 22 w 142"/>
                <a:gd name="T95" fmla="*/ 14 h 144"/>
                <a:gd name="T96" fmla="*/ 20 w 142"/>
                <a:gd name="T97" fmla="*/ 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2" h="144">
                  <a:moveTo>
                    <a:pt x="16" y="4"/>
                  </a:moveTo>
                  <a:lnTo>
                    <a:pt x="18" y="2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34" y="2"/>
                  </a:lnTo>
                  <a:lnTo>
                    <a:pt x="60" y="0"/>
                  </a:lnTo>
                  <a:lnTo>
                    <a:pt x="106" y="28"/>
                  </a:lnTo>
                  <a:lnTo>
                    <a:pt x="110" y="32"/>
                  </a:lnTo>
                  <a:lnTo>
                    <a:pt x="108" y="32"/>
                  </a:lnTo>
                  <a:lnTo>
                    <a:pt x="110" y="34"/>
                  </a:lnTo>
                  <a:lnTo>
                    <a:pt x="110" y="3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26" y="48"/>
                  </a:lnTo>
                  <a:lnTo>
                    <a:pt x="126" y="50"/>
                  </a:lnTo>
                  <a:lnTo>
                    <a:pt x="126" y="50"/>
                  </a:lnTo>
                  <a:lnTo>
                    <a:pt x="122" y="58"/>
                  </a:lnTo>
                  <a:lnTo>
                    <a:pt x="120" y="64"/>
                  </a:lnTo>
                  <a:lnTo>
                    <a:pt x="120" y="66"/>
                  </a:lnTo>
                  <a:lnTo>
                    <a:pt x="124" y="70"/>
                  </a:lnTo>
                  <a:lnTo>
                    <a:pt x="126" y="74"/>
                  </a:lnTo>
                  <a:lnTo>
                    <a:pt x="128" y="72"/>
                  </a:lnTo>
                  <a:lnTo>
                    <a:pt x="130" y="78"/>
                  </a:lnTo>
                  <a:lnTo>
                    <a:pt x="130" y="78"/>
                  </a:lnTo>
                  <a:lnTo>
                    <a:pt x="128" y="78"/>
                  </a:lnTo>
                  <a:lnTo>
                    <a:pt x="126" y="80"/>
                  </a:lnTo>
                  <a:lnTo>
                    <a:pt x="126" y="82"/>
                  </a:lnTo>
                  <a:lnTo>
                    <a:pt x="126" y="88"/>
                  </a:lnTo>
                  <a:lnTo>
                    <a:pt x="128" y="90"/>
                  </a:lnTo>
                  <a:lnTo>
                    <a:pt x="128" y="92"/>
                  </a:lnTo>
                  <a:lnTo>
                    <a:pt x="126" y="94"/>
                  </a:lnTo>
                  <a:lnTo>
                    <a:pt x="126" y="96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2"/>
                  </a:lnTo>
                  <a:lnTo>
                    <a:pt x="128" y="104"/>
                  </a:lnTo>
                  <a:lnTo>
                    <a:pt x="130" y="104"/>
                  </a:lnTo>
                  <a:lnTo>
                    <a:pt x="128" y="108"/>
                  </a:lnTo>
                  <a:lnTo>
                    <a:pt x="130" y="108"/>
                  </a:lnTo>
                  <a:lnTo>
                    <a:pt x="132" y="112"/>
                  </a:lnTo>
                  <a:lnTo>
                    <a:pt x="130" y="114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42" y="122"/>
                  </a:lnTo>
                  <a:lnTo>
                    <a:pt x="142" y="122"/>
                  </a:lnTo>
                  <a:lnTo>
                    <a:pt x="142" y="122"/>
                  </a:lnTo>
                  <a:lnTo>
                    <a:pt x="142" y="122"/>
                  </a:lnTo>
                  <a:lnTo>
                    <a:pt x="140" y="124"/>
                  </a:lnTo>
                  <a:lnTo>
                    <a:pt x="138" y="124"/>
                  </a:lnTo>
                  <a:lnTo>
                    <a:pt x="136" y="126"/>
                  </a:lnTo>
                  <a:lnTo>
                    <a:pt x="134" y="126"/>
                  </a:lnTo>
                  <a:lnTo>
                    <a:pt x="132" y="128"/>
                  </a:lnTo>
                  <a:lnTo>
                    <a:pt x="130" y="130"/>
                  </a:lnTo>
                  <a:lnTo>
                    <a:pt x="128" y="130"/>
                  </a:lnTo>
                  <a:lnTo>
                    <a:pt x="126" y="130"/>
                  </a:lnTo>
                  <a:lnTo>
                    <a:pt x="124" y="132"/>
                  </a:lnTo>
                  <a:lnTo>
                    <a:pt x="122" y="130"/>
                  </a:lnTo>
                  <a:lnTo>
                    <a:pt x="118" y="132"/>
                  </a:lnTo>
                  <a:lnTo>
                    <a:pt x="116" y="132"/>
                  </a:lnTo>
                  <a:lnTo>
                    <a:pt x="114" y="134"/>
                  </a:lnTo>
                  <a:lnTo>
                    <a:pt x="112" y="132"/>
                  </a:lnTo>
                  <a:lnTo>
                    <a:pt x="110" y="132"/>
                  </a:lnTo>
                  <a:lnTo>
                    <a:pt x="108" y="132"/>
                  </a:lnTo>
                  <a:lnTo>
                    <a:pt x="108" y="132"/>
                  </a:lnTo>
                  <a:lnTo>
                    <a:pt x="108" y="134"/>
                  </a:lnTo>
                  <a:lnTo>
                    <a:pt x="108" y="136"/>
                  </a:lnTo>
                  <a:lnTo>
                    <a:pt x="104" y="136"/>
                  </a:lnTo>
                  <a:lnTo>
                    <a:pt x="102" y="136"/>
                  </a:lnTo>
                  <a:lnTo>
                    <a:pt x="100" y="136"/>
                  </a:lnTo>
                  <a:lnTo>
                    <a:pt x="98" y="136"/>
                  </a:lnTo>
                  <a:lnTo>
                    <a:pt x="98" y="136"/>
                  </a:lnTo>
                  <a:lnTo>
                    <a:pt x="96" y="134"/>
                  </a:lnTo>
                  <a:lnTo>
                    <a:pt x="96" y="136"/>
                  </a:lnTo>
                  <a:lnTo>
                    <a:pt x="94" y="136"/>
                  </a:lnTo>
                  <a:lnTo>
                    <a:pt x="92" y="138"/>
                  </a:lnTo>
                  <a:lnTo>
                    <a:pt x="88" y="138"/>
                  </a:lnTo>
                  <a:lnTo>
                    <a:pt x="88" y="138"/>
                  </a:lnTo>
                  <a:lnTo>
                    <a:pt x="86" y="136"/>
                  </a:lnTo>
                  <a:lnTo>
                    <a:pt x="86" y="136"/>
                  </a:lnTo>
                  <a:lnTo>
                    <a:pt x="84" y="134"/>
                  </a:lnTo>
                  <a:lnTo>
                    <a:pt x="82" y="134"/>
                  </a:lnTo>
                  <a:lnTo>
                    <a:pt x="82" y="134"/>
                  </a:lnTo>
                  <a:lnTo>
                    <a:pt x="80" y="134"/>
                  </a:lnTo>
                  <a:lnTo>
                    <a:pt x="80" y="134"/>
                  </a:lnTo>
                  <a:lnTo>
                    <a:pt x="78" y="136"/>
                  </a:lnTo>
                  <a:lnTo>
                    <a:pt x="66" y="136"/>
                  </a:lnTo>
                  <a:lnTo>
                    <a:pt x="64" y="144"/>
                  </a:lnTo>
                  <a:lnTo>
                    <a:pt x="64" y="124"/>
                  </a:lnTo>
                  <a:lnTo>
                    <a:pt x="62" y="118"/>
                  </a:lnTo>
                  <a:lnTo>
                    <a:pt x="58" y="114"/>
                  </a:lnTo>
                  <a:lnTo>
                    <a:pt x="58" y="112"/>
                  </a:lnTo>
                  <a:lnTo>
                    <a:pt x="56" y="112"/>
                  </a:lnTo>
                  <a:lnTo>
                    <a:pt x="56" y="110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2" y="110"/>
                  </a:lnTo>
                  <a:lnTo>
                    <a:pt x="52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4" y="106"/>
                  </a:lnTo>
                  <a:lnTo>
                    <a:pt x="42" y="104"/>
                  </a:lnTo>
                  <a:lnTo>
                    <a:pt x="40" y="104"/>
                  </a:lnTo>
                  <a:lnTo>
                    <a:pt x="40" y="102"/>
                  </a:lnTo>
                  <a:lnTo>
                    <a:pt x="38" y="102"/>
                  </a:lnTo>
                  <a:lnTo>
                    <a:pt x="32" y="100"/>
                  </a:lnTo>
                  <a:lnTo>
                    <a:pt x="30" y="100"/>
                  </a:lnTo>
                  <a:lnTo>
                    <a:pt x="28" y="98"/>
                  </a:lnTo>
                  <a:lnTo>
                    <a:pt x="28" y="98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24" y="96"/>
                  </a:lnTo>
                  <a:lnTo>
                    <a:pt x="22" y="96"/>
                  </a:lnTo>
                  <a:lnTo>
                    <a:pt x="18" y="94"/>
                  </a:lnTo>
                  <a:lnTo>
                    <a:pt x="14" y="84"/>
                  </a:lnTo>
                  <a:lnTo>
                    <a:pt x="6" y="72"/>
                  </a:lnTo>
                  <a:lnTo>
                    <a:pt x="2" y="56"/>
                  </a:lnTo>
                  <a:lnTo>
                    <a:pt x="0" y="46"/>
                  </a:lnTo>
                  <a:lnTo>
                    <a:pt x="8" y="46"/>
                  </a:lnTo>
                  <a:lnTo>
                    <a:pt x="12" y="44"/>
                  </a:lnTo>
                  <a:lnTo>
                    <a:pt x="14" y="42"/>
                  </a:lnTo>
                  <a:lnTo>
                    <a:pt x="16" y="38"/>
                  </a:lnTo>
                  <a:lnTo>
                    <a:pt x="18" y="36"/>
                  </a:lnTo>
                  <a:lnTo>
                    <a:pt x="20" y="36"/>
                  </a:lnTo>
                  <a:lnTo>
                    <a:pt x="22" y="34"/>
                  </a:lnTo>
                  <a:lnTo>
                    <a:pt x="22" y="32"/>
                  </a:lnTo>
                  <a:lnTo>
                    <a:pt x="22" y="28"/>
                  </a:lnTo>
                  <a:lnTo>
                    <a:pt x="20" y="28"/>
                  </a:lnTo>
                  <a:lnTo>
                    <a:pt x="20" y="26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2" y="10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8" y="6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0" name="Country : Rwanda"/>
            <p:cNvSpPr>
              <a:spLocks/>
            </p:cNvSpPr>
            <p:nvPr/>
          </p:nvSpPr>
          <p:spPr bwMode="auto">
            <a:xfrm>
              <a:off x="5122848" y="4174210"/>
              <a:ext cx="49146" cy="40955"/>
            </a:xfrm>
            <a:custGeom>
              <a:avLst/>
              <a:gdLst>
                <a:gd name="T0" fmla="*/ 6 w 24"/>
                <a:gd name="T1" fmla="*/ 2 h 20"/>
                <a:gd name="T2" fmla="*/ 6 w 24"/>
                <a:gd name="T3" fmla="*/ 2 h 20"/>
                <a:gd name="T4" fmla="*/ 8 w 24"/>
                <a:gd name="T5" fmla="*/ 2 h 20"/>
                <a:gd name="T6" fmla="*/ 12 w 24"/>
                <a:gd name="T7" fmla="*/ 0 h 20"/>
                <a:gd name="T8" fmla="*/ 12 w 24"/>
                <a:gd name="T9" fmla="*/ 2 h 20"/>
                <a:gd name="T10" fmla="*/ 14 w 24"/>
                <a:gd name="T11" fmla="*/ 2 h 20"/>
                <a:gd name="T12" fmla="*/ 16 w 24"/>
                <a:gd name="T13" fmla="*/ 2 h 20"/>
                <a:gd name="T14" fmla="*/ 16 w 24"/>
                <a:gd name="T15" fmla="*/ 2 h 20"/>
                <a:gd name="T16" fmla="*/ 16 w 24"/>
                <a:gd name="T17" fmla="*/ 0 h 20"/>
                <a:gd name="T18" fmla="*/ 18 w 24"/>
                <a:gd name="T19" fmla="*/ 0 h 20"/>
                <a:gd name="T20" fmla="*/ 20 w 24"/>
                <a:gd name="T21" fmla="*/ 2 h 20"/>
                <a:gd name="T22" fmla="*/ 22 w 24"/>
                <a:gd name="T23" fmla="*/ 4 h 20"/>
                <a:gd name="T24" fmla="*/ 22 w 24"/>
                <a:gd name="T25" fmla="*/ 4 h 20"/>
                <a:gd name="T26" fmla="*/ 24 w 24"/>
                <a:gd name="T27" fmla="*/ 6 h 20"/>
                <a:gd name="T28" fmla="*/ 24 w 24"/>
                <a:gd name="T29" fmla="*/ 10 h 20"/>
                <a:gd name="T30" fmla="*/ 24 w 24"/>
                <a:gd name="T31" fmla="*/ 12 h 20"/>
                <a:gd name="T32" fmla="*/ 24 w 24"/>
                <a:gd name="T33" fmla="*/ 14 h 20"/>
                <a:gd name="T34" fmla="*/ 24 w 24"/>
                <a:gd name="T35" fmla="*/ 16 h 20"/>
                <a:gd name="T36" fmla="*/ 22 w 24"/>
                <a:gd name="T37" fmla="*/ 16 h 20"/>
                <a:gd name="T38" fmla="*/ 20 w 24"/>
                <a:gd name="T39" fmla="*/ 18 h 20"/>
                <a:gd name="T40" fmla="*/ 20 w 24"/>
                <a:gd name="T41" fmla="*/ 18 h 20"/>
                <a:gd name="T42" fmla="*/ 20 w 24"/>
                <a:gd name="T43" fmla="*/ 16 h 20"/>
                <a:gd name="T44" fmla="*/ 20 w 24"/>
                <a:gd name="T45" fmla="*/ 16 h 20"/>
                <a:gd name="T46" fmla="*/ 18 w 24"/>
                <a:gd name="T47" fmla="*/ 16 h 20"/>
                <a:gd name="T48" fmla="*/ 18 w 24"/>
                <a:gd name="T49" fmla="*/ 14 h 20"/>
                <a:gd name="T50" fmla="*/ 16 w 24"/>
                <a:gd name="T51" fmla="*/ 14 h 20"/>
                <a:gd name="T52" fmla="*/ 14 w 24"/>
                <a:gd name="T53" fmla="*/ 12 h 20"/>
                <a:gd name="T54" fmla="*/ 14 w 24"/>
                <a:gd name="T55" fmla="*/ 12 h 20"/>
                <a:gd name="T56" fmla="*/ 14 w 24"/>
                <a:gd name="T57" fmla="*/ 14 h 20"/>
                <a:gd name="T58" fmla="*/ 12 w 24"/>
                <a:gd name="T59" fmla="*/ 18 h 20"/>
                <a:gd name="T60" fmla="*/ 12 w 24"/>
                <a:gd name="T61" fmla="*/ 20 h 20"/>
                <a:gd name="T62" fmla="*/ 10 w 24"/>
                <a:gd name="T63" fmla="*/ 20 h 20"/>
                <a:gd name="T64" fmla="*/ 8 w 24"/>
                <a:gd name="T65" fmla="*/ 20 h 20"/>
                <a:gd name="T66" fmla="*/ 8 w 24"/>
                <a:gd name="T67" fmla="*/ 20 h 20"/>
                <a:gd name="T68" fmla="*/ 6 w 24"/>
                <a:gd name="T69" fmla="*/ 20 h 20"/>
                <a:gd name="T70" fmla="*/ 4 w 24"/>
                <a:gd name="T71" fmla="*/ 20 h 20"/>
                <a:gd name="T72" fmla="*/ 4 w 24"/>
                <a:gd name="T73" fmla="*/ 18 h 20"/>
                <a:gd name="T74" fmla="*/ 2 w 24"/>
                <a:gd name="T75" fmla="*/ 16 h 20"/>
                <a:gd name="T76" fmla="*/ 0 w 24"/>
                <a:gd name="T77" fmla="*/ 16 h 20"/>
                <a:gd name="T78" fmla="*/ 0 w 24"/>
                <a:gd name="T79" fmla="*/ 18 h 20"/>
                <a:gd name="T80" fmla="*/ 0 w 24"/>
                <a:gd name="T81" fmla="*/ 16 h 20"/>
                <a:gd name="T82" fmla="*/ 2 w 24"/>
                <a:gd name="T83" fmla="*/ 8 h 20"/>
                <a:gd name="T84" fmla="*/ 4 w 24"/>
                <a:gd name="T85" fmla="*/ 4 h 20"/>
                <a:gd name="T86" fmla="*/ 6 w 24"/>
                <a:gd name="T8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" h="20">
                  <a:moveTo>
                    <a:pt x="6" y="2"/>
                  </a:moveTo>
                  <a:lnTo>
                    <a:pt x="6" y="2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4" y="6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24" y="16"/>
                  </a:lnTo>
                  <a:lnTo>
                    <a:pt x="22" y="16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2" name="Country : Democratic Republic of the Congo"/>
            <p:cNvSpPr>
              <a:spLocks/>
            </p:cNvSpPr>
            <p:nvPr/>
          </p:nvSpPr>
          <p:spPr bwMode="auto">
            <a:xfrm>
              <a:off x="4684627" y="4002198"/>
              <a:ext cx="491462" cy="491462"/>
            </a:xfrm>
            <a:custGeom>
              <a:avLst/>
              <a:gdLst>
                <a:gd name="T0" fmla="*/ 6 w 240"/>
                <a:gd name="T1" fmla="*/ 134 h 240"/>
                <a:gd name="T2" fmla="*/ 16 w 240"/>
                <a:gd name="T3" fmla="*/ 130 h 240"/>
                <a:gd name="T4" fmla="*/ 26 w 240"/>
                <a:gd name="T5" fmla="*/ 124 h 240"/>
                <a:gd name="T6" fmla="*/ 32 w 240"/>
                <a:gd name="T7" fmla="*/ 132 h 240"/>
                <a:gd name="T8" fmla="*/ 48 w 240"/>
                <a:gd name="T9" fmla="*/ 118 h 240"/>
                <a:gd name="T10" fmla="*/ 50 w 240"/>
                <a:gd name="T11" fmla="*/ 98 h 240"/>
                <a:gd name="T12" fmla="*/ 62 w 240"/>
                <a:gd name="T13" fmla="*/ 84 h 240"/>
                <a:gd name="T14" fmla="*/ 74 w 240"/>
                <a:gd name="T15" fmla="*/ 66 h 240"/>
                <a:gd name="T16" fmla="*/ 76 w 240"/>
                <a:gd name="T17" fmla="*/ 50 h 240"/>
                <a:gd name="T18" fmla="*/ 84 w 240"/>
                <a:gd name="T19" fmla="*/ 30 h 240"/>
                <a:gd name="T20" fmla="*/ 82 w 240"/>
                <a:gd name="T21" fmla="*/ 14 h 240"/>
                <a:gd name="T22" fmla="*/ 86 w 240"/>
                <a:gd name="T23" fmla="*/ 8 h 240"/>
                <a:gd name="T24" fmla="*/ 94 w 240"/>
                <a:gd name="T25" fmla="*/ 4 h 240"/>
                <a:gd name="T26" fmla="*/ 108 w 240"/>
                <a:gd name="T27" fmla="*/ 12 h 240"/>
                <a:gd name="T28" fmla="*/ 122 w 240"/>
                <a:gd name="T29" fmla="*/ 14 h 240"/>
                <a:gd name="T30" fmla="*/ 130 w 240"/>
                <a:gd name="T31" fmla="*/ 14 h 240"/>
                <a:gd name="T32" fmla="*/ 140 w 240"/>
                <a:gd name="T33" fmla="*/ 10 h 240"/>
                <a:gd name="T34" fmla="*/ 156 w 240"/>
                <a:gd name="T35" fmla="*/ 4 h 240"/>
                <a:gd name="T36" fmla="*/ 164 w 240"/>
                <a:gd name="T37" fmla="*/ 6 h 240"/>
                <a:gd name="T38" fmla="*/ 170 w 240"/>
                <a:gd name="T39" fmla="*/ 0 h 240"/>
                <a:gd name="T40" fmla="*/ 180 w 240"/>
                <a:gd name="T41" fmla="*/ 4 h 240"/>
                <a:gd name="T42" fmla="*/ 196 w 240"/>
                <a:gd name="T43" fmla="*/ 6 h 240"/>
                <a:gd name="T44" fmla="*/ 206 w 240"/>
                <a:gd name="T45" fmla="*/ 14 h 240"/>
                <a:gd name="T46" fmla="*/ 214 w 240"/>
                <a:gd name="T47" fmla="*/ 12 h 240"/>
                <a:gd name="T48" fmla="*/ 224 w 240"/>
                <a:gd name="T49" fmla="*/ 8 h 240"/>
                <a:gd name="T50" fmla="*/ 234 w 240"/>
                <a:gd name="T51" fmla="*/ 20 h 240"/>
                <a:gd name="T52" fmla="*/ 240 w 240"/>
                <a:gd name="T53" fmla="*/ 24 h 240"/>
                <a:gd name="T54" fmla="*/ 238 w 240"/>
                <a:gd name="T55" fmla="*/ 40 h 240"/>
                <a:gd name="T56" fmla="*/ 228 w 240"/>
                <a:gd name="T57" fmla="*/ 60 h 240"/>
                <a:gd name="T58" fmla="*/ 220 w 240"/>
                <a:gd name="T59" fmla="*/ 86 h 240"/>
                <a:gd name="T60" fmla="*/ 214 w 240"/>
                <a:gd name="T61" fmla="*/ 108 h 240"/>
                <a:gd name="T62" fmla="*/ 232 w 240"/>
                <a:gd name="T63" fmla="*/ 172 h 240"/>
                <a:gd name="T64" fmla="*/ 210 w 240"/>
                <a:gd name="T65" fmla="*/ 194 h 240"/>
                <a:gd name="T66" fmla="*/ 208 w 240"/>
                <a:gd name="T67" fmla="*/ 202 h 240"/>
                <a:gd name="T68" fmla="*/ 204 w 240"/>
                <a:gd name="T69" fmla="*/ 220 h 240"/>
                <a:gd name="T70" fmla="*/ 218 w 240"/>
                <a:gd name="T71" fmla="*/ 228 h 240"/>
                <a:gd name="T72" fmla="*/ 220 w 240"/>
                <a:gd name="T73" fmla="*/ 240 h 240"/>
                <a:gd name="T74" fmla="*/ 212 w 240"/>
                <a:gd name="T75" fmla="*/ 240 h 240"/>
                <a:gd name="T76" fmla="*/ 194 w 240"/>
                <a:gd name="T77" fmla="*/ 226 h 240"/>
                <a:gd name="T78" fmla="*/ 188 w 240"/>
                <a:gd name="T79" fmla="*/ 216 h 240"/>
                <a:gd name="T80" fmla="*/ 178 w 240"/>
                <a:gd name="T81" fmla="*/ 222 h 240"/>
                <a:gd name="T82" fmla="*/ 166 w 240"/>
                <a:gd name="T83" fmla="*/ 218 h 240"/>
                <a:gd name="T84" fmla="*/ 160 w 240"/>
                <a:gd name="T85" fmla="*/ 212 h 240"/>
                <a:gd name="T86" fmla="*/ 154 w 240"/>
                <a:gd name="T87" fmla="*/ 214 h 240"/>
                <a:gd name="T88" fmla="*/ 148 w 240"/>
                <a:gd name="T89" fmla="*/ 210 h 240"/>
                <a:gd name="T90" fmla="*/ 138 w 240"/>
                <a:gd name="T91" fmla="*/ 212 h 240"/>
                <a:gd name="T92" fmla="*/ 128 w 240"/>
                <a:gd name="T93" fmla="*/ 210 h 240"/>
                <a:gd name="T94" fmla="*/ 126 w 240"/>
                <a:gd name="T95" fmla="*/ 206 h 240"/>
                <a:gd name="T96" fmla="*/ 124 w 240"/>
                <a:gd name="T97" fmla="*/ 198 h 240"/>
                <a:gd name="T98" fmla="*/ 122 w 240"/>
                <a:gd name="T99" fmla="*/ 190 h 240"/>
                <a:gd name="T100" fmla="*/ 122 w 240"/>
                <a:gd name="T101" fmla="*/ 178 h 240"/>
                <a:gd name="T102" fmla="*/ 120 w 240"/>
                <a:gd name="T103" fmla="*/ 170 h 240"/>
                <a:gd name="T104" fmla="*/ 106 w 240"/>
                <a:gd name="T105" fmla="*/ 160 h 240"/>
                <a:gd name="T106" fmla="*/ 90 w 240"/>
                <a:gd name="T107" fmla="*/ 162 h 240"/>
                <a:gd name="T108" fmla="*/ 78 w 240"/>
                <a:gd name="T109" fmla="*/ 172 h 240"/>
                <a:gd name="T110" fmla="*/ 64 w 240"/>
                <a:gd name="T111" fmla="*/ 166 h 240"/>
                <a:gd name="T112" fmla="*/ 60 w 240"/>
                <a:gd name="T113" fmla="*/ 156 h 240"/>
                <a:gd name="T114" fmla="*/ 58 w 240"/>
                <a:gd name="T115" fmla="*/ 146 h 240"/>
                <a:gd name="T116" fmla="*/ 28 w 240"/>
                <a:gd name="T117" fmla="*/ 144 h 240"/>
                <a:gd name="T118" fmla="*/ 12 w 240"/>
                <a:gd name="T119" fmla="*/ 144 h 240"/>
                <a:gd name="T120" fmla="*/ 6 w 240"/>
                <a:gd name="T121" fmla="*/ 14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0" h="240">
                  <a:moveTo>
                    <a:pt x="0" y="144"/>
                  </a:moveTo>
                  <a:lnTo>
                    <a:pt x="2" y="142"/>
                  </a:lnTo>
                  <a:lnTo>
                    <a:pt x="4" y="142"/>
                  </a:lnTo>
                  <a:lnTo>
                    <a:pt x="6" y="140"/>
                  </a:lnTo>
                  <a:lnTo>
                    <a:pt x="6" y="136"/>
                  </a:lnTo>
                  <a:lnTo>
                    <a:pt x="6" y="134"/>
                  </a:lnTo>
                  <a:lnTo>
                    <a:pt x="10" y="132"/>
                  </a:lnTo>
                  <a:lnTo>
                    <a:pt x="12" y="130"/>
                  </a:lnTo>
                  <a:lnTo>
                    <a:pt x="14" y="130"/>
                  </a:lnTo>
                  <a:lnTo>
                    <a:pt x="16" y="128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18" y="130"/>
                  </a:lnTo>
                  <a:lnTo>
                    <a:pt x="20" y="130"/>
                  </a:lnTo>
                  <a:lnTo>
                    <a:pt x="20" y="126"/>
                  </a:lnTo>
                  <a:lnTo>
                    <a:pt x="22" y="126"/>
                  </a:lnTo>
                  <a:lnTo>
                    <a:pt x="24" y="126"/>
                  </a:lnTo>
                  <a:lnTo>
                    <a:pt x="26" y="124"/>
                  </a:lnTo>
                  <a:lnTo>
                    <a:pt x="30" y="124"/>
                  </a:lnTo>
                  <a:lnTo>
                    <a:pt x="30" y="124"/>
                  </a:lnTo>
                  <a:lnTo>
                    <a:pt x="28" y="128"/>
                  </a:lnTo>
                  <a:lnTo>
                    <a:pt x="30" y="128"/>
                  </a:lnTo>
                  <a:lnTo>
                    <a:pt x="30" y="130"/>
                  </a:lnTo>
                  <a:lnTo>
                    <a:pt x="32" y="132"/>
                  </a:lnTo>
                  <a:lnTo>
                    <a:pt x="36" y="130"/>
                  </a:lnTo>
                  <a:lnTo>
                    <a:pt x="38" y="128"/>
                  </a:lnTo>
                  <a:lnTo>
                    <a:pt x="42" y="122"/>
                  </a:lnTo>
                  <a:lnTo>
                    <a:pt x="44" y="120"/>
                  </a:lnTo>
                  <a:lnTo>
                    <a:pt x="46" y="120"/>
                  </a:lnTo>
                  <a:lnTo>
                    <a:pt x="48" y="118"/>
                  </a:lnTo>
                  <a:lnTo>
                    <a:pt x="50" y="116"/>
                  </a:lnTo>
                  <a:lnTo>
                    <a:pt x="50" y="114"/>
                  </a:lnTo>
                  <a:lnTo>
                    <a:pt x="50" y="110"/>
                  </a:lnTo>
                  <a:lnTo>
                    <a:pt x="52" y="102"/>
                  </a:lnTo>
                  <a:lnTo>
                    <a:pt x="50" y="102"/>
                  </a:lnTo>
                  <a:lnTo>
                    <a:pt x="50" y="98"/>
                  </a:lnTo>
                  <a:lnTo>
                    <a:pt x="52" y="96"/>
                  </a:lnTo>
                  <a:lnTo>
                    <a:pt x="56" y="92"/>
                  </a:lnTo>
                  <a:lnTo>
                    <a:pt x="56" y="88"/>
                  </a:lnTo>
                  <a:lnTo>
                    <a:pt x="58" y="86"/>
                  </a:lnTo>
                  <a:lnTo>
                    <a:pt x="60" y="84"/>
                  </a:lnTo>
                  <a:lnTo>
                    <a:pt x="62" y="84"/>
                  </a:lnTo>
                  <a:lnTo>
                    <a:pt x="64" y="82"/>
                  </a:lnTo>
                  <a:lnTo>
                    <a:pt x="66" y="82"/>
                  </a:lnTo>
                  <a:lnTo>
                    <a:pt x="70" y="76"/>
                  </a:lnTo>
                  <a:lnTo>
                    <a:pt x="70" y="72"/>
                  </a:lnTo>
                  <a:lnTo>
                    <a:pt x="72" y="68"/>
                  </a:lnTo>
                  <a:lnTo>
                    <a:pt x="74" y="66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4" y="58"/>
                  </a:lnTo>
                  <a:lnTo>
                    <a:pt x="74" y="56"/>
                  </a:lnTo>
                  <a:lnTo>
                    <a:pt x="74" y="52"/>
                  </a:lnTo>
                  <a:lnTo>
                    <a:pt x="76" y="50"/>
                  </a:lnTo>
                  <a:lnTo>
                    <a:pt x="76" y="48"/>
                  </a:lnTo>
                  <a:lnTo>
                    <a:pt x="76" y="46"/>
                  </a:lnTo>
                  <a:lnTo>
                    <a:pt x="76" y="40"/>
                  </a:lnTo>
                  <a:lnTo>
                    <a:pt x="82" y="34"/>
                  </a:lnTo>
                  <a:lnTo>
                    <a:pt x="82" y="32"/>
                  </a:lnTo>
                  <a:lnTo>
                    <a:pt x="84" y="30"/>
                  </a:lnTo>
                  <a:lnTo>
                    <a:pt x="84" y="26"/>
                  </a:lnTo>
                  <a:lnTo>
                    <a:pt x="82" y="22"/>
                  </a:lnTo>
                  <a:lnTo>
                    <a:pt x="84" y="20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4" y="12"/>
                  </a:lnTo>
                  <a:lnTo>
                    <a:pt x="86" y="12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6" y="8"/>
                  </a:lnTo>
                  <a:lnTo>
                    <a:pt x="88" y="6"/>
                  </a:lnTo>
                  <a:lnTo>
                    <a:pt x="90" y="6"/>
                  </a:lnTo>
                  <a:lnTo>
                    <a:pt x="92" y="4"/>
                  </a:lnTo>
                  <a:lnTo>
                    <a:pt x="94" y="6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6" y="6"/>
                  </a:lnTo>
                  <a:lnTo>
                    <a:pt x="98" y="6"/>
                  </a:lnTo>
                  <a:lnTo>
                    <a:pt x="102" y="8"/>
                  </a:lnTo>
                  <a:lnTo>
                    <a:pt x="104" y="10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10" y="12"/>
                  </a:lnTo>
                  <a:lnTo>
                    <a:pt x="114" y="14"/>
                  </a:lnTo>
                  <a:lnTo>
                    <a:pt x="116" y="14"/>
                  </a:lnTo>
                  <a:lnTo>
                    <a:pt x="118" y="14"/>
                  </a:lnTo>
                  <a:lnTo>
                    <a:pt x="120" y="14"/>
                  </a:lnTo>
                  <a:lnTo>
                    <a:pt x="122" y="14"/>
                  </a:lnTo>
                  <a:lnTo>
                    <a:pt x="124" y="14"/>
                  </a:lnTo>
                  <a:lnTo>
                    <a:pt x="126" y="16"/>
                  </a:lnTo>
                  <a:lnTo>
                    <a:pt x="128" y="16"/>
                  </a:lnTo>
                  <a:lnTo>
                    <a:pt x="130" y="16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2"/>
                  </a:lnTo>
                  <a:lnTo>
                    <a:pt x="132" y="10"/>
                  </a:lnTo>
                  <a:lnTo>
                    <a:pt x="134" y="8"/>
                  </a:lnTo>
                  <a:lnTo>
                    <a:pt x="136" y="8"/>
                  </a:lnTo>
                  <a:lnTo>
                    <a:pt x="138" y="8"/>
                  </a:lnTo>
                  <a:lnTo>
                    <a:pt x="140" y="10"/>
                  </a:lnTo>
                  <a:lnTo>
                    <a:pt x="142" y="10"/>
                  </a:lnTo>
                  <a:lnTo>
                    <a:pt x="146" y="8"/>
                  </a:lnTo>
                  <a:lnTo>
                    <a:pt x="148" y="8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6" y="4"/>
                  </a:lnTo>
                  <a:lnTo>
                    <a:pt x="156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60" y="6"/>
                  </a:lnTo>
                  <a:lnTo>
                    <a:pt x="160" y="6"/>
                  </a:lnTo>
                  <a:lnTo>
                    <a:pt x="164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8" y="2"/>
                  </a:lnTo>
                  <a:lnTo>
                    <a:pt x="168" y="2"/>
                  </a:lnTo>
                  <a:lnTo>
                    <a:pt x="168" y="2"/>
                  </a:lnTo>
                  <a:lnTo>
                    <a:pt x="170" y="0"/>
                  </a:lnTo>
                  <a:lnTo>
                    <a:pt x="172" y="2"/>
                  </a:lnTo>
                  <a:lnTo>
                    <a:pt x="174" y="2"/>
                  </a:lnTo>
                  <a:lnTo>
                    <a:pt x="176" y="2"/>
                  </a:lnTo>
                  <a:lnTo>
                    <a:pt x="176" y="4"/>
                  </a:lnTo>
                  <a:lnTo>
                    <a:pt x="178" y="4"/>
                  </a:lnTo>
                  <a:lnTo>
                    <a:pt x="180" y="4"/>
                  </a:lnTo>
                  <a:lnTo>
                    <a:pt x="184" y="4"/>
                  </a:lnTo>
                  <a:lnTo>
                    <a:pt x="186" y="6"/>
                  </a:lnTo>
                  <a:lnTo>
                    <a:pt x="190" y="4"/>
                  </a:lnTo>
                  <a:lnTo>
                    <a:pt x="192" y="4"/>
                  </a:lnTo>
                  <a:lnTo>
                    <a:pt x="194" y="4"/>
                  </a:lnTo>
                  <a:lnTo>
                    <a:pt x="196" y="6"/>
                  </a:lnTo>
                  <a:lnTo>
                    <a:pt x="196" y="8"/>
                  </a:lnTo>
                  <a:lnTo>
                    <a:pt x="198" y="8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202" y="12"/>
                  </a:lnTo>
                  <a:lnTo>
                    <a:pt x="206" y="14"/>
                  </a:lnTo>
                  <a:lnTo>
                    <a:pt x="206" y="14"/>
                  </a:lnTo>
                  <a:lnTo>
                    <a:pt x="208" y="12"/>
                  </a:lnTo>
                  <a:lnTo>
                    <a:pt x="210" y="12"/>
                  </a:lnTo>
                  <a:lnTo>
                    <a:pt x="212" y="12"/>
                  </a:lnTo>
                  <a:lnTo>
                    <a:pt x="214" y="12"/>
                  </a:lnTo>
                  <a:lnTo>
                    <a:pt x="214" y="12"/>
                  </a:lnTo>
                  <a:lnTo>
                    <a:pt x="216" y="12"/>
                  </a:lnTo>
                  <a:lnTo>
                    <a:pt x="218" y="12"/>
                  </a:lnTo>
                  <a:lnTo>
                    <a:pt x="218" y="10"/>
                  </a:lnTo>
                  <a:lnTo>
                    <a:pt x="220" y="8"/>
                  </a:lnTo>
                  <a:lnTo>
                    <a:pt x="222" y="8"/>
                  </a:lnTo>
                  <a:lnTo>
                    <a:pt x="224" y="8"/>
                  </a:lnTo>
                  <a:lnTo>
                    <a:pt x="226" y="12"/>
                  </a:lnTo>
                  <a:lnTo>
                    <a:pt x="226" y="14"/>
                  </a:lnTo>
                  <a:lnTo>
                    <a:pt x="228" y="14"/>
                  </a:lnTo>
                  <a:lnTo>
                    <a:pt x="230" y="16"/>
                  </a:lnTo>
                  <a:lnTo>
                    <a:pt x="232" y="18"/>
                  </a:lnTo>
                  <a:lnTo>
                    <a:pt x="234" y="20"/>
                  </a:lnTo>
                  <a:lnTo>
                    <a:pt x="234" y="20"/>
                  </a:lnTo>
                  <a:lnTo>
                    <a:pt x="234" y="22"/>
                  </a:lnTo>
                  <a:lnTo>
                    <a:pt x="234" y="24"/>
                  </a:lnTo>
                  <a:lnTo>
                    <a:pt x="236" y="24"/>
                  </a:lnTo>
                  <a:lnTo>
                    <a:pt x="238" y="24"/>
                  </a:lnTo>
                  <a:lnTo>
                    <a:pt x="240" y="24"/>
                  </a:lnTo>
                  <a:lnTo>
                    <a:pt x="238" y="26"/>
                  </a:lnTo>
                  <a:lnTo>
                    <a:pt x="238" y="28"/>
                  </a:lnTo>
                  <a:lnTo>
                    <a:pt x="238" y="32"/>
                  </a:lnTo>
                  <a:lnTo>
                    <a:pt x="236" y="36"/>
                  </a:lnTo>
                  <a:lnTo>
                    <a:pt x="236" y="38"/>
                  </a:lnTo>
                  <a:lnTo>
                    <a:pt x="238" y="40"/>
                  </a:lnTo>
                  <a:lnTo>
                    <a:pt x="240" y="42"/>
                  </a:lnTo>
                  <a:lnTo>
                    <a:pt x="240" y="44"/>
                  </a:lnTo>
                  <a:lnTo>
                    <a:pt x="240" y="46"/>
                  </a:lnTo>
                  <a:lnTo>
                    <a:pt x="234" y="54"/>
                  </a:lnTo>
                  <a:lnTo>
                    <a:pt x="230" y="58"/>
                  </a:lnTo>
                  <a:lnTo>
                    <a:pt x="228" y="60"/>
                  </a:lnTo>
                  <a:lnTo>
                    <a:pt x="224" y="68"/>
                  </a:lnTo>
                  <a:lnTo>
                    <a:pt x="222" y="70"/>
                  </a:lnTo>
                  <a:lnTo>
                    <a:pt x="222" y="74"/>
                  </a:lnTo>
                  <a:lnTo>
                    <a:pt x="222" y="78"/>
                  </a:lnTo>
                  <a:lnTo>
                    <a:pt x="220" y="82"/>
                  </a:lnTo>
                  <a:lnTo>
                    <a:pt x="220" y="86"/>
                  </a:lnTo>
                  <a:lnTo>
                    <a:pt x="218" y="88"/>
                  </a:lnTo>
                  <a:lnTo>
                    <a:pt x="216" y="92"/>
                  </a:lnTo>
                  <a:lnTo>
                    <a:pt x="214" y="100"/>
                  </a:lnTo>
                  <a:lnTo>
                    <a:pt x="212" y="102"/>
                  </a:lnTo>
                  <a:lnTo>
                    <a:pt x="214" y="106"/>
                  </a:lnTo>
                  <a:lnTo>
                    <a:pt x="214" y="108"/>
                  </a:lnTo>
                  <a:lnTo>
                    <a:pt x="214" y="112"/>
                  </a:lnTo>
                  <a:lnTo>
                    <a:pt x="218" y="136"/>
                  </a:lnTo>
                  <a:lnTo>
                    <a:pt x="222" y="152"/>
                  </a:lnTo>
                  <a:lnTo>
                    <a:pt x="230" y="164"/>
                  </a:lnTo>
                  <a:lnTo>
                    <a:pt x="234" y="174"/>
                  </a:lnTo>
                  <a:lnTo>
                    <a:pt x="232" y="172"/>
                  </a:lnTo>
                  <a:lnTo>
                    <a:pt x="212" y="178"/>
                  </a:lnTo>
                  <a:lnTo>
                    <a:pt x="206" y="188"/>
                  </a:lnTo>
                  <a:lnTo>
                    <a:pt x="206" y="190"/>
                  </a:lnTo>
                  <a:lnTo>
                    <a:pt x="208" y="192"/>
                  </a:lnTo>
                  <a:lnTo>
                    <a:pt x="210" y="192"/>
                  </a:lnTo>
                  <a:lnTo>
                    <a:pt x="210" y="194"/>
                  </a:lnTo>
                  <a:lnTo>
                    <a:pt x="208" y="194"/>
                  </a:lnTo>
                  <a:lnTo>
                    <a:pt x="208" y="196"/>
                  </a:lnTo>
                  <a:lnTo>
                    <a:pt x="208" y="198"/>
                  </a:lnTo>
                  <a:lnTo>
                    <a:pt x="208" y="200"/>
                  </a:lnTo>
                  <a:lnTo>
                    <a:pt x="208" y="202"/>
                  </a:lnTo>
                  <a:lnTo>
                    <a:pt x="208" y="202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204" y="208"/>
                  </a:lnTo>
                  <a:lnTo>
                    <a:pt x="204" y="208"/>
                  </a:lnTo>
                  <a:lnTo>
                    <a:pt x="204" y="216"/>
                  </a:lnTo>
                  <a:lnTo>
                    <a:pt x="204" y="220"/>
                  </a:lnTo>
                  <a:lnTo>
                    <a:pt x="206" y="220"/>
                  </a:lnTo>
                  <a:lnTo>
                    <a:pt x="210" y="224"/>
                  </a:lnTo>
                  <a:lnTo>
                    <a:pt x="210" y="226"/>
                  </a:lnTo>
                  <a:lnTo>
                    <a:pt x="212" y="228"/>
                  </a:lnTo>
                  <a:lnTo>
                    <a:pt x="216" y="228"/>
                  </a:lnTo>
                  <a:lnTo>
                    <a:pt x="218" y="228"/>
                  </a:lnTo>
                  <a:lnTo>
                    <a:pt x="216" y="226"/>
                  </a:lnTo>
                  <a:lnTo>
                    <a:pt x="216" y="224"/>
                  </a:lnTo>
                  <a:lnTo>
                    <a:pt x="220" y="224"/>
                  </a:lnTo>
                  <a:lnTo>
                    <a:pt x="220" y="224"/>
                  </a:lnTo>
                  <a:lnTo>
                    <a:pt x="222" y="238"/>
                  </a:lnTo>
                  <a:lnTo>
                    <a:pt x="220" y="240"/>
                  </a:lnTo>
                  <a:lnTo>
                    <a:pt x="218" y="238"/>
                  </a:lnTo>
                  <a:lnTo>
                    <a:pt x="218" y="238"/>
                  </a:lnTo>
                  <a:lnTo>
                    <a:pt x="218" y="238"/>
                  </a:lnTo>
                  <a:lnTo>
                    <a:pt x="216" y="238"/>
                  </a:lnTo>
                  <a:lnTo>
                    <a:pt x="214" y="240"/>
                  </a:lnTo>
                  <a:lnTo>
                    <a:pt x="212" y="240"/>
                  </a:lnTo>
                  <a:lnTo>
                    <a:pt x="210" y="236"/>
                  </a:lnTo>
                  <a:lnTo>
                    <a:pt x="206" y="234"/>
                  </a:lnTo>
                  <a:lnTo>
                    <a:pt x="204" y="232"/>
                  </a:lnTo>
                  <a:lnTo>
                    <a:pt x="202" y="228"/>
                  </a:lnTo>
                  <a:lnTo>
                    <a:pt x="200" y="226"/>
                  </a:lnTo>
                  <a:lnTo>
                    <a:pt x="194" y="226"/>
                  </a:lnTo>
                  <a:lnTo>
                    <a:pt x="192" y="224"/>
                  </a:lnTo>
                  <a:lnTo>
                    <a:pt x="192" y="222"/>
                  </a:lnTo>
                  <a:lnTo>
                    <a:pt x="190" y="220"/>
                  </a:lnTo>
                  <a:lnTo>
                    <a:pt x="190" y="216"/>
                  </a:lnTo>
                  <a:lnTo>
                    <a:pt x="188" y="216"/>
                  </a:lnTo>
                  <a:lnTo>
                    <a:pt x="188" y="216"/>
                  </a:lnTo>
                  <a:lnTo>
                    <a:pt x="186" y="216"/>
                  </a:lnTo>
                  <a:lnTo>
                    <a:pt x="184" y="220"/>
                  </a:lnTo>
                  <a:lnTo>
                    <a:pt x="184" y="222"/>
                  </a:lnTo>
                  <a:lnTo>
                    <a:pt x="180" y="222"/>
                  </a:lnTo>
                  <a:lnTo>
                    <a:pt x="178" y="222"/>
                  </a:lnTo>
                  <a:lnTo>
                    <a:pt x="178" y="222"/>
                  </a:lnTo>
                  <a:lnTo>
                    <a:pt x="176" y="222"/>
                  </a:lnTo>
                  <a:lnTo>
                    <a:pt x="172" y="220"/>
                  </a:lnTo>
                  <a:lnTo>
                    <a:pt x="170" y="218"/>
                  </a:lnTo>
                  <a:lnTo>
                    <a:pt x="168" y="218"/>
                  </a:lnTo>
                  <a:lnTo>
                    <a:pt x="166" y="218"/>
                  </a:lnTo>
                  <a:lnTo>
                    <a:pt x="166" y="218"/>
                  </a:lnTo>
                  <a:lnTo>
                    <a:pt x="166" y="216"/>
                  </a:lnTo>
                  <a:lnTo>
                    <a:pt x="166" y="214"/>
                  </a:lnTo>
                  <a:lnTo>
                    <a:pt x="164" y="214"/>
                  </a:lnTo>
                  <a:lnTo>
                    <a:pt x="164" y="212"/>
                  </a:lnTo>
                  <a:lnTo>
                    <a:pt x="164" y="210"/>
                  </a:lnTo>
                  <a:lnTo>
                    <a:pt x="160" y="212"/>
                  </a:lnTo>
                  <a:lnTo>
                    <a:pt x="160" y="212"/>
                  </a:lnTo>
                  <a:lnTo>
                    <a:pt x="158" y="212"/>
                  </a:lnTo>
                  <a:lnTo>
                    <a:pt x="156" y="214"/>
                  </a:lnTo>
                  <a:lnTo>
                    <a:pt x="154" y="214"/>
                  </a:lnTo>
                  <a:lnTo>
                    <a:pt x="154" y="214"/>
                  </a:lnTo>
                  <a:lnTo>
                    <a:pt x="154" y="214"/>
                  </a:lnTo>
                  <a:lnTo>
                    <a:pt x="154" y="212"/>
                  </a:lnTo>
                  <a:lnTo>
                    <a:pt x="152" y="210"/>
                  </a:lnTo>
                  <a:lnTo>
                    <a:pt x="150" y="210"/>
                  </a:lnTo>
                  <a:lnTo>
                    <a:pt x="150" y="210"/>
                  </a:lnTo>
                  <a:lnTo>
                    <a:pt x="148" y="210"/>
                  </a:lnTo>
                  <a:lnTo>
                    <a:pt x="148" y="210"/>
                  </a:lnTo>
                  <a:lnTo>
                    <a:pt x="146" y="210"/>
                  </a:lnTo>
                  <a:lnTo>
                    <a:pt x="144" y="210"/>
                  </a:lnTo>
                  <a:lnTo>
                    <a:pt x="142" y="212"/>
                  </a:lnTo>
                  <a:lnTo>
                    <a:pt x="140" y="212"/>
                  </a:lnTo>
                  <a:lnTo>
                    <a:pt x="140" y="212"/>
                  </a:lnTo>
                  <a:lnTo>
                    <a:pt x="138" y="212"/>
                  </a:lnTo>
                  <a:lnTo>
                    <a:pt x="134" y="212"/>
                  </a:lnTo>
                  <a:lnTo>
                    <a:pt x="134" y="212"/>
                  </a:lnTo>
                  <a:lnTo>
                    <a:pt x="132" y="210"/>
                  </a:lnTo>
                  <a:lnTo>
                    <a:pt x="130" y="210"/>
                  </a:lnTo>
                  <a:lnTo>
                    <a:pt x="130" y="210"/>
                  </a:lnTo>
                  <a:lnTo>
                    <a:pt x="128" y="210"/>
                  </a:lnTo>
                  <a:lnTo>
                    <a:pt x="128" y="212"/>
                  </a:lnTo>
                  <a:lnTo>
                    <a:pt x="126" y="212"/>
                  </a:lnTo>
                  <a:lnTo>
                    <a:pt x="126" y="210"/>
                  </a:lnTo>
                  <a:lnTo>
                    <a:pt x="126" y="208"/>
                  </a:lnTo>
                  <a:lnTo>
                    <a:pt x="126" y="208"/>
                  </a:lnTo>
                  <a:lnTo>
                    <a:pt x="126" y="206"/>
                  </a:lnTo>
                  <a:lnTo>
                    <a:pt x="128" y="206"/>
                  </a:lnTo>
                  <a:lnTo>
                    <a:pt x="126" y="204"/>
                  </a:lnTo>
                  <a:lnTo>
                    <a:pt x="126" y="202"/>
                  </a:lnTo>
                  <a:lnTo>
                    <a:pt x="126" y="200"/>
                  </a:lnTo>
                  <a:lnTo>
                    <a:pt x="126" y="200"/>
                  </a:lnTo>
                  <a:lnTo>
                    <a:pt x="124" y="198"/>
                  </a:lnTo>
                  <a:lnTo>
                    <a:pt x="124" y="196"/>
                  </a:lnTo>
                  <a:lnTo>
                    <a:pt x="126" y="194"/>
                  </a:lnTo>
                  <a:lnTo>
                    <a:pt x="124" y="194"/>
                  </a:lnTo>
                  <a:lnTo>
                    <a:pt x="124" y="192"/>
                  </a:lnTo>
                  <a:lnTo>
                    <a:pt x="124" y="192"/>
                  </a:lnTo>
                  <a:lnTo>
                    <a:pt x="122" y="190"/>
                  </a:lnTo>
                  <a:lnTo>
                    <a:pt x="122" y="190"/>
                  </a:lnTo>
                  <a:lnTo>
                    <a:pt x="122" y="188"/>
                  </a:lnTo>
                  <a:lnTo>
                    <a:pt x="122" y="186"/>
                  </a:lnTo>
                  <a:lnTo>
                    <a:pt x="120" y="186"/>
                  </a:lnTo>
                  <a:lnTo>
                    <a:pt x="122" y="184"/>
                  </a:lnTo>
                  <a:lnTo>
                    <a:pt x="122" y="178"/>
                  </a:lnTo>
                  <a:lnTo>
                    <a:pt x="120" y="176"/>
                  </a:lnTo>
                  <a:lnTo>
                    <a:pt x="120" y="176"/>
                  </a:lnTo>
                  <a:lnTo>
                    <a:pt x="122" y="176"/>
                  </a:lnTo>
                  <a:lnTo>
                    <a:pt x="122" y="174"/>
                  </a:lnTo>
                  <a:lnTo>
                    <a:pt x="120" y="172"/>
                  </a:lnTo>
                  <a:lnTo>
                    <a:pt x="120" y="170"/>
                  </a:lnTo>
                  <a:lnTo>
                    <a:pt x="122" y="168"/>
                  </a:lnTo>
                  <a:lnTo>
                    <a:pt x="122" y="166"/>
                  </a:lnTo>
                  <a:lnTo>
                    <a:pt x="122" y="164"/>
                  </a:lnTo>
                  <a:lnTo>
                    <a:pt x="122" y="162"/>
                  </a:lnTo>
                  <a:lnTo>
                    <a:pt x="106" y="160"/>
                  </a:lnTo>
                  <a:lnTo>
                    <a:pt x="106" y="160"/>
                  </a:lnTo>
                  <a:lnTo>
                    <a:pt x="108" y="158"/>
                  </a:lnTo>
                  <a:lnTo>
                    <a:pt x="108" y="156"/>
                  </a:lnTo>
                  <a:lnTo>
                    <a:pt x="104" y="156"/>
                  </a:lnTo>
                  <a:lnTo>
                    <a:pt x="104" y="158"/>
                  </a:lnTo>
                  <a:lnTo>
                    <a:pt x="92" y="158"/>
                  </a:lnTo>
                  <a:lnTo>
                    <a:pt x="90" y="162"/>
                  </a:lnTo>
                  <a:lnTo>
                    <a:pt x="90" y="164"/>
                  </a:lnTo>
                  <a:lnTo>
                    <a:pt x="88" y="164"/>
                  </a:lnTo>
                  <a:lnTo>
                    <a:pt x="90" y="166"/>
                  </a:lnTo>
                  <a:lnTo>
                    <a:pt x="90" y="170"/>
                  </a:lnTo>
                  <a:lnTo>
                    <a:pt x="80" y="170"/>
                  </a:lnTo>
                  <a:lnTo>
                    <a:pt x="78" y="172"/>
                  </a:lnTo>
                  <a:lnTo>
                    <a:pt x="74" y="172"/>
                  </a:lnTo>
                  <a:lnTo>
                    <a:pt x="72" y="170"/>
                  </a:lnTo>
                  <a:lnTo>
                    <a:pt x="70" y="172"/>
                  </a:lnTo>
                  <a:lnTo>
                    <a:pt x="66" y="172"/>
                  </a:lnTo>
                  <a:lnTo>
                    <a:pt x="66" y="170"/>
                  </a:lnTo>
                  <a:lnTo>
                    <a:pt x="64" y="166"/>
                  </a:lnTo>
                  <a:lnTo>
                    <a:pt x="64" y="164"/>
                  </a:lnTo>
                  <a:lnTo>
                    <a:pt x="62" y="162"/>
                  </a:lnTo>
                  <a:lnTo>
                    <a:pt x="60" y="162"/>
                  </a:lnTo>
                  <a:lnTo>
                    <a:pt x="60" y="160"/>
                  </a:lnTo>
                  <a:lnTo>
                    <a:pt x="60" y="158"/>
                  </a:lnTo>
                  <a:lnTo>
                    <a:pt x="60" y="156"/>
                  </a:lnTo>
                  <a:lnTo>
                    <a:pt x="58" y="154"/>
                  </a:lnTo>
                  <a:lnTo>
                    <a:pt x="58" y="152"/>
                  </a:lnTo>
                  <a:lnTo>
                    <a:pt x="60" y="150"/>
                  </a:lnTo>
                  <a:lnTo>
                    <a:pt x="58" y="148"/>
                  </a:lnTo>
                  <a:lnTo>
                    <a:pt x="58" y="148"/>
                  </a:lnTo>
                  <a:lnTo>
                    <a:pt x="58" y="146"/>
                  </a:lnTo>
                  <a:lnTo>
                    <a:pt x="58" y="146"/>
                  </a:lnTo>
                  <a:lnTo>
                    <a:pt x="58" y="144"/>
                  </a:lnTo>
                  <a:lnTo>
                    <a:pt x="44" y="144"/>
                  </a:lnTo>
                  <a:lnTo>
                    <a:pt x="36" y="144"/>
                  </a:lnTo>
                  <a:lnTo>
                    <a:pt x="32" y="144"/>
                  </a:lnTo>
                  <a:lnTo>
                    <a:pt x="28" y="144"/>
                  </a:lnTo>
                  <a:lnTo>
                    <a:pt x="26" y="144"/>
                  </a:lnTo>
                  <a:lnTo>
                    <a:pt x="22" y="144"/>
                  </a:lnTo>
                  <a:lnTo>
                    <a:pt x="18" y="144"/>
                  </a:lnTo>
                  <a:lnTo>
                    <a:pt x="16" y="144"/>
                  </a:lnTo>
                  <a:lnTo>
                    <a:pt x="14" y="144"/>
                  </a:lnTo>
                  <a:lnTo>
                    <a:pt x="12" y="144"/>
                  </a:lnTo>
                  <a:lnTo>
                    <a:pt x="10" y="144"/>
                  </a:lnTo>
                  <a:lnTo>
                    <a:pt x="8" y="144"/>
                  </a:lnTo>
                  <a:lnTo>
                    <a:pt x="8" y="146"/>
                  </a:lnTo>
                  <a:lnTo>
                    <a:pt x="6" y="146"/>
                  </a:lnTo>
                  <a:lnTo>
                    <a:pt x="6" y="146"/>
                  </a:lnTo>
                  <a:lnTo>
                    <a:pt x="6" y="146"/>
                  </a:lnTo>
                  <a:lnTo>
                    <a:pt x="6" y="146"/>
                  </a:lnTo>
                  <a:lnTo>
                    <a:pt x="6" y="146"/>
                  </a:lnTo>
                  <a:lnTo>
                    <a:pt x="4" y="144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3" name="Country : Malawi"/>
            <p:cNvSpPr>
              <a:spLocks/>
            </p:cNvSpPr>
            <p:nvPr/>
          </p:nvSpPr>
          <p:spPr bwMode="auto">
            <a:xfrm>
              <a:off x="5212949" y="4387177"/>
              <a:ext cx="81910" cy="204776"/>
            </a:xfrm>
            <a:custGeom>
              <a:avLst/>
              <a:gdLst>
                <a:gd name="T0" fmla="*/ 6 w 40"/>
                <a:gd name="T1" fmla="*/ 0 h 100"/>
                <a:gd name="T2" fmla="*/ 8 w 40"/>
                <a:gd name="T3" fmla="*/ 2 h 100"/>
                <a:gd name="T4" fmla="*/ 10 w 40"/>
                <a:gd name="T5" fmla="*/ 2 h 100"/>
                <a:gd name="T6" fmla="*/ 12 w 40"/>
                <a:gd name="T7" fmla="*/ 2 h 100"/>
                <a:gd name="T8" fmla="*/ 14 w 40"/>
                <a:gd name="T9" fmla="*/ 2 h 100"/>
                <a:gd name="T10" fmla="*/ 16 w 40"/>
                <a:gd name="T11" fmla="*/ 4 h 100"/>
                <a:gd name="T12" fmla="*/ 20 w 40"/>
                <a:gd name="T13" fmla="*/ 10 h 100"/>
                <a:gd name="T14" fmla="*/ 22 w 40"/>
                <a:gd name="T15" fmla="*/ 36 h 100"/>
                <a:gd name="T16" fmla="*/ 22 w 40"/>
                <a:gd name="T17" fmla="*/ 50 h 100"/>
                <a:gd name="T18" fmla="*/ 28 w 40"/>
                <a:gd name="T19" fmla="*/ 54 h 100"/>
                <a:gd name="T20" fmla="*/ 30 w 40"/>
                <a:gd name="T21" fmla="*/ 56 h 100"/>
                <a:gd name="T22" fmla="*/ 36 w 40"/>
                <a:gd name="T23" fmla="*/ 62 h 100"/>
                <a:gd name="T24" fmla="*/ 40 w 40"/>
                <a:gd name="T25" fmla="*/ 68 h 100"/>
                <a:gd name="T26" fmla="*/ 40 w 40"/>
                <a:gd name="T27" fmla="*/ 72 h 100"/>
                <a:gd name="T28" fmla="*/ 38 w 40"/>
                <a:gd name="T29" fmla="*/ 74 h 100"/>
                <a:gd name="T30" fmla="*/ 36 w 40"/>
                <a:gd name="T31" fmla="*/ 74 h 100"/>
                <a:gd name="T32" fmla="*/ 36 w 40"/>
                <a:gd name="T33" fmla="*/ 76 h 100"/>
                <a:gd name="T34" fmla="*/ 38 w 40"/>
                <a:gd name="T35" fmla="*/ 82 h 100"/>
                <a:gd name="T36" fmla="*/ 36 w 40"/>
                <a:gd name="T37" fmla="*/ 86 h 100"/>
                <a:gd name="T38" fmla="*/ 32 w 40"/>
                <a:gd name="T39" fmla="*/ 90 h 100"/>
                <a:gd name="T40" fmla="*/ 30 w 40"/>
                <a:gd name="T41" fmla="*/ 94 h 100"/>
                <a:gd name="T42" fmla="*/ 30 w 40"/>
                <a:gd name="T43" fmla="*/ 100 h 100"/>
                <a:gd name="T44" fmla="*/ 28 w 40"/>
                <a:gd name="T45" fmla="*/ 100 h 100"/>
                <a:gd name="T46" fmla="*/ 26 w 40"/>
                <a:gd name="T47" fmla="*/ 96 h 100"/>
                <a:gd name="T48" fmla="*/ 24 w 40"/>
                <a:gd name="T49" fmla="*/ 94 h 100"/>
                <a:gd name="T50" fmla="*/ 20 w 40"/>
                <a:gd name="T51" fmla="*/ 88 h 100"/>
                <a:gd name="T52" fmla="*/ 18 w 40"/>
                <a:gd name="T53" fmla="*/ 84 h 100"/>
                <a:gd name="T54" fmla="*/ 20 w 40"/>
                <a:gd name="T55" fmla="*/ 80 h 100"/>
                <a:gd name="T56" fmla="*/ 22 w 40"/>
                <a:gd name="T57" fmla="*/ 74 h 100"/>
                <a:gd name="T58" fmla="*/ 22 w 40"/>
                <a:gd name="T59" fmla="*/ 68 h 100"/>
                <a:gd name="T60" fmla="*/ 18 w 40"/>
                <a:gd name="T61" fmla="*/ 64 h 100"/>
                <a:gd name="T62" fmla="*/ 14 w 40"/>
                <a:gd name="T63" fmla="*/ 66 h 100"/>
                <a:gd name="T64" fmla="*/ 12 w 40"/>
                <a:gd name="T65" fmla="*/ 66 h 100"/>
                <a:gd name="T66" fmla="*/ 10 w 40"/>
                <a:gd name="T67" fmla="*/ 64 h 100"/>
                <a:gd name="T68" fmla="*/ 8 w 40"/>
                <a:gd name="T69" fmla="*/ 62 h 100"/>
                <a:gd name="T70" fmla="*/ 4 w 40"/>
                <a:gd name="T71" fmla="*/ 60 h 100"/>
                <a:gd name="T72" fmla="*/ 2 w 40"/>
                <a:gd name="T73" fmla="*/ 56 h 100"/>
                <a:gd name="T74" fmla="*/ 0 w 40"/>
                <a:gd name="T75" fmla="*/ 54 h 100"/>
                <a:gd name="T76" fmla="*/ 4 w 40"/>
                <a:gd name="T77" fmla="*/ 50 h 100"/>
                <a:gd name="T78" fmla="*/ 4 w 40"/>
                <a:gd name="T79" fmla="*/ 48 h 100"/>
                <a:gd name="T80" fmla="*/ 4 w 40"/>
                <a:gd name="T81" fmla="*/ 44 h 100"/>
                <a:gd name="T82" fmla="*/ 6 w 40"/>
                <a:gd name="T83" fmla="*/ 42 h 100"/>
                <a:gd name="T84" fmla="*/ 10 w 40"/>
                <a:gd name="T85" fmla="*/ 40 h 100"/>
                <a:gd name="T86" fmla="*/ 10 w 40"/>
                <a:gd name="T87" fmla="*/ 38 h 100"/>
                <a:gd name="T88" fmla="*/ 8 w 40"/>
                <a:gd name="T89" fmla="*/ 36 h 100"/>
                <a:gd name="T90" fmla="*/ 8 w 40"/>
                <a:gd name="T91" fmla="*/ 34 h 100"/>
                <a:gd name="T92" fmla="*/ 8 w 40"/>
                <a:gd name="T93" fmla="*/ 30 h 100"/>
                <a:gd name="T94" fmla="*/ 8 w 40"/>
                <a:gd name="T95" fmla="*/ 28 h 100"/>
                <a:gd name="T96" fmla="*/ 8 w 40"/>
                <a:gd name="T97" fmla="*/ 24 h 100"/>
                <a:gd name="T98" fmla="*/ 12 w 40"/>
                <a:gd name="T99" fmla="*/ 18 h 100"/>
                <a:gd name="T100" fmla="*/ 12 w 40"/>
                <a:gd name="T101" fmla="*/ 18 h 100"/>
                <a:gd name="T102" fmla="*/ 10 w 40"/>
                <a:gd name="T103" fmla="*/ 12 h 100"/>
                <a:gd name="T104" fmla="*/ 8 w 40"/>
                <a:gd name="T105" fmla="*/ 10 h 100"/>
                <a:gd name="T106" fmla="*/ 10 w 40"/>
                <a:gd name="T107" fmla="*/ 6 h 100"/>
                <a:gd name="T108" fmla="*/ 6 w 40"/>
                <a:gd name="T109" fmla="*/ 4 h 100"/>
                <a:gd name="T110" fmla="*/ 6 w 40"/>
                <a:gd name="T111" fmla="*/ 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" h="100">
                  <a:moveTo>
                    <a:pt x="4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20" y="10"/>
                  </a:lnTo>
                  <a:lnTo>
                    <a:pt x="22" y="16"/>
                  </a:lnTo>
                  <a:lnTo>
                    <a:pt x="22" y="36"/>
                  </a:lnTo>
                  <a:lnTo>
                    <a:pt x="20" y="38"/>
                  </a:lnTo>
                  <a:lnTo>
                    <a:pt x="22" y="50"/>
                  </a:lnTo>
                  <a:lnTo>
                    <a:pt x="26" y="52"/>
                  </a:lnTo>
                  <a:lnTo>
                    <a:pt x="28" y="54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60"/>
                  </a:lnTo>
                  <a:lnTo>
                    <a:pt x="36" y="62"/>
                  </a:lnTo>
                  <a:lnTo>
                    <a:pt x="38" y="66"/>
                  </a:lnTo>
                  <a:lnTo>
                    <a:pt x="40" y="6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8" y="74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38" y="76"/>
                  </a:lnTo>
                  <a:lnTo>
                    <a:pt x="36" y="76"/>
                  </a:lnTo>
                  <a:lnTo>
                    <a:pt x="38" y="78"/>
                  </a:lnTo>
                  <a:lnTo>
                    <a:pt x="38" y="82"/>
                  </a:lnTo>
                  <a:lnTo>
                    <a:pt x="38" y="84"/>
                  </a:lnTo>
                  <a:lnTo>
                    <a:pt x="36" y="86"/>
                  </a:lnTo>
                  <a:lnTo>
                    <a:pt x="32" y="86"/>
                  </a:lnTo>
                  <a:lnTo>
                    <a:pt x="32" y="90"/>
                  </a:lnTo>
                  <a:lnTo>
                    <a:pt x="32" y="92"/>
                  </a:lnTo>
                  <a:lnTo>
                    <a:pt x="30" y="94"/>
                  </a:lnTo>
                  <a:lnTo>
                    <a:pt x="30" y="98"/>
                  </a:lnTo>
                  <a:lnTo>
                    <a:pt x="30" y="100"/>
                  </a:lnTo>
                  <a:lnTo>
                    <a:pt x="28" y="100"/>
                  </a:lnTo>
                  <a:lnTo>
                    <a:pt x="28" y="100"/>
                  </a:lnTo>
                  <a:lnTo>
                    <a:pt x="28" y="98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4" y="94"/>
                  </a:lnTo>
                  <a:lnTo>
                    <a:pt x="22" y="92"/>
                  </a:lnTo>
                  <a:lnTo>
                    <a:pt x="20" y="88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20" y="80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2" y="70"/>
                  </a:lnTo>
                  <a:lnTo>
                    <a:pt x="22" y="68"/>
                  </a:lnTo>
                  <a:lnTo>
                    <a:pt x="22" y="66"/>
                  </a:lnTo>
                  <a:lnTo>
                    <a:pt x="18" y="64"/>
                  </a:lnTo>
                  <a:lnTo>
                    <a:pt x="16" y="64"/>
                  </a:lnTo>
                  <a:lnTo>
                    <a:pt x="14" y="66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0" y="66"/>
                  </a:lnTo>
                  <a:lnTo>
                    <a:pt x="10" y="64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2" y="56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2" y="52"/>
                  </a:lnTo>
                  <a:lnTo>
                    <a:pt x="4" y="50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6" y="42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10" y="32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4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4" name="Country : Zambia"/>
            <p:cNvSpPr>
              <a:spLocks/>
            </p:cNvSpPr>
            <p:nvPr/>
          </p:nvSpPr>
          <p:spPr bwMode="auto">
            <a:xfrm>
              <a:off x="4930358" y="4354412"/>
              <a:ext cx="307164" cy="262113"/>
            </a:xfrm>
            <a:custGeom>
              <a:avLst/>
              <a:gdLst>
                <a:gd name="T0" fmla="*/ 32 w 150"/>
                <a:gd name="T1" fmla="*/ 38 h 128"/>
                <a:gd name="T2" fmla="*/ 34 w 150"/>
                <a:gd name="T3" fmla="*/ 42 h 128"/>
                <a:gd name="T4" fmla="*/ 40 w 150"/>
                <a:gd name="T5" fmla="*/ 40 h 128"/>
                <a:gd name="T6" fmla="*/ 46 w 150"/>
                <a:gd name="T7" fmla="*/ 42 h 128"/>
                <a:gd name="T8" fmla="*/ 48 w 150"/>
                <a:gd name="T9" fmla="*/ 46 h 128"/>
                <a:gd name="T10" fmla="*/ 58 w 150"/>
                <a:gd name="T11" fmla="*/ 50 h 128"/>
                <a:gd name="T12" fmla="*/ 64 w 150"/>
                <a:gd name="T13" fmla="*/ 48 h 128"/>
                <a:gd name="T14" fmla="*/ 70 w 150"/>
                <a:gd name="T15" fmla="*/ 44 h 128"/>
                <a:gd name="T16" fmla="*/ 74 w 150"/>
                <a:gd name="T17" fmla="*/ 54 h 128"/>
                <a:gd name="T18" fmla="*/ 86 w 150"/>
                <a:gd name="T19" fmla="*/ 62 h 128"/>
                <a:gd name="T20" fmla="*/ 96 w 150"/>
                <a:gd name="T21" fmla="*/ 66 h 128"/>
                <a:gd name="T22" fmla="*/ 100 w 150"/>
                <a:gd name="T23" fmla="*/ 68 h 128"/>
                <a:gd name="T24" fmla="*/ 96 w 150"/>
                <a:gd name="T25" fmla="*/ 52 h 128"/>
                <a:gd name="T26" fmla="*/ 92 w 150"/>
                <a:gd name="T27" fmla="*/ 56 h 128"/>
                <a:gd name="T28" fmla="*/ 84 w 150"/>
                <a:gd name="T29" fmla="*/ 48 h 128"/>
                <a:gd name="T30" fmla="*/ 88 w 150"/>
                <a:gd name="T31" fmla="*/ 32 h 128"/>
                <a:gd name="T32" fmla="*/ 88 w 150"/>
                <a:gd name="T33" fmla="*/ 28 h 128"/>
                <a:gd name="T34" fmla="*/ 90 w 150"/>
                <a:gd name="T35" fmla="*/ 22 h 128"/>
                <a:gd name="T36" fmla="*/ 86 w 150"/>
                <a:gd name="T37" fmla="*/ 16 h 128"/>
                <a:gd name="T38" fmla="*/ 120 w 150"/>
                <a:gd name="T39" fmla="*/ 4 h 128"/>
                <a:gd name="T40" fmla="*/ 124 w 150"/>
                <a:gd name="T41" fmla="*/ 6 h 128"/>
                <a:gd name="T42" fmla="*/ 136 w 150"/>
                <a:gd name="T43" fmla="*/ 10 h 128"/>
                <a:gd name="T44" fmla="*/ 142 w 150"/>
                <a:gd name="T45" fmla="*/ 16 h 128"/>
                <a:gd name="T46" fmla="*/ 144 w 150"/>
                <a:gd name="T47" fmla="*/ 20 h 128"/>
                <a:gd name="T48" fmla="*/ 146 w 150"/>
                <a:gd name="T49" fmla="*/ 26 h 128"/>
                <a:gd name="T50" fmla="*/ 150 w 150"/>
                <a:gd name="T51" fmla="*/ 34 h 128"/>
                <a:gd name="T52" fmla="*/ 146 w 150"/>
                <a:gd name="T53" fmla="*/ 40 h 128"/>
                <a:gd name="T54" fmla="*/ 146 w 150"/>
                <a:gd name="T55" fmla="*/ 46 h 128"/>
                <a:gd name="T56" fmla="*/ 146 w 150"/>
                <a:gd name="T57" fmla="*/ 52 h 128"/>
                <a:gd name="T58" fmla="*/ 148 w 150"/>
                <a:gd name="T59" fmla="*/ 56 h 128"/>
                <a:gd name="T60" fmla="*/ 142 w 150"/>
                <a:gd name="T61" fmla="*/ 60 h 128"/>
                <a:gd name="T62" fmla="*/ 142 w 150"/>
                <a:gd name="T63" fmla="*/ 66 h 128"/>
                <a:gd name="T64" fmla="*/ 140 w 150"/>
                <a:gd name="T65" fmla="*/ 72 h 128"/>
                <a:gd name="T66" fmla="*/ 138 w 150"/>
                <a:gd name="T67" fmla="*/ 78 h 128"/>
                <a:gd name="T68" fmla="*/ 114 w 150"/>
                <a:gd name="T69" fmla="*/ 86 h 128"/>
                <a:gd name="T70" fmla="*/ 108 w 150"/>
                <a:gd name="T71" fmla="*/ 96 h 128"/>
                <a:gd name="T72" fmla="*/ 102 w 150"/>
                <a:gd name="T73" fmla="*/ 96 h 128"/>
                <a:gd name="T74" fmla="*/ 94 w 150"/>
                <a:gd name="T75" fmla="*/ 98 h 128"/>
                <a:gd name="T76" fmla="*/ 88 w 150"/>
                <a:gd name="T77" fmla="*/ 102 h 128"/>
                <a:gd name="T78" fmla="*/ 86 w 150"/>
                <a:gd name="T79" fmla="*/ 106 h 128"/>
                <a:gd name="T80" fmla="*/ 66 w 150"/>
                <a:gd name="T81" fmla="*/ 126 h 128"/>
                <a:gd name="T82" fmla="*/ 58 w 150"/>
                <a:gd name="T83" fmla="*/ 124 h 128"/>
                <a:gd name="T84" fmla="*/ 52 w 150"/>
                <a:gd name="T85" fmla="*/ 124 h 128"/>
                <a:gd name="T86" fmla="*/ 46 w 150"/>
                <a:gd name="T87" fmla="*/ 124 h 128"/>
                <a:gd name="T88" fmla="*/ 38 w 150"/>
                <a:gd name="T89" fmla="*/ 120 h 128"/>
                <a:gd name="T90" fmla="*/ 34 w 150"/>
                <a:gd name="T91" fmla="*/ 120 h 128"/>
                <a:gd name="T92" fmla="*/ 18 w 150"/>
                <a:gd name="T93" fmla="*/ 122 h 128"/>
                <a:gd name="T94" fmla="*/ 14 w 150"/>
                <a:gd name="T95" fmla="*/ 116 h 128"/>
                <a:gd name="T96" fmla="*/ 6 w 150"/>
                <a:gd name="T97" fmla="*/ 110 h 128"/>
                <a:gd name="T98" fmla="*/ 0 w 150"/>
                <a:gd name="T99" fmla="*/ 104 h 128"/>
                <a:gd name="T100" fmla="*/ 28 w 150"/>
                <a:gd name="T101" fmla="*/ 58 h 128"/>
                <a:gd name="T102" fmla="*/ 28 w 150"/>
                <a:gd name="T103" fmla="*/ 50 h 128"/>
                <a:gd name="T104" fmla="*/ 28 w 150"/>
                <a:gd name="T105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0" h="128">
                  <a:moveTo>
                    <a:pt x="28" y="38"/>
                  </a:moveTo>
                  <a:lnTo>
                    <a:pt x="30" y="38"/>
                  </a:lnTo>
                  <a:lnTo>
                    <a:pt x="30" y="38"/>
                  </a:lnTo>
                  <a:lnTo>
                    <a:pt x="32" y="38"/>
                  </a:lnTo>
                  <a:lnTo>
                    <a:pt x="34" y="40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6" y="42"/>
                  </a:lnTo>
                  <a:lnTo>
                    <a:pt x="38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4" y="40"/>
                  </a:lnTo>
                  <a:lnTo>
                    <a:pt x="44" y="42"/>
                  </a:lnTo>
                  <a:lnTo>
                    <a:pt x="46" y="42"/>
                  </a:lnTo>
                  <a:lnTo>
                    <a:pt x="46" y="44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50" y="46"/>
                  </a:lnTo>
                  <a:lnTo>
                    <a:pt x="52" y="48"/>
                  </a:lnTo>
                  <a:lnTo>
                    <a:pt x="56" y="50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60" y="50"/>
                  </a:lnTo>
                  <a:lnTo>
                    <a:pt x="64" y="50"/>
                  </a:lnTo>
                  <a:lnTo>
                    <a:pt x="64" y="48"/>
                  </a:lnTo>
                  <a:lnTo>
                    <a:pt x="66" y="44"/>
                  </a:lnTo>
                  <a:lnTo>
                    <a:pt x="68" y="44"/>
                  </a:lnTo>
                  <a:lnTo>
                    <a:pt x="68" y="44"/>
                  </a:lnTo>
                  <a:lnTo>
                    <a:pt x="70" y="44"/>
                  </a:lnTo>
                  <a:lnTo>
                    <a:pt x="70" y="48"/>
                  </a:lnTo>
                  <a:lnTo>
                    <a:pt x="72" y="50"/>
                  </a:lnTo>
                  <a:lnTo>
                    <a:pt x="72" y="52"/>
                  </a:lnTo>
                  <a:lnTo>
                    <a:pt x="74" y="54"/>
                  </a:lnTo>
                  <a:lnTo>
                    <a:pt x="80" y="54"/>
                  </a:lnTo>
                  <a:lnTo>
                    <a:pt x="82" y="56"/>
                  </a:lnTo>
                  <a:lnTo>
                    <a:pt x="84" y="60"/>
                  </a:lnTo>
                  <a:lnTo>
                    <a:pt x="86" y="62"/>
                  </a:lnTo>
                  <a:lnTo>
                    <a:pt x="90" y="64"/>
                  </a:lnTo>
                  <a:lnTo>
                    <a:pt x="92" y="68"/>
                  </a:lnTo>
                  <a:lnTo>
                    <a:pt x="94" y="68"/>
                  </a:lnTo>
                  <a:lnTo>
                    <a:pt x="96" y="66"/>
                  </a:lnTo>
                  <a:lnTo>
                    <a:pt x="98" y="66"/>
                  </a:lnTo>
                  <a:lnTo>
                    <a:pt x="98" y="66"/>
                  </a:lnTo>
                  <a:lnTo>
                    <a:pt x="98" y="66"/>
                  </a:lnTo>
                  <a:lnTo>
                    <a:pt x="100" y="68"/>
                  </a:lnTo>
                  <a:lnTo>
                    <a:pt x="102" y="66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96" y="52"/>
                  </a:lnTo>
                  <a:lnTo>
                    <a:pt x="96" y="54"/>
                  </a:lnTo>
                  <a:lnTo>
                    <a:pt x="98" y="56"/>
                  </a:lnTo>
                  <a:lnTo>
                    <a:pt x="96" y="56"/>
                  </a:lnTo>
                  <a:lnTo>
                    <a:pt x="92" y="56"/>
                  </a:lnTo>
                  <a:lnTo>
                    <a:pt x="90" y="54"/>
                  </a:lnTo>
                  <a:lnTo>
                    <a:pt x="90" y="52"/>
                  </a:lnTo>
                  <a:lnTo>
                    <a:pt x="86" y="48"/>
                  </a:lnTo>
                  <a:lnTo>
                    <a:pt x="84" y="48"/>
                  </a:lnTo>
                  <a:lnTo>
                    <a:pt x="84" y="44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28"/>
                  </a:lnTo>
                  <a:lnTo>
                    <a:pt x="88" y="26"/>
                  </a:lnTo>
                  <a:lnTo>
                    <a:pt x="88" y="24"/>
                  </a:lnTo>
                  <a:lnTo>
                    <a:pt x="88" y="22"/>
                  </a:lnTo>
                  <a:lnTo>
                    <a:pt x="90" y="22"/>
                  </a:lnTo>
                  <a:lnTo>
                    <a:pt x="90" y="20"/>
                  </a:lnTo>
                  <a:lnTo>
                    <a:pt x="88" y="20"/>
                  </a:lnTo>
                  <a:lnTo>
                    <a:pt x="86" y="18"/>
                  </a:lnTo>
                  <a:lnTo>
                    <a:pt x="86" y="16"/>
                  </a:lnTo>
                  <a:lnTo>
                    <a:pt x="92" y="6"/>
                  </a:lnTo>
                  <a:lnTo>
                    <a:pt x="112" y="0"/>
                  </a:lnTo>
                  <a:lnTo>
                    <a:pt x="118" y="4"/>
                  </a:lnTo>
                  <a:lnTo>
                    <a:pt x="120" y="4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6" y="8"/>
                  </a:lnTo>
                  <a:lnTo>
                    <a:pt x="128" y="8"/>
                  </a:lnTo>
                  <a:lnTo>
                    <a:pt x="134" y="10"/>
                  </a:lnTo>
                  <a:lnTo>
                    <a:pt x="136" y="10"/>
                  </a:lnTo>
                  <a:lnTo>
                    <a:pt x="136" y="12"/>
                  </a:lnTo>
                  <a:lnTo>
                    <a:pt x="138" y="12"/>
                  </a:lnTo>
                  <a:lnTo>
                    <a:pt x="140" y="14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44" y="18"/>
                  </a:lnTo>
                  <a:lnTo>
                    <a:pt x="144" y="18"/>
                  </a:lnTo>
                  <a:lnTo>
                    <a:pt x="144" y="20"/>
                  </a:lnTo>
                  <a:lnTo>
                    <a:pt x="146" y="22"/>
                  </a:lnTo>
                  <a:lnTo>
                    <a:pt x="148" y="22"/>
                  </a:lnTo>
                  <a:lnTo>
                    <a:pt x="148" y="22"/>
                  </a:lnTo>
                  <a:lnTo>
                    <a:pt x="146" y="26"/>
                  </a:lnTo>
                  <a:lnTo>
                    <a:pt x="146" y="28"/>
                  </a:lnTo>
                  <a:lnTo>
                    <a:pt x="148" y="28"/>
                  </a:lnTo>
                  <a:lnTo>
                    <a:pt x="150" y="30"/>
                  </a:lnTo>
                  <a:lnTo>
                    <a:pt x="150" y="34"/>
                  </a:lnTo>
                  <a:lnTo>
                    <a:pt x="150" y="34"/>
                  </a:lnTo>
                  <a:lnTo>
                    <a:pt x="150" y="34"/>
                  </a:lnTo>
                  <a:lnTo>
                    <a:pt x="146" y="38"/>
                  </a:lnTo>
                  <a:lnTo>
                    <a:pt x="146" y="40"/>
                  </a:lnTo>
                  <a:lnTo>
                    <a:pt x="146" y="42"/>
                  </a:lnTo>
                  <a:lnTo>
                    <a:pt x="146" y="44"/>
                  </a:lnTo>
                  <a:lnTo>
                    <a:pt x="148" y="46"/>
                  </a:lnTo>
                  <a:lnTo>
                    <a:pt x="146" y="46"/>
                  </a:lnTo>
                  <a:lnTo>
                    <a:pt x="148" y="48"/>
                  </a:lnTo>
                  <a:lnTo>
                    <a:pt x="146" y="50"/>
                  </a:lnTo>
                  <a:lnTo>
                    <a:pt x="146" y="50"/>
                  </a:lnTo>
                  <a:lnTo>
                    <a:pt x="146" y="52"/>
                  </a:lnTo>
                  <a:lnTo>
                    <a:pt x="148" y="54"/>
                  </a:lnTo>
                  <a:lnTo>
                    <a:pt x="148" y="54"/>
                  </a:lnTo>
                  <a:lnTo>
                    <a:pt x="148" y="56"/>
                  </a:lnTo>
                  <a:lnTo>
                    <a:pt x="148" y="56"/>
                  </a:lnTo>
                  <a:lnTo>
                    <a:pt x="146" y="56"/>
                  </a:lnTo>
                  <a:lnTo>
                    <a:pt x="144" y="58"/>
                  </a:lnTo>
                  <a:lnTo>
                    <a:pt x="142" y="60"/>
                  </a:lnTo>
                  <a:lnTo>
                    <a:pt x="142" y="60"/>
                  </a:lnTo>
                  <a:lnTo>
                    <a:pt x="142" y="62"/>
                  </a:lnTo>
                  <a:lnTo>
                    <a:pt x="142" y="64"/>
                  </a:lnTo>
                  <a:lnTo>
                    <a:pt x="142" y="64"/>
                  </a:lnTo>
                  <a:lnTo>
                    <a:pt x="142" y="66"/>
                  </a:lnTo>
                  <a:lnTo>
                    <a:pt x="140" y="68"/>
                  </a:lnTo>
                  <a:lnTo>
                    <a:pt x="138" y="70"/>
                  </a:lnTo>
                  <a:lnTo>
                    <a:pt x="138" y="70"/>
                  </a:lnTo>
                  <a:lnTo>
                    <a:pt x="140" y="72"/>
                  </a:lnTo>
                  <a:lnTo>
                    <a:pt x="142" y="76"/>
                  </a:lnTo>
                  <a:lnTo>
                    <a:pt x="142" y="76"/>
                  </a:lnTo>
                  <a:lnTo>
                    <a:pt x="142" y="76"/>
                  </a:lnTo>
                  <a:lnTo>
                    <a:pt x="138" y="78"/>
                  </a:lnTo>
                  <a:lnTo>
                    <a:pt x="130" y="80"/>
                  </a:lnTo>
                  <a:lnTo>
                    <a:pt x="128" y="82"/>
                  </a:lnTo>
                  <a:lnTo>
                    <a:pt x="116" y="86"/>
                  </a:lnTo>
                  <a:lnTo>
                    <a:pt x="114" y="86"/>
                  </a:lnTo>
                  <a:lnTo>
                    <a:pt x="108" y="90"/>
                  </a:lnTo>
                  <a:lnTo>
                    <a:pt x="108" y="92"/>
                  </a:lnTo>
                  <a:lnTo>
                    <a:pt x="108" y="94"/>
                  </a:lnTo>
                  <a:lnTo>
                    <a:pt x="108" y="96"/>
                  </a:lnTo>
                  <a:lnTo>
                    <a:pt x="108" y="96"/>
                  </a:lnTo>
                  <a:lnTo>
                    <a:pt x="106" y="96"/>
                  </a:lnTo>
                  <a:lnTo>
                    <a:pt x="104" y="96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98" y="96"/>
                  </a:lnTo>
                  <a:lnTo>
                    <a:pt x="96" y="96"/>
                  </a:lnTo>
                  <a:lnTo>
                    <a:pt x="94" y="98"/>
                  </a:lnTo>
                  <a:lnTo>
                    <a:pt x="92" y="98"/>
                  </a:lnTo>
                  <a:lnTo>
                    <a:pt x="88" y="100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8" y="104"/>
                  </a:lnTo>
                  <a:lnTo>
                    <a:pt x="88" y="106"/>
                  </a:lnTo>
                  <a:lnTo>
                    <a:pt x="88" y="106"/>
                  </a:lnTo>
                  <a:lnTo>
                    <a:pt x="86" y="106"/>
                  </a:lnTo>
                  <a:lnTo>
                    <a:pt x="82" y="108"/>
                  </a:lnTo>
                  <a:lnTo>
                    <a:pt x="74" y="114"/>
                  </a:lnTo>
                  <a:lnTo>
                    <a:pt x="70" y="120"/>
                  </a:lnTo>
                  <a:lnTo>
                    <a:pt x="66" y="126"/>
                  </a:lnTo>
                  <a:lnTo>
                    <a:pt x="62" y="128"/>
                  </a:lnTo>
                  <a:lnTo>
                    <a:pt x="60" y="126"/>
                  </a:lnTo>
                  <a:lnTo>
                    <a:pt x="58" y="126"/>
                  </a:lnTo>
                  <a:lnTo>
                    <a:pt x="58" y="124"/>
                  </a:lnTo>
                  <a:lnTo>
                    <a:pt x="56" y="124"/>
                  </a:lnTo>
                  <a:lnTo>
                    <a:pt x="56" y="124"/>
                  </a:lnTo>
                  <a:lnTo>
                    <a:pt x="54" y="124"/>
                  </a:lnTo>
                  <a:lnTo>
                    <a:pt x="52" y="124"/>
                  </a:lnTo>
                  <a:lnTo>
                    <a:pt x="50" y="126"/>
                  </a:lnTo>
                  <a:lnTo>
                    <a:pt x="48" y="126"/>
                  </a:lnTo>
                  <a:lnTo>
                    <a:pt x="48" y="124"/>
                  </a:lnTo>
                  <a:lnTo>
                    <a:pt x="46" y="124"/>
                  </a:lnTo>
                  <a:lnTo>
                    <a:pt x="42" y="124"/>
                  </a:lnTo>
                  <a:lnTo>
                    <a:pt x="40" y="124"/>
                  </a:lnTo>
                  <a:lnTo>
                    <a:pt x="38" y="122"/>
                  </a:lnTo>
                  <a:lnTo>
                    <a:pt x="38" y="120"/>
                  </a:lnTo>
                  <a:lnTo>
                    <a:pt x="38" y="120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4" y="120"/>
                  </a:lnTo>
                  <a:lnTo>
                    <a:pt x="34" y="120"/>
                  </a:lnTo>
                  <a:lnTo>
                    <a:pt x="32" y="120"/>
                  </a:lnTo>
                  <a:lnTo>
                    <a:pt x="30" y="120"/>
                  </a:lnTo>
                  <a:lnTo>
                    <a:pt x="18" y="122"/>
                  </a:lnTo>
                  <a:lnTo>
                    <a:pt x="18" y="120"/>
                  </a:lnTo>
                  <a:lnTo>
                    <a:pt x="16" y="120"/>
                  </a:lnTo>
                  <a:lnTo>
                    <a:pt x="14" y="118"/>
                  </a:lnTo>
                  <a:lnTo>
                    <a:pt x="14" y="116"/>
                  </a:lnTo>
                  <a:lnTo>
                    <a:pt x="12" y="116"/>
                  </a:lnTo>
                  <a:lnTo>
                    <a:pt x="10" y="114"/>
                  </a:lnTo>
                  <a:lnTo>
                    <a:pt x="8" y="112"/>
                  </a:lnTo>
                  <a:lnTo>
                    <a:pt x="6" y="110"/>
                  </a:lnTo>
                  <a:lnTo>
                    <a:pt x="4" y="110"/>
                  </a:lnTo>
                  <a:lnTo>
                    <a:pt x="4" y="108"/>
                  </a:lnTo>
                  <a:lnTo>
                    <a:pt x="2" y="106"/>
                  </a:lnTo>
                  <a:lnTo>
                    <a:pt x="0" y="104"/>
                  </a:lnTo>
                  <a:lnTo>
                    <a:pt x="2" y="62"/>
                  </a:lnTo>
                  <a:lnTo>
                    <a:pt x="28" y="62"/>
                  </a:lnTo>
                  <a:lnTo>
                    <a:pt x="28" y="62"/>
                  </a:lnTo>
                  <a:lnTo>
                    <a:pt x="28" y="58"/>
                  </a:lnTo>
                  <a:lnTo>
                    <a:pt x="30" y="56"/>
                  </a:lnTo>
                  <a:lnTo>
                    <a:pt x="30" y="54"/>
                  </a:lnTo>
                  <a:lnTo>
                    <a:pt x="28" y="52"/>
                  </a:lnTo>
                  <a:lnTo>
                    <a:pt x="28" y="50"/>
                  </a:lnTo>
                  <a:lnTo>
                    <a:pt x="28" y="44"/>
                  </a:lnTo>
                  <a:lnTo>
                    <a:pt x="28" y="40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6" name="Country : Zimbabwe"/>
            <p:cNvSpPr>
              <a:spLocks/>
            </p:cNvSpPr>
            <p:nvPr/>
          </p:nvSpPr>
          <p:spPr bwMode="auto">
            <a:xfrm>
              <a:off x="5012269" y="4550997"/>
              <a:ext cx="204776" cy="184298"/>
            </a:xfrm>
            <a:custGeom>
              <a:avLst/>
              <a:gdLst>
                <a:gd name="T0" fmla="*/ 6 w 100"/>
                <a:gd name="T1" fmla="*/ 28 h 90"/>
                <a:gd name="T2" fmla="*/ 10 w 100"/>
                <a:gd name="T3" fmla="*/ 30 h 90"/>
                <a:gd name="T4" fmla="*/ 16 w 100"/>
                <a:gd name="T5" fmla="*/ 28 h 90"/>
                <a:gd name="T6" fmla="*/ 18 w 100"/>
                <a:gd name="T7" fmla="*/ 30 h 90"/>
                <a:gd name="T8" fmla="*/ 26 w 100"/>
                <a:gd name="T9" fmla="*/ 30 h 90"/>
                <a:gd name="T10" fmla="*/ 42 w 100"/>
                <a:gd name="T11" fmla="*/ 12 h 90"/>
                <a:gd name="T12" fmla="*/ 48 w 100"/>
                <a:gd name="T13" fmla="*/ 10 h 90"/>
                <a:gd name="T14" fmla="*/ 48 w 100"/>
                <a:gd name="T15" fmla="*/ 6 h 90"/>
                <a:gd name="T16" fmla="*/ 54 w 100"/>
                <a:gd name="T17" fmla="*/ 2 h 90"/>
                <a:gd name="T18" fmla="*/ 62 w 100"/>
                <a:gd name="T19" fmla="*/ 0 h 90"/>
                <a:gd name="T20" fmla="*/ 66 w 100"/>
                <a:gd name="T21" fmla="*/ 0 h 90"/>
                <a:gd name="T22" fmla="*/ 68 w 100"/>
                <a:gd name="T23" fmla="*/ 4 h 90"/>
                <a:gd name="T24" fmla="*/ 76 w 100"/>
                <a:gd name="T25" fmla="*/ 6 h 90"/>
                <a:gd name="T26" fmla="*/ 80 w 100"/>
                <a:gd name="T27" fmla="*/ 6 h 90"/>
                <a:gd name="T28" fmla="*/ 88 w 100"/>
                <a:gd name="T29" fmla="*/ 12 h 90"/>
                <a:gd name="T30" fmla="*/ 96 w 100"/>
                <a:gd name="T31" fmla="*/ 14 h 90"/>
                <a:gd name="T32" fmla="*/ 98 w 100"/>
                <a:gd name="T33" fmla="*/ 20 h 90"/>
                <a:gd name="T34" fmla="*/ 98 w 100"/>
                <a:gd name="T35" fmla="*/ 24 h 90"/>
                <a:gd name="T36" fmla="*/ 98 w 100"/>
                <a:gd name="T37" fmla="*/ 32 h 90"/>
                <a:gd name="T38" fmla="*/ 98 w 100"/>
                <a:gd name="T39" fmla="*/ 34 h 90"/>
                <a:gd name="T40" fmla="*/ 96 w 100"/>
                <a:gd name="T41" fmla="*/ 40 h 90"/>
                <a:gd name="T42" fmla="*/ 94 w 100"/>
                <a:gd name="T43" fmla="*/ 44 h 90"/>
                <a:gd name="T44" fmla="*/ 96 w 100"/>
                <a:gd name="T45" fmla="*/ 50 h 90"/>
                <a:gd name="T46" fmla="*/ 98 w 100"/>
                <a:gd name="T47" fmla="*/ 54 h 90"/>
                <a:gd name="T48" fmla="*/ 92 w 100"/>
                <a:gd name="T49" fmla="*/ 60 h 90"/>
                <a:gd name="T50" fmla="*/ 92 w 100"/>
                <a:gd name="T51" fmla="*/ 64 h 90"/>
                <a:gd name="T52" fmla="*/ 90 w 100"/>
                <a:gd name="T53" fmla="*/ 72 h 90"/>
                <a:gd name="T54" fmla="*/ 74 w 100"/>
                <a:gd name="T55" fmla="*/ 88 h 90"/>
                <a:gd name="T56" fmla="*/ 64 w 100"/>
                <a:gd name="T57" fmla="*/ 88 h 90"/>
                <a:gd name="T58" fmla="*/ 58 w 100"/>
                <a:gd name="T59" fmla="*/ 86 h 90"/>
                <a:gd name="T60" fmla="*/ 50 w 100"/>
                <a:gd name="T61" fmla="*/ 84 h 90"/>
                <a:gd name="T62" fmla="*/ 48 w 100"/>
                <a:gd name="T63" fmla="*/ 80 h 90"/>
                <a:gd name="T64" fmla="*/ 44 w 100"/>
                <a:gd name="T65" fmla="*/ 78 h 90"/>
                <a:gd name="T66" fmla="*/ 38 w 100"/>
                <a:gd name="T67" fmla="*/ 78 h 90"/>
                <a:gd name="T68" fmla="*/ 30 w 100"/>
                <a:gd name="T69" fmla="*/ 72 h 90"/>
                <a:gd name="T70" fmla="*/ 30 w 100"/>
                <a:gd name="T71" fmla="*/ 66 h 90"/>
                <a:gd name="T72" fmla="*/ 26 w 100"/>
                <a:gd name="T73" fmla="*/ 62 h 90"/>
                <a:gd name="T74" fmla="*/ 26 w 100"/>
                <a:gd name="T75" fmla="*/ 60 h 90"/>
                <a:gd name="T76" fmla="*/ 20 w 100"/>
                <a:gd name="T77" fmla="*/ 56 h 90"/>
                <a:gd name="T78" fmla="*/ 14 w 100"/>
                <a:gd name="T79" fmla="*/ 46 h 90"/>
                <a:gd name="T80" fmla="*/ 10 w 100"/>
                <a:gd name="T81" fmla="*/ 44 h 90"/>
                <a:gd name="T82" fmla="*/ 8 w 100"/>
                <a:gd name="T83" fmla="*/ 38 h 90"/>
                <a:gd name="T84" fmla="*/ 6 w 100"/>
                <a:gd name="T85" fmla="*/ 36 h 90"/>
                <a:gd name="T86" fmla="*/ 2 w 100"/>
                <a:gd name="T87" fmla="*/ 32 h 90"/>
                <a:gd name="T88" fmla="*/ 2 w 100"/>
                <a:gd name="T89" fmla="*/ 28 h 90"/>
                <a:gd name="T90" fmla="*/ 0 w 100"/>
                <a:gd name="T91" fmla="*/ 2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0" h="90">
                  <a:moveTo>
                    <a:pt x="0" y="28"/>
                  </a:moveTo>
                  <a:lnTo>
                    <a:pt x="2" y="28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8" y="28"/>
                  </a:lnTo>
                  <a:lnTo>
                    <a:pt x="18" y="30"/>
                  </a:lnTo>
                  <a:lnTo>
                    <a:pt x="20" y="30"/>
                  </a:lnTo>
                  <a:lnTo>
                    <a:pt x="22" y="32"/>
                  </a:lnTo>
                  <a:lnTo>
                    <a:pt x="26" y="30"/>
                  </a:lnTo>
                  <a:lnTo>
                    <a:pt x="30" y="24"/>
                  </a:lnTo>
                  <a:lnTo>
                    <a:pt x="34" y="18"/>
                  </a:lnTo>
                  <a:lnTo>
                    <a:pt x="42" y="12"/>
                  </a:lnTo>
                  <a:lnTo>
                    <a:pt x="46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8" y="8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4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8" y="4"/>
                  </a:lnTo>
                  <a:lnTo>
                    <a:pt x="80" y="6"/>
                  </a:lnTo>
                  <a:lnTo>
                    <a:pt x="84" y="8"/>
                  </a:lnTo>
                  <a:lnTo>
                    <a:pt x="86" y="10"/>
                  </a:lnTo>
                  <a:lnTo>
                    <a:pt x="88" y="12"/>
                  </a:lnTo>
                  <a:lnTo>
                    <a:pt x="92" y="12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100" y="16"/>
                  </a:lnTo>
                  <a:lnTo>
                    <a:pt x="100" y="18"/>
                  </a:lnTo>
                  <a:lnTo>
                    <a:pt x="98" y="20"/>
                  </a:lnTo>
                  <a:lnTo>
                    <a:pt x="98" y="22"/>
                  </a:lnTo>
                  <a:lnTo>
                    <a:pt x="98" y="22"/>
                  </a:lnTo>
                  <a:lnTo>
                    <a:pt x="98" y="24"/>
                  </a:lnTo>
                  <a:lnTo>
                    <a:pt x="98" y="26"/>
                  </a:lnTo>
                  <a:lnTo>
                    <a:pt x="98" y="28"/>
                  </a:lnTo>
                  <a:lnTo>
                    <a:pt x="98" y="32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98" y="34"/>
                  </a:lnTo>
                  <a:lnTo>
                    <a:pt x="98" y="36"/>
                  </a:lnTo>
                  <a:lnTo>
                    <a:pt x="96" y="38"/>
                  </a:lnTo>
                  <a:lnTo>
                    <a:pt x="96" y="40"/>
                  </a:lnTo>
                  <a:lnTo>
                    <a:pt x="96" y="42"/>
                  </a:lnTo>
                  <a:lnTo>
                    <a:pt x="94" y="42"/>
                  </a:lnTo>
                  <a:lnTo>
                    <a:pt x="94" y="44"/>
                  </a:lnTo>
                  <a:lnTo>
                    <a:pt x="96" y="46"/>
                  </a:lnTo>
                  <a:lnTo>
                    <a:pt x="96" y="48"/>
                  </a:lnTo>
                  <a:lnTo>
                    <a:pt x="96" y="50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8" y="54"/>
                  </a:lnTo>
                  <a:lnTo>
                    <a:pt x="96" y="58"/>
                  </a:lnTo>
                  <a:lnTo>
                    <a:pt x="94" y="58"/>
                  </a:lnTo>
                  <a:lnTo>
                    <a:pt x="92" y="60"/>
                  </a:lnTo>
                  <a:lnTo>
                    <a:pt x="92" y="60"/>
                  </a:lnTo>
                  <a:lnTo>
                    <a:pt x="90" y="62"/>
                  </a:lnTo>
                  <a:lnTo>
                    <a:pt x="92" y="64"/>
                  </a:lnTo>
                  <a:lnTo>
                    <a:pt x="90" y="66"/>
                  </a:lnTo>
                  <a:lnTo>
                    <a:pt x="90" y="70"/>
                  </a:lnTo>
                  <a:lnTo>
                    <a:pt x="90" y="72"/>
                  </a:lnTo>
                  <a:lnTo>
                    <a:pt x="90" y="76"/>
                  </a:lnTo>
                  <a:lnTo>
                    <a:pt x="76" y="90"/>
                  </a:lnTo>
                  <a:lnTo>
                    <a:pt x="74" y="88"/>
                  </a:lnTo>
                  <a:lnTo>
                    <a:pt x="70" y="86"/>
                  </a:lnTo>
                  <a:lnTo>
                    <a:pt x="66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0" y="86"/>
                  </a:lnTo>
                  <a:lnTo>
                    <a:pt x="58" y="86"/>
                  </a:lnTo>
                  <a:lnTo>
                    <a:pt x="58" y="84"/>
                  </a:lnTo>
                  <a:lnTo>
                    <a:pt x="54" y="84"/>
                  </a:lnTo>
                  <a:lnTo>
                    <a:pt x="50" y="84"/>
                  </a:lnTo>
                  <a:lnTo>
                    <a:pt x="50" y="84"/>
                  </a:lnTo>
                  <a:lnTo>
                    <a:pt x="48" y="82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6" y="80"/>
                  </a:lnTo>
                  <a:lnTo>
                    <a:pt x="44" y="78"/>
                  </a:lnTo>
                  <a:lnTo>
                    <a:pt x="42" y="78"/>
                  </a:lnTo>
                  <a:lnTo>
                    <a:pt x="38" y="76"/>
                  </a:lnTo>
                  <a:lnTo>
                    <a:pt x="38" y="78"/>
                  </a:lnTo>
                  <a:lnTo>
                    <a:pt x="34" y="76"/>
                  </a:lnTo>
                  <a:lnTo>
                    <a:pt x="34" y="74"/>
                  </a:lnTo>
                  <a:lnTo>
                    <a:pt x="30" y="72"/>
                  </a:lnTo>
                  <a:lnTo>
                    <a:pt x="30" y="70"/>
                  </a:lnTo>
                  <a:lnTo>
                    <a:pt x="30" y="68"/>
                  </a:lnTo>
                  <a:lnTo>
                    <a:pt x="30" y="66"/>
                  </a:lnTo>
                  <a:lnTo>
                    <a:pt x="30" y="64"/>
                  </a:lnTo>
                  <a:lnTo>
                    <a:pt x="28" y="62"/>
                  </a:lnTo>
                  <a:lnTo>
                    <a:pt x="26" y="62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4" y="58"/>
                  </a:lnTo>
                  <a:lnTo>
                    <a:pt x="22" y="58"/>
                  </a:lnTo>
                  <a:lnTo>
                    <a:pt x="20" y="56"/>
                  </a:lnTo>
                  <a:lnTo>
                    <a:pt x="18" y="54"/>
                  </a:lnTo>
                  <a:lnTo>
                    <a:pt x="14" y="48"/>
                  </a:lnTo>
                  <a:lnTo>
                    <a:pt x="14" y="46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2" y="32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8" name="Country : Namibia"/>
            <p:cNvSpPr>
              <a:spLocks/>
            </p:cNvSpPr>
            <p:nvPr/>
          </p:nvSpPr>
          <p:spPr bwMode="auto">
            <a:xfrm>
              <a:off x="4668245" y="4583761"/>
              <a:ext cx="344023" cy="327641"/>
            </a:xfrm>
            <a:custGeom>
              <a:avLst/>
              <a:gdLst>
                <a:gd name="T0" fmla="*/ 104 w 168"/>
                <a:gd name="T1" fmla="*/ 66 h 160"/>
                <a:gd name="T2" fmla="*/ 126 w 168"/>
                <a:gd name="T3" fmla="*/ 20 h 160"/>
                <a:gd name="T4" fmla="*/ 144 w 168"/>
                <a:gd name="T5" fmla="*/ 16 h 160"/>
                <a:gd name="T6" fmla="*/ 146 w 168"/>
                <a:gd name="T7" fmla="*/ 18 h 160"/>
                <a:gd name="T8" fmla="*/ 146 w 168"/>
                <a:gd name="T9" fmla="*/ 22 h 160"/>
                <a:gd name="T10" fmla="*/ 154 w 168"/>
                <a:gd name="T11" fmla="*/ 16 h 160"/>
                <a:gd name="T12" fmla="*/ 158 w 168"/>
                <a:gd name="T13" fmla="*/ 14 h 160"/>
                <a:gd name="T14" fmla="*/ 166 w 168"/>
                <a:gd name="T15" fmla="*/ 12 h 160"/>
                <a:gd name="T16" fmla="*/ 166 w 168"/>
                <a:gd name="T17" fmla="*/ 8 h 160"/>
                <a:gd name="T18" fmla="*/ 164 w 168"/>
                <a:gd name="T19" fmla="*/ 8 h 160"/>
                <a:gd name="T20" fmla="*/ 160 w 168"/>
                <a:gd name="T21" fmla="*/ 8 h 160"/>
                <a:gd name="T22" fmla="*/ 126 w 168"/>
                <a:gd name="T23" fmla="*/ 16 h 160"/>
                <a:gd name="T24" fmla="*/ 122 w 168"/>
                <a:gd name="T25" fmla="*/ 14 h 160"/>
                <a:gd name="T26" fmla="*/ 120 w 168"/>
                <a:gd name="T27" fmla="*/ 14 h 160"/>
                <a:gd name="T28" fmla="*/ 116 w 168"/>
                <a:gd name="T29" fmla="*/ 14 h 160"/>
                <a:gd name="T30" fmla="*/ 112 w 168"/>
                <a:gd name="T31" fmla="*/ 14 h 160"/>
                <a:gd name="T32" fmla="*/ 106 w 168"/>
                <a:gd name="T33" fmla="*/ 12 h 160"/>
                <a:gd name="T34" fmla="*/ 104 w 168"/>
                <a:gd name="T35" fmla="*/ 12 h 160"/>
                <a:gd name="T36" fmla="*/ 96 w 168"/>
                <a:gd name="T37" fmla="*/ 14 h 160"/>
                <a:gd name="T38" fmla="*/ 94 w 168"/>
                <a:gd name="T39" fmla="*/ 12 h 160"/>
                <a:gd name="T40" fmla="*/ 86 w 168"/>
                <a:gd name="T41" fmla="*/ 10 h 160"/>
                <a:gd name="T42" fmla="*/ 84 w 168"/>
                <a:gd name="T43" fmla="*/ 6 h 160"/>
                <a:gd name="T44" fmla="*/ 34 w 168"/>
                <a:gd name="T45" fmla="*/ 6 h 160"/>
                <a:gd name="T46" fmla="*/ 30 w 168"/>
                <a:gd name="T47" fmla="*/ 8 h 160"/>
                <a:gd name="T48" fmla="*/ 24 w 168"/>
                <a:gd name="T49" fmla="*/ 4 h 160"/>
                <a:gd name="T50" fmla="*/ 22 w 168"/>
                <a:gd name="T51" fmla="*/ 2 h 160"/>
                <a:gd name="T52" fmla="*/ 18 w 168"/>
                <a:gd name="T53" fmla="*/ 2 h 160"/>
                <a:gd name="T54" fmla="*/ 14 w 168"/>
                <a:gd name="T55" fmla="*/ 0 h 160"/>
                <a:gd name="T56" fmla="*/ 10 w 168"/>
                <a:gd name="T57" fmla="*/ 6 h 160"/>
                <a:gd name="T58" fmla="*/ 4 w 168"/>
                <a:gd name="T59" fmla="*/ 4 h 160"/>
                <a:gd name="T60" fmla="*/ 2 w 168"/>
                <a:gd name="T61" fmla="*/ 6 h 160"/>
                <a:gd name="T62" fmla="*/ 0 w 168"/>
                <a:gd name="T63" fmla="*/ 16 h 160"/>
                <a:gd name="T64" fmla="*/ 18 w 168"/>
                <a:gd name="T65" fmla="*/ 44 h 160"/>
                <a:gd name="T66" fmla="*/ 26 w 168"/>
                <a:gd name="T67" fmla="*/ 62 h 160"/>
                <a:gd name="T68" fmla="*/ 30 w 168"/>
                <a:gd name="T69" fmla="*/ 78 h 160"/>
                <a:gd name="T70" fmla="*/ 36 w 168"/>
                <a:gd name="T71" fmla="*/ 104 h 160"/>
                <a:gd name="T72" fmla="*/ 36 w 168"/>
                <a:gd name="T73" fmla="*/ 114 h 160"/>
                <a:gd name="T74" fmla="*/ 40 w 168"/>
                <a:gd name="T75" fmla="*/ 124 h 160"/>
                <a:gd name="T76" fmla="*/ 40 w 168"/>
                <a:gd name="T77" fmla="*/ 130 h 160"/>
                <a:gd name="T78" fmla="*/ 44 w 168"/>
                <a:gd name="T79" fmla="*/ 140 h 160"/>
                <a:gd name="T80" fmla="*/ 50 w 168"/>
                <a:gd name="T81" fmla="*/ 150 h 160"/>
                <a:gd name="T82" fmla="*/ 60 w 168"/>
                <a:gd name="T83" fmla="*/ 152 h 160"/>
                <a:gd name="T84" fmla="*/ 60 w 168"/>
                <a:gd name="T85" fmla="*/ 148 h 160"/>
                <a:gd name="T86" fmla="*/ 66 w 168"/>
                <a:gd name="T87" fmla="*/ 148 h 160"/>
                <a:gd name="T88" fmla="*/ 72 w 168"/>
                <a:gd name="T89" fmla="*/ 156 h 160"/>
                <a:gd name="T90" fmla="*/ 78 w 168"/>
                <a:gd name="T91" fmla="*/ 158 h 160"/>
                <a:gd name="T92" fmla="*/ 82 w 168"/>
                <a:gd name="T93" fmla="*/ 158 h 160"/>
                <a:gd name="T94" fmla="*/ 86 w 168"/>
                <a:gd name="T95" fmla="*/ 160 h 160"/>
                <a:gd name="T96" fmla="*/ 90 w 168"/>
                <a:gd name="T97" fmla="*/ 154 h 160"/>
                <a:gd name="T98" fmla="*/ 98 w 168"/>
                <a:gd name="T99" fmla="*/ 150 h 160"/>
                <a:gd name="T100" fmla="*/ 100 w 168"/>
                <a:gd name="T101" fmla="*/ 10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8" h="160">
                  <a:moveTo>
                    <a:pt x="100" y="106"/>
                  </a:moveTo>
                  <a:lnTo>
                    <a:pt x="100" y="106"/>
                  </a:lnTo>
                  <a:lnTo>
                    <a:pt x="104" y="66"/>
                  </a:lnTo>
                  <a:lnTo>
                    <a:pt x="114" y="66"/>
                  </a:lnTo>
                  <a:lnTo>
                    <a:pt x="116" y="20"/>
                  </a:lnTo>
                  <a:lnTo>
                    <a:pt x="126" y="20"/>
                  </a:lnTo>
                  <a:lnTo>
                    <a:pt x="138" y="18"/>
                  </a:lnTo>
                  <a:lnTo>
                    <a:pt x="142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6" y="18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46" y="22"/>
                  </a:lnTo>
                  <a:lnTo>
                    <a:pt x="146" y="22"/>
                  </a:lnTo>
                  <a:lnTo>
                    <a:pt x="150" y="20"/>
                  </a:lnTo>
                  <a:lnTo>
                    <a:pt x="154" y="16"/>
                  </a:lnTo>
                  <a:lnTo>
                    <a:pt x="156" y="14"/>
                  </a:lnTo>
                  <a:lnTo>
                    <a:pt x="158" y="14"/>
                  </a:lnTo>
                  <a:lnTo>
                    <a:pt x="158" y="14"/>
                  </a:lnTo>
                  <a:lnTo>
                    <a:pt x="160" y="14"/>
                  </a:lnTo>
                  <a:lnTo>
                    <a:pt x="162" y="14"/>
                  </a:lnTo>
                  <a:lnTo>
                    <a:pt x="166" y="12"/>
                  </a:lnTo>
                  <a:lnTo>
                    <a:pt x="168" y="12"/>
                  </a:lnTo>
                  <a:lnTo>
                    <a:pt x="166" y="10"/>
                  </a:lnTo>
                  <a:lnTo>
                    <a:pt x="166" y="8"/>
                  </a:lnTo>
                  <a:lnTo>
                    <a:pt x="166" y="8"/>
                  </a:lnTo>
                  <a:lnTo>
                    <a:pt x="164" y="8"/>
                  </a:lnTo>
                  <a:lnTo>
                    <a:pt x="164" y="8"/>
                  </a:lnTo>
                  <a:lnTo>
                    <a:pt x="162" y="8"/>
                  </a:lnTo>
                  <a:lnTo>
                    <a:pt x="162" y="8"/>
                  </a:lnTo>
                  <a:lnTo>
                    <a:pt x="160" y="8"/>
                  </a:lnTo>
                  <a:lnTo>
                    <a:pt x="158" y="8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2" y="14"/>
                  </a:lnTo>
                  <a:lnTo>
                    <a:pt x="122" y="14"/>
                  </a:lnTo>
                  <a:lnTo>
                    <a:pt x="122" y="14"/>
                  </a:lnTo>
                  <a:lnTo>
                    <a:pt x="120" y="14"/>
                  </a:lnTo>
                  <a:lnTo>
                    <a:pt x="120" y="14"/>
                  </a:lnTo>
                  <a:lnTo>
                    <a:pt x="118" y="14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2" y="14"/>
                  </a:lnTo>
                  <a:lnTo>
                    <a:pt x="110" y="14"/>
                  </a:lnTo>
                  <a:lnTo>
                    <a:pt x="108" y="12"/>
                  </a:lnTo>
                  <a:lnTo>
                    <a:pt x="106" y="12"/>
                  </a:lnTo>
                  <a:lnTo>
                    <a:pt x="106" y="10"/>
                  </a:lnTo>
                  <a:lnTo>
                    <a:pt x="106" y="12"/>
                  </a:lnTo>
                  <a:lnTo>
                    <a:pt x="104" y="12"/>
                  </a:lnTo>
                  <a:lnTo>
                    <a:pt x="100" y="12"/>
                  </a:lnTo>
                  <a:lnTo>
                    <a:pt x="98" y="12"/>
                  </a:lnTo>
                  <a:lnTo>
                    <a:pt x="96" y="14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2" y="12"/>
                  </a:lnTo>
                  <a:lnTo>
                    <a:pt x="88" y="12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4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0" y="8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8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12" y="30"/>
                  </a:lnTo>
                  <a:lnTo>
                    <a:pt x="18" y="44"/>
                  </a:lnTo>
                  <a:lnTo>
                    <a:pt x="18" y="50"/>
                  </a:lnTo>
                  <a:lnTo>
                    <a:pt x="26" y="60"/>
                  </a:lnTo>
                  <a:lnTo>
                    <a:pt x="26" y="62"/>
                  </a:lnTo>
                  <a:lnTo>
                    <a:pt x="32" y="72"/>
                  </a:lnTo>
                  <a:lnTo>
                    <a:pt x="32" y="78"/>
                  </a:lnTo>
                  <a:lnTo>
                    <a:pt x="30" y="78"/>
                  </a:lnTo>
                  <a:lnTo>
                    <a:pt x="32" y="84"/>
                  </a:lnTo>
                  <a:lnTo>
                    <a:pt x="32" y="94"/>
                  </a:lnTo>
                  <a:lnTo>
                    <a:pt x="36" y="104"/>
                  </a:lnTo>
                  <a:lnTo>
                    <a:pt x="36" y="110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6"/>
                  </a:lnTo>
                  <a:lnTo>
                    <a:pt x="38" y="122"/>
                  </a:lnTo>
                  <a:lnTo>
                    <a:pt x="40" y="124"/>
                  </a:lnTo>
                  <a:lnTo>
                    <a:pt x="40" y="126"/>
                  </a:lnTo>
                  <a:lnTo>
                    <a:pt x="40" y="128"/>
                  </a:lnTo>
                  <a:lnTo>
                    <a:pt x="40" y="130"/>
                  </a:lnTo>
                  <a:lnTo>
                    <a:pt x="42" y="132"/>
                  </a:lnTo>
                  <a:lnTo>
                    <a:pt x="42" y="136"/>
                  </a:lnTo>
                  <a:lnTo>
                    <a:pt x="44" y="140"/>
                  </a:lnTo>
                  <a:lnTo>
                    <a:pt x="46" y="146"/>
                  </a:lnTo>
                  <a:lnTo>
                    <a:pt x="50" y="148"/>
                  </a:lnTo>
                  <a:lnTo>
                    <a:pt x="50" y="150"/>
                  </a:lnTo>
                  <a:lnTo>
                    <a:pt x="54" y="154"/>
                  </a:lnTo>
                  <a:lnTo>
                    <a:pt x="56" y="152"/>
                  </a:lnTo>
                  <a:lnTo>
                    <a:pt x="60" y="152"/>
                  </a:lnTo>
                  <a:lnTo>
                    <a:pt x="60" y="150"/>
                  </a:lnTo>
                  <a:lnTo>
                    <a:pt x="58" y="150"/>
                  </a:lnTo>
                  <a:lnTo>
                    <a:pt x="60" y="148"/>
                  </a:lnTo>
                  <a:lnTo>
                    <a:pt x="62" y="146"/>
                  </a:lnTo>
                  <a:lnTo>
                    <a:pt x="64" y="148"/>
                  </a:lnTo>
                  <a:lnTo>
                    <a:pt x="66" y="148"/>
                  </a:lnTo>
                  <a:lnTo>
                    <a:pt x="66" y="152"/>
                  </a:lnTo>
                  <a:lnTo>
                    <a:pt x="68" y="156"/>
                  </a:lnTo>
                  <a:lnTo>
                    <a:pt x="72" y="156"/>
                  </a:lnTo>
                  <a:lnTo>
                    <a:pt x="74" y="158"/>
                  </a:lnTo>
                  <a:lnTo>
                    <a:pt x="76" y="158"/>
                  </a:lnTo>
                  <a:lnTo>
                    <a:pt x="78" y="158"/>
                  </a:lnTo>
                  <a:lnTo>
                    <a:pt x="80" y="158"/>
                  </a:lnTo>
                  <a:lnTo>
                    <a:pt x="80" y="158"/>
                  </a:lnTo>
                  <a:lnTo>
                    <a:pt x="82" y="158"/>
                  </a:lnTo>
                  <a:lnTo>
                    <a:pt x="84" y="158"/>
                  </a:lnTo>
                  <a:lnTo>
                    <a:pt x="86" y="158"/>
                  </a:lnTo>
                  <a:lnTo>
                    <a:pt x="86" y="160"/>
                  </a:lnTo>
                  <a:lnTo>
                    <a:pt x="86" y="156"/>
                  </a:lnTo>
                  <a:lnTo>
                    <a:pt x="88" y="156"/>
                  </a:lnTo>
                  <a:lnTo>
                    <a:pt x="90" y="154"/>
                  </a:lnTo>
                  <a:lnTo>
                    <a:pt x="90" y="152"/>
                  </a:lnTo>
                  <a:lnTo>
                    <a:pt x="94" y="150"/>
                  </a:lnTo>
                  <a:lnTo>
                    <a:pt x="98" y="150"/>
                  </a:lnTo>
                  <a:lnTo>
                    <a:pt x="100" y="150"/>
                  </a:lnTo>
                  <a:lnTo>
                    <a:pt x="102" y="106"/>
                  </a:lnTo>
                  <a:lnTo>
                    <a:pt x="100" y="10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2" name="Country : Mauritius"/>
            <p:cNvSpPr>
              <a:spLocks/>
            </p:cNvSpPr>
            <p:nvPr/>
          </p:nvSpPr>
          <p:spPr bwMode="auto">
            <a:xfrm>
              <a:off x="5835468" y="4669767"/>
              <a:ext cx="16382" cy="16382"/>
            </a:xfrm>
            <a:custGeom>
              <a:avLst/>
              <a:gdLst>
                <a:gd name="T0" fmla="*/ 2 w 8"/>
                <a:gd name="T1" fmla="*/ 0 h 8"/>
                <a:gd name="T2" fmla="*/ 2 w 8"/>
                <a:gd name="T3" fmla="*/ 4 h 8"/>
                <a:gd name="T4" fmla="*/ 0 w 8"/>
                <a:gd name="T5" fmla="*/ 6 h 8"/>
                <a:gd name="T6" fmla="*/ 4 w 8"/>
                <a:gd name="T7" fmla="*/ 8 h 8"/>
                <a:gd name="T8" fmla="*/ 6 w 8"/>
                <a:gd name="T9" fmla="*/ 6 h 8"/>
                <a:gd name="T10" fmla="*/ 6 w 8"/>
                <a:gd name="T11" fmla="*/ 4 h 8"/>
                <a:gd name="T12" fmla="*/ 8 w 8"/>
                <a:gd name="T13" fmla="*/ 4 h 8"/>
                <a:gd name="T14" fmla="*/ 8 w 8"/>
                <a:gd name="T15" fmla="*/ 2 h 8"/>
                <a:gd name="T16" fmla="*/ 6 w 8"/>
                <a:gd name="T17" fmla="*/ 0 h 8"/>
                <a:gd name="T18" fmla="*/ 4 w 8"/>
                <a:gd name="T19" fmla="*/ 2 h 8"/>
                <a:gd name="T20" fmla="*/ 2 w 8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2" y="0"/>
                  </a:moveTo>
                  <a:lnTo>
                    <a:pt x="2" y="4"/>
                  </a:lnTo>
                  <a:lnTo>
                    <a:pt x="0" y="6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4" name="Country : Madagascar"/>
            <p:cNvSpPr>
              <a:spLocks noEditPoints="1"/>
            </p:cNvSpPr>
            <p:nvPr/>
          </p:nvSpPr>
          <p:spPr bwMode="auto">
            <a:xfrm>
              <a:off x="5466871" y="4456800"/>
              <a:ext cx="196585" cy="364501"/>
            </a:xfrm>
            <a:custGeom>
              <a:avLst/>
              <a:gdLst>
                <a:gd name="T0" fmla="*/ 28 w 96"/>
                <a:gd name="T1" fmla="*/ 176 h 178"/>
                <a:gd name="T2" fmla="*/ 44 w 96"/>
                <a:gd name="T3" fmla="*/ 170 h 178"/>
                <a:gd name="T4" fmla="*/ 50 w 96"/>
                <a:gd name="T5" fmla="*/ 162 h 178"/>
                <a:gd name="T6" fmla="*/ 52 w 96"/>
                <a:gd name="T7" fmla="*/ 152 h 178"/>
                <a:gd name="T8" fmla="*/ 56 w 96"/>
                <a:gd name="T9" fmla="*/ 146 h 178"/>
                <a:gd name="T10" fmla="*/ 64 w 96"/>
                <a:gd name="T11" fmla="*/ 128 h 178"/>
                <a:gd name="T12" fmla="*/ 74 w 96"/>
                <a:gd name="T13" fmla="*/ 104 h 178"/>
                <a:gd name="T14" fmla="*/ 80 w 96"/>
                <a:gd name="T15" fmla="*/ 88 h 178"/>
                <a:gd name="T16" fmla="*/ 84 w 96"/>
                <a:gd name="T17" fmla="*/ 70 h 178"/>
                <a:gd name="T18" fmla="*/ 86 w 96"/>
                <a:gd name="T19" fmla="*/ 60 h 178"/>
                <a:gd name="T20" fmla="*/ 88 w 96"/>
                <a:gd name="T21" fmla="*/ 52 h 178"/>
                <a:gd name="T22" fmla="*/ 88 w 96"/>
                <a:gd name="T23" fmla="*/ 44 h 178"/>
                <a:gd name="T24" fmla="*/ 94 w 96"/>
                <a:gd name="T25" fmla="*/ 52 h 178"/>
                <a:gd name="T26" fmla="*/ 96 w 96"/>
                <a:gd name="T27" fmla="*/ 44 h 178"/>
                <a:gd name="T28" fmla="*/ 92 w 96"/>
                <a:gd name="T29" fmla="*/ 36 h 178"/>
                <a:gd name="T30" fmla="*/ 94 w 96"/>
                <a:gd name="T31" fmla="*/ 26 h 178"/>
                <a:gd name="T32" fmla="*/ 90 w 96"/>
                <a:gd name="T33" fmla="*/ 10 h 178"/>
                <a:gd name="T34" fmla="*/ 84 w 96"/>
                <a:gd name="T35" fmla="*/ 4 h 178"/>
                <a:gd name="T36" fmla="*/ 82 w 96"/>
                <a:gd name="T37" fmla="*/ 4 h 178"/>
                <a:gd name="T38" fmla="*/ 80 w 96"/>
                <a:gd name="T39" fmla="*/ 6 h 178"/>
                <a:gd name="T40" fmla="*/ 78 w 96"/>
                <a:gd name="T41" fmla="*/ 14 h 178"/>
                <a:gd name="T42" fmla="*/ 72 w 96"/>
                <a:gd name="T43" fmla="*/ 22 h 178"/>
                <a:gd name="T44" fmla="*/ 70 w 96"/>
                <a:gd name="T45" fmla="*/ 20 h 178"/>
                <a:gd name="T46" fmla="*/ 68 w 96"/>
                <a:gd name="T47" fmla="*/ 28 h 178"/>
                <a:gd name="T48" fmla="*/ 64 w 96"/>
                <a:gd name="T49" fmla="*/ 30 h 178"/>
                <a:gd name="T50" fmla="*/ 66 w 96"/>
                <a:gd name="T51" fmla="*/ 36 h 178"/>
                <a:gd name="T52" fmla="*/ 60 w 96"/>
                <a:gd name="T53" fmla="*/ 40 h 178"/>
                <a:gd name="T54" fmla="*/ 58 w 96"/>
                <a:gd name="T55" fmla="*/ 36 h 178"/>
                <a:gd name="T56" fmla="*/ 56 w 96"/>
                <a:gd name="T57" fmla="*/ 42 h 178"/>
                <a:gd name="T58" fmla="*/ 54 w 96"/>
                <a:gd name="T59" fmla="*/ 46 h 178"/>
                <a:gd name="T60" fmla="*/ 52 w 96"/>
                <a:gd name="T61" fmla="*/ 42 h 178"/>
                <a:gd name="T62" fmla="*/ 48 w 96"/>
                <a:gd name="T63" fmla="*/ 52 h 178"/>
                <a:gd name="T64" fmla="*/ 44 w 96"/>
                <a:gd name="T65" fmla="*/ 46 h 178"/>
                <a:gd name="T66" fmla="*/ 36 w 96"/>
                <a:gd name="T67" fmla="*/ 48 h 178"/>
                <a:gd name="T68" fmla="*/ 34 w 96"/>
                <a:gd name="T69" fmla="*/ 50 h 178"/>
                <a:gd name="T70" fmla="*/ 26 w 96"/>
                <a:gd name="T71" fmla="*/ 54 h 178"/>
                <a:gd name="T72" fmla="*/ 20 w 96"/>
                <a:gd name="T73" fmla="*/ 56 h 178"/>
                <a:gd name="T74" fmla="*/ 12 w 96"/>
                <a:gd name="T75" fmla="*/ 70 h 178"/>
                <a:gd name="T76" fmla="*/ 14 w 96"/>
                <a:gd name="T77" fmla="*/ 80 h 178"/>
                <a:gd name="T78" fmla="*/ 20 w 96"/>
                <a:gd name="T79" fmla="*/ 94 h 178"/>
                <a:gd name="T80" fmla="*/ 18 w 96"/>
                <a:gd name="T81" fmla="*/ 104 h 178"/>
                <a:gd name="T82" fmla="*/ 12 w 96"/>
                <a:gd name="T83" fmla="*/ 112 h 178"/>
                <a:gd name="T84" fmla="*/ 4 w 96"/>
                <a:gd name="T85" fmla="*/ 120 h 178"/>
                <a:gd name="T86" fmla="*/ 0 w 96"/>
                <a:gd name="T87" fmla="*/ 132 h 178"/>
                <a:gd name="T88" fmla="*/ 4 w 96"/>
                <a:gd name="T89" fmla="*/ 144 h 178"/>
                <a:gd name="T90" fmla="*/ 6 w 96"/>
                <a:gd name="T91" fmla="*/ 148 h 178"/>
                <a:gd name="T92" fmla="*/ 4 w 96"/>
                <a:gd name="T93" fmla="*/ 156 h 178"/>
                <a:gd name="T94" fmla="*/ 6 w 96"/>
                <a:gd name="T95" fmla="*/ 166 h 178"/>
                <a:gd name="T96" fmla="*/ 12 w 96"/>
                <a:gd name="T97" fmla="*/ 172 h 178"/>
                <a:gd name="T98" fmla="*/ 18 w 96"/>
                <a:gd name="T99" fmla="*/ 176 h 178"/>
                <a:gd name="T100" fmla="*/ 20 w 96"/>
                <a:gd name="T101" fmla="*/ 178 h 178"/>
                <a:gd name="T102" fmla="*/ 76 w 96"/>
                <a:gd name="T103" fmla="*/ 10 h 178"/>
                <a:gd name="T104" fmla="*/ 74 w 96"/>
                <a:gd name="T105" fmla="*/ 16 h 178"/>
                <a:gd name="T106" fmla="*/ 74 w 96"/>
                <a:gd name="T107" fmla="*/ 16 h 178"/>
                <a:gd name="T108" fmla="*/ 72 w 96"/>
                <a:gd name="T109" fmla="*/ 16 h 178"/>
                <a:gd name="T110" fmla="*/ 70 w 96"/>
                <a:gd name="T111" fmla="*/ 16 h 178"/>
                <a:gd name="T112" fmla="*/ 88 w 96"/>
                <a:gd name="T113" fmla="*/ 62 h 178"/>
                <a:gd name="T114" fmla="*/ 90 w 96"/>
                <a:gd name="T115" fmla="*/ 6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6" h="178">
                  <a:moveTo>
                    <a:pt x="20" y="178"/>
                  </a:moveTo>
                  <a:lnTo>
                    <a:pt x="22" y="176"/>
                  </a:lnTo>
                  <a:lnTo>
                    <a:pt x="24" y="178"/>
                  </a:lnTo>
                  <a:lnTo>
                    <a:pt x="28" y="176"/>
                  </a:lnTo>
                  <a:lnTo>
                    <a:pt x="30" y="172"/>
                  </a:lnTo>
                  <a:lnTo>
                    <a:pt x="38" y="172"/>
                  </a:lnTo>
                  <a:lnTo>
                    <a:pt x="40" y="172"/>
                  </a:lnTo>
                  <a:lnTo>
                    <a:pt x="44" y="170"/>
                  </a:lnTo>
                  <a:lnTo>
                    <a:pt x="46" y="168"/>
                  </a:lnTo>
                  <a:lnTo>
                    <a:pt x="48" y="168"/>
                  </a:lnTo>
                  <a:lnTo>
                    <a:pt x="48" y="164"/>
                  </a:lnTo>
                  <a:lnTo>
                    <a:pt x="50" y="162"/>
                  </a:lnTo>
                  <a:lnTo>
                    <a:pt x="52" y="158"/>
                  </a:lnTo>
                  <a:lnTo>
                    <a:pt x="54" y="158"/>
                  </a:lnTo>
                  <a:lnTo>
                    <a:pt x="54" y="154"/>
                  </a:lnTo>
                  <a:lnTo>
                    <a:pt x="52" y="152"/>
                  </a:lnTo>
                  <a:lnTo>
                    <a:pt x="54" y="152"/>
                  </a:lnTo>
                  <a:lnTo>
                    <a:pt x="56" y="148"/>
                  </a:lnTo>
                  <a:lnTo>
                    <a:pt x="56" y="146"/>
                  </a:lnTo>
                  <a:lnTo>
                    <a:pt x="56" y="146"/>
                  </a:lnTo>
                  <a:lnTo>
                    <a:pt x="58" y="144"/>
                  </a:lnTo>
                  <a:lnTo>
                    <a:pt x="60" y="134"/>
                  </a:lnTo>
                  <a:lnTo>
                    <a:pt x="62" y="130"/>
                  </a:lnTo>
                  <a:lnTo>
                    <a:pt x="64" y="128"/>
                  </a:lnTo>
                  <a:lnTo>
                    <a:pt x="64" y="122"/>
                  </a:lnTo>
                  <a:lnTo>
                    <a:pt x="68" y="116"/>
                  </a:lnTo>
                  <a:lnTo>
                    <a:pt x="72" y="106"/>
                  </a:lnTo>
                  <a:lnTo>
                    <a:pt x="74" y="104"/>
                  </a:lnTo>
                  <a:lnTo>
                    <a:pt x="74" y="98"/>
                  </a:lnTo>
                  <a:lnTo>
                    <a:pt x="76" y="94"/>
                  </a:lnTo>
                  <a:lnTo>
                    <a:pt x="76" y="92"/>
                  </a:lnTo>
                  <a:lnTo>
                    <a:pt x="80" y="88"/>
                  </a:lnTo>
                  <a:lnTo>
                    <a:pt x="80" y="80"/>
                  </a:lnTo>
                  <a:lnTo>
                    <a:pt x="82" y="76"/>
                  </a:lnTo>
                  <a:lnTo>
                    <a:pt x="84" y="74"/>
                  </a:lnTo>
                  <a:lnTo>
                    <a:pt x="84" y="70"/>
                  </a:lnTo>
                  <a:lnTo>
                    <a:pt x="82" y="68"/>
                  </a:lnTo>
                  <a:lnTo>
                    <a:pt x="84" y="66"/>
                  </a:lnTo>
                  <a:lnTo>
                    <a:pt x="86" y="62"/>
                  </a:lnTo>
                  <a:lnTo>
                    <a:pt x="86" y="60"/>
                  </a:lnTo>
                  <a:lnTo>
                    <a:pt x="88" y="58"/>
                  </a:lnTo>
                  <a:lnTo>
                    <a:pt x="88" y="56"/>
                  </a:lnTo>
                  <a:lnTo>
                    <a:pt x="86" y="54"/>
                  </a:lnTo>
                  <a:lnTo>
                    <a:pt x="88" y="52"/>
                  </a:lnTo>
                  <a:lnTo>
                    <a:pt x="86" y="48"/>
                  </a:lnTo>
                  <a:lnTo>
                    <a:pt x="86" y="48"/>
                  </a:lnTo>
                  <a:lnTo>
                    <a:pt x="86" y="46"/>
                  </a:lnTo>
                  <a:lnTo>
                    <a:pt x="88" y="44"/>
                  </a:lnTo>
                  <a:lnTo>
                    <a:pt x="88" y="46"/>
                  </a:lnTo>
                  <a:lnTo>
                    <a:pt x="90" y="48"/>
                  </a:lnTo>
                  <a:lnTo>
                    <a:pt x="92" y="50"/>
                  </a:lnTo>
                  <a:lnTo>
                    <a:pt x="94" y="52"/>
                  </a:lnTo>
                  <a:lnTo>
                    <a:pt x="94" y="50"/>
                  </a:lnTo>
                  <a:lnTo>
                    <a:pt x="94" y="48"/>
                  </a:lnTo>
                  <a:lnTo>
                    <a:pt x="94" y="46"/>
                  </a:lnTo>
                  <a:lnTo>
                    <a:pt x="96" y="44"/>
                  </a:lnTo>
                  <a:lnTo>
                    <a:pt x="96" y="44"/>
                  </a:lnTo>
                  <a:lnTo>
                    <a:pt x="96" y="42"/>
                  </a:lnTo>
                  <a:lnTo>
                    <a:pt x="94" y="38"/>
                  </a:lnTo>
                  <a:lnTo>
                    <a:pt x="92" y="36"/>
                  </a:lnTo>
                  <a:lnTo>
                    <a:pt x="94" y="34"/>
                  </a:lnTo>
                  <a:lnTo>
                    <a:pt x="94" y="32"/>
                  </a:lnTo>
                  <a:lnTo>
                    <a:pt x="92" y="28"/>
                  </a:lnTo>
                  <a:lnTo>
                    <a:pt x="94" y="26"/>
                  </a:lnTo>
                  <a:lnTo>
                    <a:pt x="94" y="20"/>
                  </a:lnTo>
                  <a:lnTo>
                    <a:pt x="92" y="18"/>
                  </a:lnTo>
                  <a:lnTo>
                    <a:pt x="92" y="12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8" y="8"/>
                  </a:lnTo>
                  <a:lnTo>
                    <a:pt x="86" y="6"/>
                  </a:lnTo>
                  <a:lnTo>
                    <a:pt x="84" y="4"/>
                  </a:lnTo>
                  <a:lnTo>
                    <a:pt x="86" y="2"/>
                  </a:lnTo>
                  <a:lnTo>
                    <a:pt x="86" y="0"/>
                  </a:lnTo>
                  <a:lnTo>
                    <a:pt x="82" y="2"/>
                  </a:lnTo>
                  <a:lnTo>
                    <a:pt x="82" y="4"/>
                  </a:lnTo>
                  <a:lnTo>
                    <a:pt x="80" y="6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80" y="6"/>
                  </a:lnTo>
                  <a:lnTo>
                    <a:pt x="80" y="8"/>
                  </a:lnTo>
                  <a:lnTo>
                    <a:pt x="80" y="10"/>
                  </a:lnTo>
                  <a:lnTo>
                    <a:pt x="80" y="10"/>
                  </a:lnTo>
                  <a:lnTo>
                    <a:pt x="78" y="14"/>
                  </a:lnTo>
                  <a:lnTo>
                    <a:pt x="78" y="16"/>
                  </a:lnTo>
                  <a:lnTo>
                    <a:pt x="76" y="20"/>
                  </a:lnTo>
                  <a:lnTo>
                    <a:pt x="74" y="18"/>
                  </a:lnTo>
                  <a:lnTo>
                    <a:pt x="72" y="22"/>
                  </a:lnTo>
                  <a:lnTo>
                    <a:pt x="72" y="24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70" y="20"/>
                  </a:lnTo>
                  <a:lnTo>
                    <a:pt x="68" y="20"/>
                  </a:lnTo>
                  <a:lnTo>
                    <a:pt x="66" y="22"/>
                  </a:lnTo>
                  <a:lnTo>
                    <a:pt x="66" y="24"/>
                  </a:lnTo>
                  <a:lnTo>
                    <a:pt x="68" y="28"/>
                  </a:lnTo>
                  <a:lnTo>
                    <a:pt x="70" y="28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4" y="30"/>
                  </a:lnTo>
                  <a:lnTo>
                    <a:pt x="66" y="32"/>
                  </a:lnTo>
                  <a:lnTo>
                    <a:pt x="68" y="32"/>
                  </a:lnTo>
                  <a:lnTo>
                    <a:pt x="68" y="34"/>
                  </a:lnTo>
                  <a:lnTo>
                    <a:pt x="66" y="36"/>
                  </a:lnTo>
                  <a:lnTo>
                    <a:pt x="66" y="34"/>
                  </a:lnTo>
                  <a:lnTo>
                    <a:pt x="64" y="34"/>
                  </a:lnTo>
                  <a:lnTo>
                    <a:pt x="64" y="36"/>
                  </a:lnTo>
                  <a:lnTo>
                    <a:pt x="60" y="4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4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40"/>
                  </a:lnTo>
                  <a:lnTo>
                    <a:pt x="56" y="42"/>
                  </a:lnTo>
                  <a:lnTo>
                    <a:pt x="58" y="42"/>
                  </a:lnTo>
                  <a:lnTo>
                    <a:pt x="58" y="44"/>
                  </a:lnTo>
                  <a:lnTo>
                    <a:pt x="56" y="44"/>
                  </a:lnTo>
                  <a:lnTo>
                    <a:pt x="54" y="46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4" y="42"/>
                  </a:lnTo>
                  <a:lnTo>
                    <a:pt x="52" y="42"/>
                  </a:lnTo>
                  <a:lnTo>
                    <a:pt x="48" y="46"/>
                  </a:lnTo>
                  <a:lnTo>
                    <a:pt x="48" y="48"/>
                  </a:lnTo>
                  <a:lnTo>
                    <a:pt x="48" y="50"/>
                  </a:lnTo>
                  <a:lnTo>
                    <a:pt x="48" y="52"/>
                  </a:lnTo>
                  <a:lnTo>
                    <a:pt x="46" y="52"/>
                  </a:lnTo>
                  <a:lnTo>
                    <a:pt x="44" y="50"/>
                  </a:lnTo>
                  <a:lnTo>
                    <a:pt x="44" y="48"/>
                  </a:lnTo>
                  <a:lnTo>
                    <a:pt x="44" y="46"/>
                  </a:lnTo>
                  <a:lnTo>
                    <a:pt x="40" y="50"/>
                  </a:lnTo>
                  <a:lnTo>
                    <a:pt x="38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2"/>
                  </a:lnTo>
                  <a:lnTo>
                    <a:pt x="30" y="50"/>
                  </a:lnTo>
                  <a:lnTo>
                    <a:pt x="26" y="54"/>
                  </a:lnTo>
                  <a:lnTo>
                    <a:pt x="24" y="54"/>
                  </a:lnTo>
                  <a:lnTo>
                    <a:pt x="22" y="54"/>
                  </a:lnTo>
                  <a:lnTo>
                    <a:pt x="20" y="54"/>
                  </a:lnTo>
                  <a:lnTo>
                    <a:pt x="20" y="56"/>
                  </a:lnTo>
                  <a:lnTo>
                    <a:pt x="20" y="60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2" y="70"/>
                  </a:lnTo>
                  <a:lnTo>
                    <a:pt x="12" y="72"/>
                  </a:lnTo>
                  <a:lnTo>
                    <a:pt x="14" y="74"/>
                  </a:lnTo>
                  <a:lnTo>
                    <a:pt x="12" y="76"/>
                  </a:lnTo>
                  <a:lnTo>
                    <a:pt x="14" y="80"/>
                  </a:lnTo>
                  <a:lnTo>
                    <a:pt x="14" y="82"/>
                  </a:lnTo>
                  <a:lnTo>
                    <a:pt x="18" y="90"/>
                  </a:lnTo>
                  <a:lnTo>
                    <a:pt x="18" y="92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18" y="96"/>
                  </a:lnTo>
                  <a:lnTo>
                    <a:pt x="18" y="98"/>
                  </a:lnTo>
                  <a:lnTo>
                    <a:pt x="18" y="104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2" y="108"/>
                  </a:lnTo>
                  <a:lnTo>
                    <a:pt x="12" y="112"/>
                  </a:lnTo>
                  <a:lnTo>
                    <a:pt x="10" y="112"/>
                  </a:lnTo>
                  <a:lnTo>
                    <a:pt x="10" y="118"/>
                  </a:lnTo>
                  <a:lnTo>
                    <a:pt x="8" y="120"/>
                  </a:lnTo>
                  <a:lnTo>
                    <a:pt x="4" y="120"/>
                  </a:lnTo>
                  <a:lnTo>
                    <a:pt x="4" y="122"/>
                  </a:lnTo>
                  <a:lnTo>
                    <a:pt x="4" y="126"/>
                  </a:lnTo>
                  <a:lnTo>
                    <a:pt x="0" y="128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0" y="136"/>
                  </a:lnTo>
                  <a:lnTo>
                    <a:pt x="0" y="140"/>
                  </a:lnTo>
                  <a:lnTo>
                    <a:pt x="4" y="144"/>
                  </a:lnTo>
                  <a:lnTo>
                    <a:pt x="4" y="146"/>
                  </a:lnTo>
                  <a:lnTo>
                    <a:pt x="4" y="148"/>
                  </a:lnTo>
                  <a:lnTo>
                    <a:pt x="6" y="148"/>
                  </a:lnTo>
                  <a:lnTo>
                    <a:pt x="6" y="148"/>
                  </a:lnTo>
                  <a:lnTo>
                    <a:pt x="6" y="150"/>
                  </a:lnTo>
                  <a:lnTo>
                    <a:pt x="4" y="150"/>
                  </a:lnTo>
                  <a:lnTo>
                    <a:pt x="4" y="152"/>
                  </a:lnTo>
                  <a:lnTo>
                    <a:pt x="4" y="156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4" y="164"/>
                  </a:lnTo>
                  <a:lnTo>
                    <a:pt x="6" y="166"/>
                  </a:lnTo>
                  <a:lnTo>
                    <a:pt x="8" y="168"/>
                  </a:lnTo>
                  <a:lnTo>
                    <a:pt x="8" y="168"/>
                  </a:lnTo>
                  <a:lnTo>
                    <a:pt x="10" y="170"/>
                  </a:lnTo>
                  <a:lnTo>
                    <a:pt x="12" y="172"/>
                  </a:lnTo>
                  <a:lnTo>
                    <a:pt x="14" y="172"/>
                  </a:lnTo>
                  <a:lnTo>
                    <a:pt x="14" y="172"/>
                  </a:lnTo>
                  <a:lnTo>
                    <a:pt x="16" y="174"/>
                  </a:lnTo>
                  <a:lnTo>
                    <a:pt x="18" y="176"/>
                  </a:lnTo>
                  <a:lnTo>
                    <a:pt x="20" y="176"/>
                  </a:lnTo>
                  <a:lnTo>
                    <a:pt x="20" y="178"/>
                  </a:lnTo>
                  <a:lnTo>
                    <a:pt x="20" y="178"/>
                  </a:lnTo>
                  <a:lnTo>
                    <a:pt x="20" y="178"/>
                  </a:lnTo>
                  <a:close/>
                  <a:moveTo>
                    <a:pt x="76" y="12"/>
                  </a:moveTo>
                  <a:lnTo>
                    <a:pt x="74" y="12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6" y="12"/>
                  </a:lnTo>
                  <a:lnTo>
                    <a:pt x="76" y="12"/>
                  </a:lnTo>
                  <a:close/>
                  <a:moveTo>
                    <a:pt x="74" y="16"/>
                  </a:moveTo>
                  <a:lnTo>
                    <a:pt x="74" y="16"/>
                  </a:lnTo>
                  <a:lnTo>
                    <a:pt x="76" y="16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4" y="16"/>
                  </a:lnTo>
                  <a:close/>
                  <a:moveTo>
                    <a:pt x="70" y="16"/>
                  </a:moveTo>
                  <a:lnTo>
                    <a:pt x="70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0" y="16"/>
                  </a:lnTo>
                  <a:lnTo>
                    <a:pt x="70" y="16"/>
                  </a:lnTo>
                  <a:close/>
                  <a:moveTo>
                    <a:pt x="88" y="66"/>
                  </a:moveTo>
                  <a:lnTo>
                    <a:pt x="88" y="64"/>
                  </a:lnTo>
                  <a:lnTo>
                    <a:pt x="88" y="62"/>
                  </a:lnTo>
                  <a:lnTo>
                    <a:pt x="88" y="62"/>
                  </a:lnTo>
                  <a:lnTo>
                    <a:pt x="90" y="62"/>
                  </a:lnTo>
                  <a:lnTo>
                    <a:pt x="90" y="60"/>
                  </a:lnTo>
                  <a:lnTo>
                    <a:pt x="90" y="62"/>
                  </a:lnTo>
                  <a:lnTo>
                    <a:pt x="88" y="64"/>
                  </a:lnTo>
                  <a:lnTo>
                    <a:pt x="88" y="6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5" name="Country : Mozambique"/>
            <p:cNvSpPr>
              <a:spLocks/>
            </p:cNvSpPr>
            <p:nvPr/>
          </p:nvSpPr>
          <p:spPr bwMode="auto">
            <a:xfrm>
              <a:off x="5151516" y="4415845"/>
              <a:ext cx="266209" cy="434125"/>
            </a:xfrm>
            <a:custGeom>
              <a:avLst/>
              <a:gdLst>
                <a:gd name="T0" fmla="*/ 22 w 130"/>
                <a:gd name="T1" fmla="*/ 132 h 212"/>
                <a:gd name="T2" fmla="*/ 26 w 130"/>
                <a:gd name="T3" fmla="*/ 124 h 212"/>
                <a:gd name="T4" fmla="*/ 28 w 130"/>
                <a:gd name="T5" fmla="*/ 116 h 212"/>
                <a:gd name="T6" fmla="*/ 28 w 130"/>
                <a:gd name="T7" fmla="*/ 108 h 212"/>
                <a:gd name="T8" fmla="*/ 28 w 130"/>
                <a:gd name="T9" fmla="*/ 100 h 212"/>
                <a:gd name="T10" fmla="*/ 30 w 130"/>
                <a:gd name="T11" fmla="*/ 90 h 212"/>
                <a:gd name="T12" fmla="*/ 32 w 130"/>
                <a:gd name="T13" fmla="*/ 82 h 212"/>
                <a:gd name="T14" fmla="*/ 18 w 130"/>
                <a:gd name="T15" fmla="*/ 76 h 212"/>
                <a:gd name="T16" fmla="*/ 8 w 130"/>
                <a:gd name="T17" fmla="*/ 72 h 212"/>
                <a:gd name="T18" fmla="*/ 0 w 130"/>
                <a:gd name="T19" fmla="*/ 62 h 212"/>
                <a:gd name="T20" fmla="*/ 22 w 130"/>
                <a:gd name="T21" fmla="*/ 50 h 212"/>
                <a:gd name="T22" fmla="*/ 38 w 130"/>
                <a:gd name="T23" fmla="*/ 48 h 212"/>
                <a:gd name="T24" fmla="*/ 44 w 130"/>
                <a:gd name="T25" fmla="*/ 52 h 212"/>
                <a:gd name="T26" fmla="*/ 52 w 130"/>
                <a:gd name="T27" fmla="*/ 56 h 212"/>
                <a:gd name="T28" fmla="*/ 48 w 130"/>
                <a:gd name="T29" fmla="*/ 70 h 212"/>
                <a:gd name="T30" fmla="*/ 56 w 130"/>
                <a:gd name="T31" fmla="*/ 80 h 212"/>
                <a:gd name="T32" fmla="*/ 60 w 130"/>
                <a:gd name="T33" fmla="*/ 86 h 212"/>
                <a:gd name="T34" fmla="*/ 62 w 130"/>
                <a:gd name="T35" fmla="*/ 72 h 212"/>
                <a:gd name="T36" fmla="*/ 66 w 130"/>
                <a:gd name="T37" fmla="*/ 62 h 212"/>
                <a:gd name="T38" fmla="*/ 68 w 130"/>
                <a:gd name="T39" fmla="*/ 58 h 212"/>
                <a:gd name="T40" fmla="*/ 66 w 130"/>
                <a:gd name="T41" fmla="*/ 48 h 212"/>
                <a:gd name="T42" fmla="*/ 56 w 130"/>
                <a:gd name="T43" fmla="*/ 38 h 212"/>
                <a:gd name="T44" fmla="*/ 68 w 130"/>
                <a:gd name="T45" fmla="*/ 12 h 212"/>
                <a:gd name="T46" fmla="*/ 74 w 130"/>
                <a:gd name="T47" fmla="*/ 14 h 212"/>
                <a:gd name="T48" fmla="*/ 82 w 130"/>
                <a:gd name="T49" fmla="*/ 14 h 212"/>
                <a:gd name="T50" fmla="*/ 88 w 130"/>
                <a:gd name="T51" fmla="*/ 14 h 212"/>
                <a:gd name="T52" fmla="*/ 96 w 130"/>
                <a:gd name="T53" fmla="*/ 10 h 212"/>
                <a:gd name="T54" fmla="*/ 104 w 130"/>
                <a:gd name="T55" fmla="*/ 10 h 212"/>
                <a:gd name="T56" fmla="*/ 116 w 130"/>
                <a:gd name="T57" fmla="*/ 8 h 212"/>
                <a:gd name="T58" fmla="*/ 126 w 130"/>
                <a:gd name="T59" fmla="*/ 2 h 212"/>
                <a:gd name="T60" fmla="*/ 130 w 130"/>
                <a:gd name="T61" fmla="*/ 4 h 212"/>
                <a:gd name="T62" fmla="*/ 128 w 130"/>
                <a:gd name="T63" fmla="*/ 12 h 212"/>
                <a:gd name="T64" fmla="*/ 128 w 130"/>
                <a:gd name="T65" fmla="*/ 22 h 212"/>
                <a:gd name="T66" fmla="*/ 128 w 130"/>
                <a:gd name="T67" fmla="*/ 34 h 212"/>
                <a:gd name="T68" fmla="*/ 126 w 130"/>
                <a:gd name="T69" fmla="*/ 46 h 212"/>
                <a:gd name="T70" fmla="*/ 130 w 130"/>
                <a:gd name="T71" fmla="*/ 54 h 212"/>
                <a:gd name="T72" fmla="*/ 126 w 130"/>
                <a:gd name="T73" fmla="*/ 58 h 212"/>
                <a:gd name="T74" fmla="*/ 126 w 130"/>
                <a:gd name="T75" fmla="*/ 62 h 212"/>
                <a:gd name="T76" fmla="*/ 118 w 130"/>
                <a:gd name="T77" fmla="*/ 74 h 212"/>
                <a:gd name="T78" fmla="*/ 106 w 130"/>
                <a:gd name="T79" fmla="*/ 82 h 212"/>
                <a:gd name="T80" fmla="*/ 86 w 130"/>
                <a:gd name="T81" fmla="*/ 92 h 212"/>
                <a:gd name="T82" fmla="*/ 80 w 130"/>
                <a:gd name="T83" fmla="*/ 96 h 212"/>
                <a:gd name="T84" fmla="*/ 72 w 130"/>
                <a:gd name="T85" fmla="*/ 106 h 212"/>
                <a:gd name="T86" fmla="*/ 60 w 130"/>
                <a:gd name="T87" fmla="*/ 114 h 212"/>
                <a:gd name="T88" fmla="*/ 52 w 130"/>
                <a:gd name="T89" fmla="*/ 118 h 212"/>
                <a:gd name="T90" fmla="*/ 50 w 130"/>
                <a:gd name="T91" fmla="*/ 124 h 212"/>
                <a:gd name="T92" fmla="*/ 52 w 130"/>
                <a:gd name="T93" fmla="*/ 136 h 212"/>
                <a:gd name="T94" fmla="*/ 56 w 130"/>
                <a:gd name="T95" fmla="*/ 152 h 212"/>
                <a:gd name="T96" fmla="*/ 58 w 130"/>
                <a:gd name="T97" fmla="*/ 152 h 212"/>
                <a:gd name="T98" fmla="*/ 58 w 130"/>
                <a:gd name="T99" fmla="*/ 160 h 212"/>
                <a:gd name="T100" fmla="*/ 54 w 130"/>
                <a:gd name="T101" fmla="*/ 170 h 212"/>
                <a:gd name="T102" fmla="*/ 56 w 130"/>
                <a:gd name="T103" fmla="*/ 178 h 212"/>
                <a:gd name="T104" fmla="*/ 24 w 130"/>
                <a:gd name="T105" fmla="*/ 194 h 212"/>
                <a:gd name="T106" fmla="*/ 18 w 130"/>
                <a:gd name="T107" fmla="*/ 200 h 212"/>
                <a:gd name="T108" fmla="*/ 22 w 130"/>
                <a:gd name="T109" fmla="*/ 206 h 212"/>
                <a:gd name="T110" fmla="*/ 22 w 130"/>
                <a:gd name="T111" fmla="*/ 210 h 212"/>
                <a:gd name="T112" fmla="*/ 14 w 130"/>
                <a:gd name="T113" fmla="*/ 210 h 212"/>
                <a:gd name="T114" fmla="*/ 12 w 130"/>
                <a:gd name="T115" fmla="*/ 202 h 212"/>
                <a:gd name="T116" fmla="*/ 12 w 130"/>
                <a:gd name="T117" fmla="*/ 190 h 212"/>
                <a:gd name="T118" fmla="*/ 12 w 130"/>
                <a:gd name="T119" fmla="*/ 172 h 212"/>
                <a:gd name="T120" fmla="*/ 8 w 130"/>
                <a:gd name="T121" fmla="*/ 15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0" h="212">
                  <a:moveTo>
                    <a:pt x="8" y="156"/>
                  </a:moveTo>
                  <a:lnTo>
                    <a:pt x="22" y="142"/>
                  </a:lnTo>
                  <a:lnTo>
                    <a:pt x="22" y="138"/>
                  </a:lnTo>
                  <a:lnTo>
                    <a:pt x="22" y="136"/>
                  </a:lnTo>
                  <a:lnTo>
                    <a:pt x="22" y="132"/>
                  </a:lnTo>
                  <a:lnTo>
                    <a:pt x="24" y="130"/>
                  </a:lnTo>
                  <a:lnTo>
                    <a:pt x="22" y="128"/>
                  </a:lnTo>
                  <a:lnTo>
                    <a:pt x="24" y="126"/>
                  </a:lnTo>
                  <a:lnTo>
                    <a:pt x="24" y="126"/>
                  </a:lnTo>
                  <a:lnTo>
                    <a:pt x="26" y="124"/>
                  </a:lnTo>
                  <a:lnTo>
                    <a:pt x="28" y="124"/>
                  </a:lnTo>
                  <a:lnTo>
                    <a:pt x="30" y="120"/>
                  </a:lnTo>
                  <a:lnTo>
                    <a:pt x="28" y="118"/>
                  </a:lnTo>
                  <a:lnTo>
                    <a:pt x="28" y="118"/>
                  </a:lnTo>
                  <a:lnTo>
                    <a:pt x="28" y="116"/>
                  </a:lnTo>
                  <a:lnTo>
                    <a:pt x="28" y="114"/>
                  </a:lnTo>
                  <a:lnTo>
                    <a:pt x="28" y="112"/>
                  </a:lnTo>
                  <a:lnTo>
                    <a:pt x="26" y="110"/>
                  </a:lnTo>
                  <a:lnTo>
                    <a:pt x="26" y="108"/>
                  </a:lnTo>
                  <a:lnTo>
                    <a:pt x="28" y="108"/>
                  </a:lnTo>
                  <a:lnTo>
                    <a:pt x="28" y="106"/>
                  </a:lnTo>
                  <a:lnTo>
                    <a:pt x="28" y="104"/>
                  </a:lnTo>
                  <a:lnTo>
                    <a:pt x="30" y="102"/>
                  </a:lnTo>
                  <a:lnTo>
                    <a:pt x="30" y="100"/>
                  </a:lnTo>
                  <a:lnTo>
                    <a:pt x="28" y="100"/>
                  </a:lnTo>
                  <a:lnTo>
                    <a:pt x="28" y="100"/>
                  </a:lnTo>
                  <a:lnTo>
                    <a:pt x="30" y="98"/>
                  </a:lnTo>
                  <a:lnTo>
                    <a:pt x="30" y="94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30" y="86"/>
                  </a:lnTo>
                  <a:lnTo>
                    <a:pt x="32" y="84"/>
                  </a:lnTo>
                  <a:lnTo>
                    <a:pt x="32" y="82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4" y="78"/>
                  </a:lnTo>
                  <a:lnTo>
                    <a:pt x="20" y="78"/>
                  </a:lnTo>
                  <a:lnTo>
                    <a:pt x="18" y="76"/>
                  </a:lnTo>
                  <a:lnTo>
                    <a:pt x="16" y="74"/>
                  </a:lnTo>
                  <a:lnTo>
                    <a:pt x="12" y="72"/>
                  </a:lnTo>
                  <a:lnTo>
                    <a:pt x="10" y="70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6" y="72"/>
                  </a:lnTo>
                  <a:lnTo>
                    <a:pt x="4" y="70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0" y="60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20" y="52"/>
                  </a:lnTo>
                  <a:lnTo>
                    <a:pt x="22" y="50"/>
                  </a:lnTo>
                  <a:lnTo>
                    <a:pt x="30" y="48"/>
                  </a:lnTo>
                  <a:lnTo>
                    <a:pt x="34" y="46"/>
                  </a:lnTo>
                  <a:lnTo>
                    <a:pt x="38" y="46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40" y="50"/>
                  </a:lnTo>
                  <a:lnTo>
                    <a:pt x="40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4" y="52"/>
                  </a:lnTo>
                  <a:lnTo>
                    <a:pt x="46" y="50"/>
                  </a:lnTo>
                  <a:lnTo>
                    <a:pt x="48" y="50"/>
                  </a:lnTo>
                  <a:lnTo>
                    <a:pt x="52" y="52"/>
                  </a:lnTo>
                  <a:lnTo>
                    <a:pt x="52" y="54"/>
                  </a:lnTo>
                  <a:lnTo>
                    <a:pt x="52" y="56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48" y="68"/>
                  </a:lnTo>
                  <a:lnTo>
                    <a:pt x="48" y="70"/>
                  </a:lnTo>
                  <a:lnTo>
                    <a:pt x="48" y="72"/>
                  </a:lnTo>
                  <a:lnTo>
                    <a:pt x="50" y="74"/>
                  </a:lnTo>
                  <a:lnTo>
                    <a:pt x="52" y="78"/>
                  </a:lnTo>
                  <a:lnTo>
                    <a:pt x="54" y="80"/>
                  </a:lnTo>
                  <a:lnTo>
                    <a:pt x="56" y="80"/>
                  </a:lnTo>
                  <a:lnTo>
                    <a:pt x="56" y="82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6"/>
                  </a:lnTo>
                  <a:lnTo>
                    <a:pt x="60" y="86"/>
                  </a:lnTo>
                  <a:lnTo>
                    <a:pt x="60" y="84"/>
                  </a:lnTo>
                  <a:lnTo>
                    <a:pt x="60" y="80"/>
                  </a:lnTo>
                  <a:lnTo>
                    <a:pt x="62" y="78"/>
                  </a:lnTo>
                  <a:lnTo>
                    <a:pt x="62" y="76"/>
                  </a:lnTo>
                  <a:lnTo>
                    <a:pt x="62" y="72"/>
                  </a:lnTo>
                  <a:lnTo>
                    <a:pt x="66" y="72"/>
                  </a:lnTo>
                  <a:lnTo>
                    <a:pt x="68" y="70"/>
                  </a:lnTo>
                  <a:lnTo>
                    <a:pt x="68" y="68"/>
                  </a:lnTo>
                  <a:lnTo>
                    <a:pt x="68" y="64"/>
                  </a:lnTo>
                  <a:lnTo>
                    <a:pt x="66" y="62"/>
                  </a:lnTo>
                  <a:lnTo>
                    <a:pt x="68" y="62"/>
                  </a:lnTo>
                  <a:lnTo>
                    <a:pt x="66" y="60"/>
                  </a:lnTo>
                  <a:lnTo>
                    <a:pt x="66" y="60"/>
                  </a:lnTo>
                  <a:lnTo>
                    <a:pt x="68" y="60"/>
                  </a:lnTo>
                  <a:lnTo>
                    <a:pt x="68" y="58"/>
                  </a:lnTo>
                  <a:lnTo>
                    <a:pt x="70" y="58"/>
                  </a:lnTo>
                  <a:lnTo>
                    <a:pt x="70" y="56"/>
                  </a:lnTo>
                  <a:lnTo>
                    <a:pt x="70" y="54"/>
                  </a:lnTo>
                  <a:lnTo>
                    <a:pt x="68" y="52"/>
                  </a:lnTo>
                  <a:lnTo>
                    <a:pt x="66" y="48"/>
                  </a:lnTo>
                  <a:lnTo>
                    <a:pt x="64" y="46"/>
                  </a:lnTo>
                  <a:lnTo>
                    <a:pt x="60" y="42"/>
                  </a:lnTo>
                  <a:lnTo>
                    <a:pt x="60" y="42"/>
                  </a:lnTo>
                  <a:lnTo>
                    <a:pt x="58" y="40"/>
                  </a:lnTo>
                  <a:lnTo>
                    <a:pt x="56" y="38"/>
                  </a:lnTo>
                  <a:lnTo>
                    <a:pt x="52" y="36"/>
                  </a:lnTo>
                  <a:lnTo>
                    <a:pt x="50" y="24"/>
                  </a:lnTo>
                  <a:lnTo>
                    <a:pt x="54" y="14"/>
                  </a:lnTo>
                  <a:lnTo>
                    <a:pt x="66" y="14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2" y="12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2" y="14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8" y="14"/>
                  </a:lnTo>
                  <a:lnTo>
                    <a:pt x="90" y="14"/>
                  </a:lnTo>
                  <a:lnTo>
                    <a:pt x="92" y="14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8" y="10"/>
                  </a:lnTo>
                  <a:lnTo>
                    <a:pt x="100" y="10"/>
                  </a:lnTo>
                  <a:lnTo>
                    <a:pt x="102" y="12"/>
                  </a:lnTo>
                  <a:lnTo>
                    <a:pt x="104" y="10"/>
                  </a:lnTo>
                  <a:lnTo>
                    <a:pt x="106" y="10"/>
                  </a:lnTo>
                  <a:lnTo>
                    <a:pt x="110" y="8"/>
                  </a:lnTo>
                  <a:lnTo>
                    <a:pt x="112" y="10"/>
                  </a:lnTo>
                  <a:lnTo>
                    <a:pt x="114" y="8"/>
                  </a:lnTo>
                  <a:lnTo>
                    <a:pt x="116" y="8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22" y="4"/>
                  </a:lnTo>
                  <a:lnTo>
                    <a:pt x="124" y="4"/>
                  </a:lnTo>
                  <a:lnTo>
                    <a:pt x="126" y="2"/>
                  </a:lnTo>
                  <a:lnTo>
                    <a:pt x="128" y="2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2"/>
                  </a:lnTo>
                  <a:lnTo>
                    <a:pt x="130" y="4"/>
                  </a:lnTo>
                  <a:lnTo>
                    <a:pt x="130" y="6"/>
                  </a:lnTo>
                  <a:lnTo>
                    <a:pt x="130" y="6"/>
                  </a:lnTo>
                  <a:lnTo>
                    <a:pt x="128" y="10"/>
                  </a:lnTo>
                  <a:lnTo>
                    <a:pt x="128" y="12"/>
                  </a:lnTo>
                  <a:lnTo>
                    <a:pt x="128" y="12"/>
                  </a:lnTo>
                  <a:lnTo>
                    <a:pt x="128" y="12"/>
                  </a:lnTo>
                  <a:lnTo>
                    <a:pt x="126" y="14"/>
                  </a:lnTo>
                  <a:lnTo>
                    <a:pt x="128" y="18"/>
                  </a:lnTo>
                  <a:lnTo>
                    <a:pt x="128" y="20"/>
                  </a:lnTo>
                  <a:lnTo>
                    <a:pt x="128" y="22"/>
                  </a:lnTo>
                  <a:lnTo>
                    <a:pt x="128" y="24"/>
                  </a:lnTo>
                  <a:lnTo>
                    <a:pt x="128" y="26"/>
                  </a:lnTo>
                  <a:lnTo>
                    <a:pt x="130" y="28"/>
                  </a:lnTo>
                  <a:lnTo>
                    <a:pt x="128" y="30"/>
                  </a:lnTo>
                  <a:lnTo>
                    <a:pt x="128" y="34"/>
                  </a:lnTo>
                  <a:lnTo>
                    <a:pt x="128" y="40"/>
                  </a:lnTo>
                  <a:lnTo>
                    <a:pt x="126" y="40"/>
                  </a:lnTo>
                  <a:lnTo>
                    <a:pt x="128" y="40"/>
                  </a:lnTo>
                  <a:lnTo>
                    <a:pt x="128" y="46"/>
                  </a:lnTo>
                  <a:lnTo>
                    <a:pt x="126" y="46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8" y="48"/>
                  </a:lnTo>
                  <a:lnTo>
                    <a:pt x="130" y="48"/>
                  </a:lnTo>
                  <a:lnTo>
                    <a:pt x="130" y="54"/>
                  </a:lnTo>
                  <a:lnTo>
                    <a:pt x="128" y="56"/>
                  </a:lnTo>
                  <a:lnTo>
                    <a:pt x="128" y="56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6" y="58"/>
                  </a:lnTo>
                  <a:lnTo>
                    <a:pt x="124" y="60"/>
                  </a:lnTo>
                  <a:lnTo>
                    <a:pt x="124" y="62"/>
                  </a:lnTo>
                  <a:lnTo>
                    <a:pt x="126" y="60"/>
                  </a:lnTo>
                  <a:lnTo>
                    <a:pt x="126" y="60"/>
                  </a:lnTo>
                  <a:lnTo>
                    <a:pt x="126" y="62"/>
                  </a:lnTo>
                  <a:lnTo>
                    <a:pt x="126" y="66"/>
                  </a:lnTo>
                  <a:lnTo>
                    <a:pt x="124" y="66"/>
                  </a:lnTo>
                  <a:lnTo>
                    <a:pt x="122" y="68"/>
                  </a:lnTo>
                  <a:lnTo>
                    <a:pt x="122" y="70"/>
                  </a:lnTo>
                  <a:lnTo>
                    <a:pt x="118" y="74"/>
                  </a:lnTo>
                  <a:lnTo>
                    <a:pt x="116" y="74"/>
                  </a:lnTo>
                  <a:lnTo>
                    <a:pt x="116" y="76"/>
                  </a:lnTo>
                  <a:lnTo>
                    <a:pt x="108" y="82"/>
                  </a:lnTo>
                  <a:lnTo>
                    <a:pt x="108" y="82"/>
                  </a:lnTo>
                  <a:lnTo>
                    <a:pt x="106" y="82"/>
                  </a:lnTo>
                  <a:lnTo>
                    <a:pt x="98" y="88"/>
                  </a:lnTo>
                  <a:lnTo>
                    <a:pt x="96" y="86"/>
                  </a:lnTo>
                  <a:lnTo>
                    <a:pt x="96" y="88"/>
                  </a:lnTo>
                  <a:lnTo>
                    <a:pt x="92" y="90"/>
                  </a:lnTo>
                  <a:lnTo>
                    <a:pt x="86" y="92"/>
                  </a:lnTo>
                  <a:lnTo>
                    <a:pt x="86" y="92"/>
                  </a:lnTo>
                  <a:lnTo>
                    <a:pt x="86" y="94"/>
                  </a:lnTo>
                  <a:lnTo>
                    <a:pt x="82" y="96"/>
                  </a:lnTo>
                  <a:lnTo>
                    <a:pt x="80" y="98"/>
                  </a:lnTo>
                  <a:lnTo>
                    <a:pt x="80" y="96"/>
                  </a:lnTo>
                  <a:lnTo>
                    <a:pt x="80" y="98"/>
                  </a:lnTo>
                  <a:lnTo>
                    <a:pt x="78" y="100"/>
                  </a:lnTo>
                  <a:lnTo>
                    <a:pt x="78" y="102"/>
                  </a:lnTo>
                  <a:lnTo>
                    <a:pt x="72" y="104"/>
                  </a:lnTo>
                  <a:lnTo>
                    <a:pt x="72" y="106"/>
                  </a:lnTo>
                  <a:lnTo>
                    <a:pt x="70" y="106"/>
                  </a:lnTo>
                  <a:lnTo>
                    <a:pt x="70" y="106"/>
                  </a:lnTo>
                  <a:lnTo>
                    <a:pt x="70" y="108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60" y="116"/>
                  </a:lnTo>
                  <a:lnTo>
                    <a:pt x="58" y="118"/>
                  </a:lnTo>
                  <a:lnTo>
                    <a:pt x="56" y="118"/>
                  </a:lnTo>
                  <a:lnTo>
                    <a:pt x="54" y="120"/>
                  </a:lnTo>
                  <a:lnTo>
                    <a:pt x="52" y="118"/>
                  </a:lnTo>
                  <a:lnTo>
                    <a:pt x="50" y="118"/>
                  </a:lnTo>
                  <a:lnTo>
                    <a:pt x="50" y="120"/>
                  </a:lnTo>
                  <a:lnTo>
                    <a:pt x="52" y="120"/>
                  </a:lnTo>
                  <a:lnTo>
                    <a:pt x="52" y="122"/>
                  </a:lnTo>
                  <a:lnTo>
                    <a:pt x="50" y="124"/>
                  </a:lnTo>
                  <a:lnTo>
                    <a:pt x="50" y="126"/>
                  </a:lnTo>
                  <a:lnTo>
                    <a:pt x="50" y="128"/>
                  </a:lnTo>
                  <a:lnTo>
                    <a:pt x="54" y="132"/>
                  </a:lnTo>
                  <a:lnTo>
                    <a:pt x="54" y="134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4" y="138"/>
                  </a:lnTo>
                  <a:lnTo>
                    <a:pt x="54" y="142"/>
                  </a:lnTo>
                  <a:lnTo>
                    <a:pt x="56" y="144"/>
                  </a:lnTo>
                  <a:lnTo>
                    <a:pt x="56" y="152"/>
                  </a:lnTo>
                  <a:lnTo>
                    <a:pt x="56" y="154"/>
                  </a:lnTo>
                  <a:lnTo>
                    <a:pt x="56" y="154"/>
                  </a:lnTo>
                  <a:lnTo>
                    <a:pt x="56" y="152"/>
                  </a:lnTo>
                  <a:lnTo>
                    <a:pt x="58" y="150"/>
                  </a:lnTo>
                  <a:lnTo>
                    <a:pt x="58" y="152"/>
                  </a:lnTo>
                  <a:lnTo>
                    <a:pt x="60" y="152"/>
                  </a:lnTo>
                  <a:lnTo>
                    <a:pt x="58" y="156"/>
                  </a:lnTo>
                  <a:lnTo>
                    <a:pt x="58" y="156"/>
                  </a:lnTo>
                  <a:lnTo>
                    <a:pt x="58" y="160"/>
                  </a:lnTo>
                  <a:lnTo>
                    <a:pt x="58" y="160"/>
                  </a:lnTo>
                  <a:lnTo>
                    <a:pt x="56" y="164"/>
                  </a:lnTo>
                  <a:lnTo>
                    <a:pt x="56" y="166"/>
                  </a:lnTo>
                  <a:lnTo>
                    <a:pt x="56" y="168"/>
                  </a:lnTo>
                  <a:lnTo>
                    <a:pt x="56" y="170"/>
                  </a:lnTo>
                  <a:lnTo>
                    <a:pt x="54" y="170"/>
                  </a:lnTo>
                  <a:lnTo>
                    <a:pt x="56" y="172"/>
                  </a:lnTo>
                  <a:lnTo>
                    <a:pt x="58" y="172"/>
                  </a:lnTo>
                  <a:lnTo>
                    <a:pt x="58" y="172"/>
                  </a:lnTo>
                  <a:lnTo>
                    <a:pt x="56" y="176"/>
                  </a:lnTo>
                  <a:lnTo>
                    <a:pt x="56" y="178"/>
                  </a:lnTo>
                  <a:lnTo>
                    <a:pt x="50" y="184"/>
                  </a:lnTo>
                  <a:lnTo>
                    <a:pt x="42" y="188"/>
                  </a:lnTo>
                  <a:lnTo>
                    <a:pt x="32" y="190"/>
                  </a:lnTo>
                  <a:lnTo>
                    <a:pt x="28" y="194"/>
                  </a:lnTo>
                  <a:lnTo>
                    <a:pt x="24" y="194"/>
                  </a:lnTo>
                  <a:lnTo>
                    <a:pt x="24" y="196"/>
                  </a:lnTo>
                  <a:lnTo>
                    <a:pt x="22" y="196"/>
                  </a:lnTo>
                  <a:lnTo>
                    <a:pt x="20" y="200"/>
                  </a:lnTo>
                  <a:lnTo>
                    <a:pt x="20" y="200"/>
                  </a:lnTo>
                  <a:lnTo>
                    <a:pt x="18" y="200"/>
                  </a:lnTo>
                  <a:lnTo>
                    <a:pt x="18" y="202"/>
                  </a:lnTo>
                  <a:lnTo>
                    <a:pt x="20" y="204"/>
                  </a:lnTo>
                  <a:lnTo>
                    <a:pt x="20" y="206"/>
                  </a:lnTo>
                  <a:lnTo>
                    <a:pt x="20" y="204"/>
                  </a:lnTo>
                  <a:lnTo>
                    <a:pt x="22" y="206"/>
                  </a:lnTo>
                  <a:lnTo>
                    <a:pt x="24" y="202"/>
                  </a:lnTo>
                  <a:lnTo>
                    <a:pt x="24" y="202"/>
                  </a:lnTo>
                  <a:lnTo>
                    <a:pt x="24" y="204"/>
                  </a:lnTo>
                  <a:lnTo>
                    <a:pt x="24" y="208"/>
                  </a:lnTo>
                  <a:lnTo>
                    <a:pt x="22" y="210"/>
                  </a:lnTo>
                  <a:lnTo>
                    <a:pt x="22" y="212"/>
                  </a:lnTo>
                  <a:lnTo>
                    <a:pt x="20" y="212"/>
                  </a:lnTo>
                  <a:lnTo>
                    <a:pt x="16" y="210"/>
                  </a:lnTo>
                  <a:lnTo>
                    <a:pt x="14" y="210"/>
                  </a:lnTo>
                  <a:lnTo>
                    <a:pt x="14" y="210"/>
                  </a:lnTo>
                  <a:lnTo>
                    <a:pt x="14" y="208"/>
                  </a:lnTo>
                  <a:lnTo>
                    <a:pt x="14" y="206"/>
                  </a:lnTo>
                  <a:lnTo>
                    <a:pt x="16" y="206"/>
                  </a:lnTo>
                  <a:lnTo>
                    <a:pt x="14" y="204"/>
                  </a:lnTo>
                  <a:lnTo>
                    <a:pt x="12" y="202"/>
                  </a:lnTo>
                  <a:lnTo>
                    <a:pt x="12" y="202"/>
                  </a:lnTo>
                  <a:lnTo>
                    <a:pt x="12" y="202"/>
                  </a:lnTo>
                  <a:lnTo>
                    <a:pt x="12" y="196"/>
                  </a:lnTo>
                  <a:lnTo>
                    <a:pt x="12" y="194"/>
                  </a:lnTo>
                  <a:lnTo>
                    <a:pt x="12" y="190"/>
                  </a:lnTo>
                  <a:lnTo>
                    <a:pt x="12" y="180"/>
                  </a:lnTo>
                  <a:lnTo>
                    <a:pt x="12" y="176"/>
                  </a:lnTo>
                  <a:lnTo>
                    <a:pt x="10" y="174"/>
                  </a:lnTo>
                  <a:lnTo>
                    <a:pt x="10" y="172"/>
                  </a:lnTo>
                  <a:lnTo>
                    <a:pt x="12" y="172"/>
                  </a:lnTo>
                  <a:lnTo>
                    <a:pt x="12" y="166"/>
                  </a:lnTo>
                  <a:lnTo>
                    <a:pt x="10" y="162"/>
                  </a:lnTo>
                  <a:lnTo>
                    <a:pt x="8" y="158"/>
                  </a:lnTo>
                  <a:lnTo>
                    <a:pt x="8" y="156"/>
                  </a:lnTo>
                  <a:lnTo>
                    <a:pt x="8" y="15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6" name="Country : Swaziland"/>
            <p:cNvSpPr>
              <a:spLocks/>
            </p:cNvSpPr>
            <p:nvPr/>
          </p:nvSpPr>
          <p:spPr bwMode="auto">
            <a:xfrm>
              <a:off x="5147421" y="4817206"/>
              <a:ext cx="36860" cy="40955"/>
            </a:xfrm>
            <a:custGeom>
              <a:avLst/>
              <a:gdLst>
                <a:gd name="T0" fmla="*/ 14 w 18"/>
                <a:gd name="T1" fmla="*/ 6 h 20"/>
                <a:gd name="T2" fmla="*/ 14 w 18"/>
                <a:gd name="T3" fmla="*/ 6 h 20"/>
                <a:gd name="T4" fmla="*/ 14 w 18"/>
                <a:gd name="T5" fmla="*/ 6 h 20"/>
                <a:gd name="T6" fmla="*/ 16 w 18"/>
                <a:gd name="T7" fmla="*/ 8 h 20"/>
                <a:gd name="T8" fmla="*/ 18 w 18"/>
                <a:gd name="T9" fmla="*/ 10 h 20"/>
                <a:gd name="T10" fmla="*/ 16 w 18"/>
                <a:gd name="T11" fmla="*/ 10 h 20"/>
                <a:gd name="T12" fmla="*/ 16 w 18"/>
                <a:gd name="T13" fmla="*/ 12 h 20"/>
                <a:gd name="T14" fmla="*/ 16 w 18"/>
                <a:gd name="T15" fmla="*/ 14 h 20"/>
                <a:gd name="T16" fmla="*/ 16 w 18"/>
                <a:gd name="T17" fmla="*/ 14 h 20"/>
                <a:gd name="T18" fmla="*/ 16 w 18"/>
                <a:gd name="T19" fmla="*/ 16 h 20"/>
                <a:gd name="T20" fmla="*/ 14 w 18"/>
                <a:gd name="T21" fmla="*/ 16 h 20"/>
                <a:gd name="T22" fmla="*/ 14 w 18"/>
                <a:gd name="T23" fmla="*/ 18 h 20"/>
                <a:gd name="T24" fmla="*/ 14 w 18"/>
                <a:gd name="T25" fmla="*/ 20 h 20"/>
                <a:gd name="T26" fmla="*/ 12 w 18"/>
                <a:gd name="T27" fmla="*/ 20 h 20"/>
                <a:gd name="T28" fmla="*/ 6 w 18"/>
                <a:gd name="T29" fmla="*/ 20 h 20"/>
                <a:gd name="T30" fmla="*/ 2 w 18"/>
                <a:gd name="T31" fmla="*/ 18 h 20"/>
                <a:gd name="T32" fmla="*/ 2 w 18"/>
                <a:gd name="T33" fmla="*/ 16 h 20"/>
                <a:gd name="T34" fmla="*/ 0 w 18"/>
                <a:gd name="T35" fmla="*/ 14 h 20"/>
                <a:gd name="T36" fmla="*/ 0 w 18"/>
                <a:gd name="T37" fmla="*/ 12 h 20"/>
                <a:gd name="T38" fmla="*/ 0 w 18"/>
                <a:gd name="T39" fmla="*/ 10 h 20"/>
                <a:gd name="T40" fmla="*/ 4 w 18"/>
                <a:gd name="T41" fmla="*/ 4 h 20"/>
                <a:gd name="T42" fmla="*/ 4 w 18"/>
                <a:gd name="T43" fmla="*/ 2 h 20"/>
                <a:gd name="T44" fmla="*/ 6 w 18"/>
                <a:gd name="T45" fmla="*/ 0 h 20"/>
                <a:gd name="T46" fmla="*/ 10 w 18"/>
                <a:gd name="T47" fmla="*/ 2 h 20"/>
                <a:gd name="T48" fmla="*/ 12 w 18"/>
                <a:gd name="T49" fmla="*/ 4 h 20"/>
                <a:gd name="T50" fmla="*/ 14 w 18"/>
                <a:gd name="T51" fmla="*/ 6 h 20"/>
                <a:gd name="T52" fmla="*/ 14 w 18"/>
                <a:gd name="T53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" h="20">
                  <a:moveTo>
                    <a:pt x="14" y="6"/>
                  </a:moveTo>
                  <a:lnTo>
                    <a:pt x="14" y="6"/>
                  </a:lnTo>
                  <a:lnTo>
                    <a:pt x="14" y="6"/>
                  </a:lnTo>
                  <a:lnTo>
                    <a:pt x="16" y="8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4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4" y="6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7" name="Country : South Africa"/>
            <p:cNvSpPr>
              <a:spLocks noEditPoints="1"/>
            </p:cNvSpPr>
            <p:nvPr/>
          </p:nvSpPr>
          <p:spPr bwMode="auto">
            <a:xfrm>
              <a:off x="4778824" y="4723009"/>
              <a:ext cx="417743" cy="356310"/>
            </a:xfrm>
            <a:custGeom>
              <a:avLst/>
              <a:gdLst>
                <a:gd name="T0" fmla="*/ 4 w 204"/>
                <a:gd name="T1" fmla="*/ 82 h 174"/>
                <a:gd name="T2" fmla="*/ 12 w 204"/>
                <a:gd name="T3" fmla="*/ 84 h 174"/>
                <a:gd name="T4" fmla="*/ 24 w 204"/>
                <a:gd name="T5" fmla="*/ 90 h 174"/>
                <a:gd name="T6" fmla="*/ 32 w 204"/>
                <a:gd name="T7" fmla="*/ 90 h 174"/>
                <a:gd name="T8" fmla="*/ 36 w 204"/>
                <a:gd name="T9" fmla="*/ 84 h 174"/>
                <a:gd name="T10" fmla="*/ 52 w 204"/>
                <a:gd name="T11" fmla="*/ 40 h 174"/>
                <a:gd name="T12" fmla="*/ 54 w 204"/>
                <a:gd name="T13" fmla="*/ 60 h 174"/>
                <a:gd name="T14" fmla="*/ 68 w 204"/>
                <a:gd name="T15" fmla="*/ 60 h 174"/>
                <a:gd name="T16" fmla="*/ 80 w 204"/>
                <a:gd name="T17" fmla="*/ 52 h 174"/>
                <a:gd name="T18" fmla="*/ 94 w 204"/>
                <a:gd name="T19" fmla="*/ 44 h 174"/>
                <a:gd name="T20" fmla="*/ 106 w 204"/>
                <a:gd name="T21" fmla="*/ 48 h 174"/>
                <a:gd name="T22" fmla="*/ 116 w 204"/>
                <a:gd name="T23" fmla="*/ 48 h 174"/>
                <a:gd name="T24" fmla="*/ 118 w 204"/>
                <a:gd name="T25" fmla="*/ 38 h 174"/>
                <a:gd name="T26" fmla="*/ 126 w 204"/>
                <a:gd name="T27" fmla="*/ 32 h 174"/>
                <a:gd name="T28" fmla="*/ 132 w 204"/>
                <a:gd name="T29" fmla="*/ 28 h 174"/>
                <a:gd name="T30" fmla="*/ 136 w 204"/>
                <a:gd name="T31" fmla="*/ 16 h 174"/>
                <a:gd name="T32" fmla="*/ 142 w 204"/>
                <a:gd name="T33" fmla="*/ 12 h 174"/>
                <a:gd name="T34" fmla="*/ 152 w 204"/>
                <a:gd name="T35" fmla="*/ 8 h 174"/>
                <a:gd name="T36" fmla="*/ 158 w 204"/>
                <a:gd name="T37" fmla="*/ 4 h 174"/>
                <a:gd name="T38" fmla="*/ 168 w 204"/>
                <a:gd name="T39" fmla="*/ 0 h 174"/>
                <a:gd name="T40" fmla="*/ 178 w 204"/>
                <a:gd name="T41" fmla="*/ 4 h 174"/>
                <a:gd name="T42" fmla="*/ 190 w 204"/>
                <a:gd name="T43" fmla="*/ 8 h 174"/>
                <a:gd name="T44" fmla="*/ 192 w 204"/>
                <a:gd name="T45" fmla="*/ 24 h 174"/>
                <a:gd name="T46" fmla="*/ 194 w 204"/>
                <a:gd name="T47" fmla="*/ 46 h 174"/>
                <a:gd name="T48" fmla="*/ 184 w 204"/>
                <a:gd name="T49" fmla="*/ 48 h 174"/>
                <a:gd name="T50" fmla="*/ 182 w 204"/>
                <a:gd name="T51" fmla="*/ 62 h 174"/>
                <a:gd name="T52" fmla="*/ 194 w 204"/>
                <a:gd name="T53" fmla="*/ 64 h 174"/>
                <a:gd name="T54" fmla="*/ 204 w 204"/>
                <a:gd name="T55" fmla="*/ 62 h 174"/>
                <a:gd name="T56" fmla="*/ 202 w 204"/>
                <a:gd name="T57" fmla="*/ 72 h 174"/>
                <a:gd name="T58" fmla="*/ 192 w 204"/>
                <a:gd name="T59" fmla="*/ 90 h 174"/>
                <a:gd name="T60" fmla="*/ 184 w 204"/>
                <a:gd name="T61" fmla="*/ 96 h 174"/>
                <a:gd name="T62" fmla="*/ 176 w 204"/>
                <a:gd name="T63" fmla="*/ 106 h 174"/>
                <a:gd name="T64" fmla="*/ 162 w 204"/>
                <a:gd name="T65" fmla="*/ 126 h 174"/>
                <a:gd name="T66" fmla="*/ 144 w 204"/>
                <a:gd name="T67" fmla="*/ 144 h 174"/>
                <a:gd name="T68" fmla="*/ 128 w 204"/>
                <a:gd name="T69" fmla="*/ 154 h 174"/>
                <a:gd name="T70" fmla="*/ 116 w 204"/>
                <a:gd name="T71" fmla="*/ 158 h 174"/>
                <a:gd name="T72" fmla="*/ 110 w 204"/>
                <a:gd name="T73" fmla="*/ 164 h 174"/>
                <a:gd name="T74" fmla="*/ 100 w 204"/>
                <a:gd name="T75" fmla="*/ 166 h 174"/>
                <a:gd name="T76" fmla="*/ 82 w 204"/>
                <a:gd name="T77" fmla="*/ 162 h 174"/>
                <a:gd name="T78" fmla="*/ 68 w 204"/>
                <a:gd name="T79" fmla="*/ 164 h 174"/>
                <a:gd name="T80" fmla="*/ 62 w 204"/>
                <a:gd name="T81" fmla="*/ 168 h 174"/>
                <a:gd name="T82" fmla="*/ 50 w 204"/>
                <a:gd name="T83" fmla="*/ 168 h 174"/>
                <a:gd name="T84" fmla="*/ 40 w 204"/>
                <a:gd name="T85" fmla="*/ 172 h 174"/>
                <a:gd name="T86" fmla="*/ 28 w 204"/>
                <a:gd name="T87" fmla="*/ 166 h 174"/>
                <a:gd name="T88" fmla="*/ 22 w 204"/>
                <a:gd name="T89" fmla="*/ 164 h 174"/>
                <a:gd name="T90" fmla="*/ 20 w 204"/>
                <a:gd name="T91" fmla="*/ 162 h 174"/>
                <a:gd name="T92" fmla="*/ 14 w 204"/>
                <a:gd name="T93" fmla="*/ 146 h 174"/>
                <a:gd name="T94" fmla="*/ 20 w 204"/>
                <a:gd name="T95" fmla="*/ 142 h 174"/>
                <a:gd name="T96" fmla="*/ 16 w 204"/>
                <a:gd name="T97" fmla="*/ 122 h 174"/>
                <a:gd name="T98" fmla="*/ 6 w 204"/>
                <a:gd name="T99" fmla="*/ 92 h 174"/>
                <a:gd name="T100" fmla="*/ 134 w 204"/>
                <a:gd name="T101" fmla="*/ 110 h 174"/>
                <a:gd name="T102" fmla="*/ 144 w 204"/>
                <a:gd name="T103" fmla="*/ 114 h 174"/>
                <a:gd name="T104" fmla="*/ 152 w 204"/>
                <a:gd name="T105" fmla="*/ 106 h 174"/>
                <a:gd name="T106" fmla="*/ 154 w 204"/>
                <a:gd name="T107" fmla="*/ 102 h 174"/>
                <a:gd name="T108" fmla="*/ 154 w 204"/>
                <a:gd name="T109" fmla="*/ 88 h 174"/>
                <a:gd name="T110" fmla="*/ 146 w 204"/>
                <a:gd name="T111" fmla="*/ 88 h 174"/>
                <a:gd name="T112" fmla="*/ 136 w 204"/>
                <a:gd name="T113" fmla="*/ 94 h 174"/>
                <a:gd name="T114" fmla="*/ 132 w 204"/>
                <a:gd name="T115" fmla="*/ 10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4" h="174">
                  <a:moveTo>
                    <a:pt x="0" y="86"/>
                  </a:moveTo>
                  <a:lnTo>
                    <a:pt x="2" y="84"/>
                  </a:lnTo>
                  <a:lnTo>
                    <a:pt x="6" y="84"/>
                  </a:lnTo>
                  <a:lnTo>
                    <a:pt x="6" y="82"/>
                  </a:lnTo>
                  <a:lnTo>
                    <a:pt x="4" y="82"/>
                  </a:lnTo>
                  <a:lnTo>
                    <a:pt x="6" y="80"/>
                  </a:lnTo>
                  <a:lnTo>
                    <a:pt x="8" y="78"/>
                  </a:lnTo>
                  <a:lnTo>
                    <a:pt x="10" y="80"/>
                  </a:lnTo>
                  <a:lnTo>
                    <a:pt x="12" y="80"/>
                  </a:lnTo>
                  <a:lnTo>
                    <a:pt x="12" y="84"/>
                  </a:lnTo>
                  <a:lnTo>
                    <a:pt x="14" y="88"/>
                  </a:lnTo>
                  <a:lnTo>
                    <a:pt x="18" y="88"/>
                  </a:lnTo>
                  <a:lnTo>
                    <a:pt x="20" y="90"/>
                  </a:lnTo>
                  <a:lnTo>
                    <a:pt x="22" y="90"/>
                  </a:lnTo>
                  <a:lnTo>
                    <a:pt x="24" y="90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8" y="90"/>
                  </a:lnTo>
                  <a:lnTo>
                    <a:pt x="30" y="90"/>
                  </a:lnTo>
                  <a:lnTo>
                    <a:pt x="32" y="90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34" y="88"/>
                  </a:lnTo>
                  <a:lnTo>
                    <a:pt x="36" y="86"/>
                  </a:lnTo>
                  <a:lnTo>
                    <a:pt x="36" y="84"/>
                  </a:lnTo>
                  <a:lnTo>
                    <a:pt x="40" y="82"/>
                  </a:lnTo>
                  <a:lnTo>
                    <a:pt x="44" y="82"/>
                  </a:lnTo>
                  <a:lnTo>
                    <a:pt x="46" y="82"/>
                  </a:lnTo>
                  <a:lnTo>
                    <a:pt x="48" y="38"/>
                  </a:lnTo>
                  <a:lnTo>
                    <a:pt x="52" y="40"/>
                  </a:lnTo>
                  <a:lnTo>
                    <a:pt x="52" y="44"/>
                  </a:lnTo>
                  <a:lnTo>
                    <a:pt x="56" y="50"/>
                  </a:lnTo>
                  <a:lnTo>
                    <a:pt x="56" y="54"/>
                  </a:lnTo>
                  <a:lnTo>
                    <a:pt x="54" y="58"/>
                  </a:lnTo>
                  <a:lnTo>
                    <a:pt x="54" y="60"/>
                  </a:lnTo>
                  <a:lnTo>
                    <a:pt x="58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6" y="60"/>
                  </a:lnTo>
                  <a:lnTo>
                    <a:pt x="68" y="60"/>
                  </a:lnTo>
                  <a:lnTo>
                    <a:pt x="70" y="58"/>
                  </a:lnTo>
                  <a:lnTo>
                    <a:pt x="72" y="56"/>
                  </a:lnTo>
                  <a:lnTo>
                    <a:pt x="74" y="56"/>
                  </a:lnTo>
                  <a:lnTo>
                    <a:pt x="78" y="54"/>
                  </a:lnTo>
                  <a:lnTo>
                    <a:pt x="80" y="52"/>
                  </a:lnTo>
                  <a:lnTo>
                    <a:pt x="82" y="46"/>
                  </a:lnTo>
                  <a:lnTo>
                    <a:pt x="86" y="44"/>
                  </a:lnTo>
                  <a:lnTo>
                    <a:pt x="88" y="42"/>
                  </a:lnTo>
                  <a:lnTo>
                    <a:pt x="92" y="44"/>
                  </a:lnTo>
                  <a:lnTo>
                    <a:pt x="94" y="44"/>
                  </a:lnTo>
                  <a:lnTo>
                    <a:pt x="96" y="46"/>
                  </a:lnTo>
                  <a:lnTo>
                    <a:pt x="100" y="48"/>
                  </a:lnTo>
                  <a:lnTo>
                    <a:pt x="102" y="48"/>
                  </a:lnTo>
                  <a:lnTo>
                    <a:pt x="104" y="48"/>
                  </a:lnTo>
                  <a:lnTo>
                    <a:pt x="106" y="48"/>
                  </a:lnTo>
                  <a:lnTo>
                    <a:pt x="110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4" y="50"/>
                  </a:lnTo>
                  <a:lnTo>
                    <a:pt x="116" y="48"/>
                  </a:lnTo>
                  <a:lnTo>
                    <a:pt x="116" y="46"/>
                  </a:lnTo>
                  <a:lnTo>
                    <a:pt x="116" y="44"/>
                  </a:lnTo>
                  <a:lnTo>
                    <a:pt x="116" y="42"/>
                  </a:lnTo>
                  <a:lnTo>
                    <a:pt x="118" y="42"/>
                  </a:lnTo>
                  <a:lnTo>
                    <a:pt x="118" y="38"/>
                  </a:lnTo>
                  <a:lnTo>
                    <a:pt x="118" y="36"/>
                  </a:lnTo>
                  <a:lnTo>
                    <a:pt x="122" y="36"/>
                  </a:lnTo>
                  <a:lnTo>
                    <a:pt x="124" y="34"/>
                  </a:lnTo>
                  <a:lnTo>
                    <a:pt x="126" y="34"/>
                  </a:lnTo>
                  <a:lnTo>
                    <a:pt x="126" y="32"/>
                  </a:lnTo>
                  <a:lnTo>
                    <a:pt x="126" y="32"/>
                  </a:lnTo>
                  <a:lnTo>
                    <a:pt x="128" y="30"/>
                  </a:lnTo>
                  <a:lnTo>
                    <a:pt x="128" y="30"/>
                  </a:lnTo>
                  <a:lnTo>
                    <a:pt x="130" y="28"/>
                  </a:lnTo>
                  <a:lnTo>
                    <a:pt x="132" y="28"/>
                  </a:lnTo>
                  <a:lnTo>
                    <a:pt x="132" y="28"/>
                  </a:lnTo>
                  <a:lnTo>
                    <a:pt x="132" y="26"/>
                  </a:lnTo>
                  <a:lnTo>
                    <a:pt x="132" y="24"/>
                  </a:lnTo>
                  <a:lnTo>
                    <a:pt x="132" y="22"/>
                  </a:lnTo>
                  <a:lnTo>
                    <a:pt x="136" y="16"/>
                  </a:lnTo>
                  <a:lnTo>
                    <a:pt x="138" y="16"/>
                  </a:lnTo>
                  <a:lnTo>
                    <a:pt x="140" y="16"/>
                  </a:lnTo>
                  <a:lnTo>
                    <a:pt x="140" y="14"/>
                  </a:lnTo>
                  <a:lnTo>
                    <a:pt x="142" y="14"/>
                  </a:lnTo>
                  <a:lnTo>
                    <a:pt x="142" y="12"/>
                  </a:lnTo>
                  <a:lnTo>
                    <a:pt x="144" y="12"/>
                  </a:lnTo>
                  <a:lnTo>
                    <a:pt x="146" y="10"/>
                  </a:lnTo>
                  <a:lnTo>
                    <a:pt x="148" y="8"/>
                  </a:lnTo>
                  <a:lnTo>
                    <a:pt x="150" y="8"/>
                  </a:lnTo>
                  <a:lnTo>
                    <a:pt x="152" y="8"/>
                  </a:lnTo>
                  <a:lnTo>
                    <a:pt x="152" y="8"/>
                  </a:lnTo>
                  <a:lnTo>
                    <a:pt x="154" y="8"/>
                  </a:lnTo>
                  <a:lnTo>
                    <a:pt x="156" y="6"/>
                  </a:lnTo>
                  <a:lnTo>
                    <a:pt x="158" y="6"/>
                  </a:lnTo>
                  <a:lnTo>
                    <a:pt x="158" y="4"/>
                  </a:lnTo>
                  <a:lnTo>
                    <a:pt x="158" y="2"/>
                  </a:lnTo>
                  <a:lnTo>
                    <a:pt x="160" y="2"/>
                  </a:lnTo>
                  <a:lnTo>
                    <a:pt x="162" y="2"/>
                  </a:lnTo>
                  <a:lnTo>
                    <a:pt x="164" y="0"/>
                  </a:lnTo>
                  <a:lnTo>
                    <a:pt x="168" y="0"/>
                  </a:lnTo>
                  <a:lnTo>
                    <a:pt x="172" y="0"/>
                  </a:lnTo>
                  <a:lnTo>
                    <a:pt x="172" y="2"/>
                  </a:lnTo>
                  <a:lnTo>
                    <a:pt x="174" y="2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80" y="4"/>
                  </a:lnTo>
                  <a:lnTo>
                    <a:pt x="184" y="2"/>
                  </a:lnTo>
                  <a:lnTo>
                    <a:pt x="188" y="4"/>
                  </a:lnTo>
                  <a:lnTo>
                    <a:pt x="190" y="6"/>
                  </a:lnTo>
                  <a:lnTo>
                    <a:pt x="190" y="8"/>
                  </a:lnTo>
                  <a:lnTo>
                    <a:pt x="192" y="12"/>
                  </a:lnTo>
                  <a:lnTo>
                    <a:pt x="194" y="16"/>
                  </a:lnTo>
                  <a:lnTo>
                    <a:pt x="194" y="22"/>
                  </a:lnTo>
                  <a:lnTo>
                    <a:pt x="192" y="22"/>
                  </a:lnTo>
                  <a:lnTo>
                    <a:pt x="192" y="24"/>
                  </a:lnTo>
                  <a:lnTo>
                    <a:pt x="194" y="26"/>
                  </a:lnTo>
                  <a:lnTo>
                    <a:pt x="194" y="30"/>
                  </a:lnTo>
                  <a:lnTo>
                    <a:pt x="194" y="40"/>
                  </a:lnTo>
                  <a:lnTo>
                    <a:pt x="194" y="44"/>
                  </a:lnTo>
                  <a:lnTo>
                    <a:pt x="194" y="46"/>
                  </a:lnTo>
                  <a:lnTo>
                    <a:pt x="194" y="52"/>
                  </a:lnTo>
                  <a:lnTo>
                    <a:pt x="192" y="50"/>
                  </a:lnTo>
                  <a:lnTo>
                    <a:pt x="190" y="48"/>
                  </a:lnTo>
                  <a:lnTo>
                    <a:pt x="186" y="46"/>
                  </a:lnTo>
                  <a:lnTo>
                    <a:pt x="184" y="48"/>
                  </a:lnTo>
                  <a:lnTo>
                    <a:pt x="184" y="50"/>
                  </a:lnTo>
                  <a:lnTo>
                    <a:pt x="180" y="56"/>
                  </a:lnTo>
                  <a:lnTo>
                    <a:pt x="180" y="58"/>
                  </a:lnTo>
                  <a:lnTo>
                    <a:pt x="180" y="60"/>
                  </a:lnTo>
                  <a:lnTo>
                    <a:pt x="182" y="62"/>
                  </a:lnTo>
                  <a:lnTo>
                    <a:pt x="182" y="64"/>
                  </a:lnTo>
                  <a:lnTo>
                    <a:pt x="186" y="66"/>
                  </a:lnTo>
                  <a:lnTo>
                    <a:pt x="192" y="66"/>
                  </a:lnTo>
                  <a:lnTo>
                    <a:pt x="194" y="66"/>
                  </a:lnTo>
                  <a:lnTo>
                    <a:pt x="194" y="64"/>
                  </a:lnTo>
                  <a:lnTo>
                    <a:pt x="194" y="62"/>
                  </a:lnTo>
                  <a:lnTo>
                    <a:pt x="196" y="62"/>
                  </a:lnTo>
                  <a:lnTo>
                    <a:pt x="198" y="60"/>
                  </a:lnTo>
                  <a:lnTo>
                    <a:pt x="202" y="62"/>
                  </a:lnTo>
                  <a:lnTo>
                    <a:pt x="204" y="62"/>
                  </a:lnTo>
                  <a:lnTo>
                    <a:pt x="204" y="62"/>
                  </a:lnTo>
                  <a:lnTo>
                    <a:pt x="202" y="64"/>
                  </a:lnTo>
                  <a:lnTo>
                    <a:pt x="204" y="64"/>
                  </a:lnTo>
                  <a:lnTo>
                    <a:pt x="202" y="70"/>
                  </a:lnTo>
                  <a:lnTo>
                    <a:pt x="202" y="72"/>
                  </a:lnTo>
                  <a:lnTo>
                    <a:pt x="200" y="76"/>
                  </a:lnTo>
                  <a:lnTo>
                    <a:pt x="198" y="82"/>
                  </a:lnTo>
                  <a:lnTo>
                    <a:pt x="196" y="84"/>
                  </a:lnTo>
                  <a:lnTo>
                    <a:pt x="196" y="86"/>
                  </a:lnTo>
                  <a:lnTo>
                    <a:pt x="192" y="90"/>
                  </a:lnTo>
                  <a:lnTo>
                    <a:pt x="192" y="90"/>
                  </a:lnTo>
                  <a:lnTo>
                    <a:pt x="190" y="92"/>
                  </a:lnTo>
                  <a:lnTo>
                    <a:pt x="188" y="92"/>
                  </a:lnTo>
                  <a:lnTo>
                    <a:pt x="188" y="94"/>
                  </a:lnTo>
                  <a:lnTo>
                    <a:pt x="184" y="96"/>
                  </a:lnTo>
                  <a:lnTo>
                    <a:pt x="182" y="98"/>
                  </a:lnTo>
                  <a:lnTo>
                    <a:pt x="180" y="102"/>
                  </a:lnTo>
                  <a:lnTo>
                    <a:pt x="180" y="102"/>
                  </a:lnTo>
                  <a:lnTo>
                    <a:pt x="178" y="106"/>
                  </a:lnTo>
                  <a:lnTo>
                    <a:pt x="176" y="106"/>
                  </a:lnTo>
                  <a:lnTo>
                    <a:pt x="174" y="110"/>
                  </a:lnTo>
                  <a:lnTo>
                    <a:pt x="170" y="118"/>
                  </a:lnTo>
                  <a:lnTo>
                    <a:pt x="166" y="122"/>
                  </a:lnTo>
                  <a:lnTo>
                    <a:pt x="164" y="126"/>
                  </a:lnTo>
                  <a:lnTo>
                    <a:pt x="162" y="126"/>
                  </a:lnTo>
                  <a:lnTo>
                    <a:pt x="160" y="128"/>
                  </a:lnTo>
                  <a:lnTo>
                    <a:pt x="158" y="128"/>
                  </a:lnTo>
                  <a:lnTo>
                    <a:pt x="158" y="130"/>
                  </a:lnTo>
                  <a:lnTo>
                    <a:pt x="144" y="142"/>
                  </a:lnTo>
                  <a:lnTo>
                    <a:pt x="144" y="144"/>
                  </a:lnTo>
                  <a:lnTo>
                    <a:pt x="144" y="144"/>
                  </a:lnTo>
                  <a:lnTo>
                    <a:pt x="142" y="146"/>
                  </a:lnTo>
                  <a:lnTo>
                    <a:pt x="132" y="152"/>
                  </a:lnTo>
                  <a:lnTo>
                    <a:pt x="130" y="154"/>
                  </a:lnTo>
                  <a:lnTo>
                    <a:pt x="128" y="154"/>
                  </a:lnTo>
                  <a:lnTo>
                    <a:pt x="128" y="156"/>
                  </a:lnTo>
                  <a:lnTo>
                    <a:pt x="122" y="156"/>
                  </a:lnTo>
                  <a:lnTo>
                    <a:pt x="120" y="158"/>
                  </a:lnTo>
                  <a:lnTo>
                    <a:pt x="118" y="158"/>
                  </a:lnTo>
                  <a:lnTo>
                    <a:pt x="116" y="158"/>
                  </a:lnTo>
                  <a:lnTo>
                    <a:pt x="112" y="158"/>
                  </a:lnTo>
                  <a:lnTo>
                    <a:pt x="110" y="158"/>
                  </a:lnTo>
                  <a:lnTo>
                    <a:pt x="108" y="162"/>
                  </a:lnTo>
                  <a:lnTo>
                    <a:pt x="110" y="162"/>
                  </a:lnTo>
                  <a:lnTo>
                    <a:pt x="110" y="164"/>
                  </a:lnTo>
                  <a:lnTo>
                    <a:pt x="106" y="164"/>
                  </a:lnTo>
                  <a:lnTo>
                    <a:pt x="102" y="162"/>
                  </a:lnTo>
                  <a:lnTo>
                    <a:pt x="100" y="162"/>
                  </a:lnTo>
                  <a:lnTo>
                    <a:pt x="98" y="164"/>
                  </a:lnTo>
                  <a:lnTo>
                    <a:pt x="100" y="166"/>
                  </a:lnTo>
                  <a:lnTo>
                    <a:pt x="98" y="166"/>
                  </a:lnTo>
                  <a:lnTo>
                    <a:pt x="92" y="164"/>
                  </a:lnTo>
                  <a:lnTo>
                    <a:pt x="90" y="164"/>
                  </a:lnTo>
                  <a:lnTo>
                    <a:pt x="86" y="162"/>
                  </a:lnTo>
                  <a:lnTo>
                    <a:pt x="82" y="162"/>
                  </a:lnTo>
                  <a:lnTo>
                    <a:pt x="82" y="164"/>
                  </a:lnTo>
                  <a:lnTo>
                    <a:pt x="80" y="164"/>
                  </a:lnTo>
                  <a:lnTo>
                    <a:pt x="76" y="162"/>
                  </a:lnTo>
                  <a:lnTo>
                    <a:pt x="70" y="162"/>
                  </a:lnTo>
                  <a:lnTo>
                    <a:pt x="68" y="164"/>
                  </a:lnTo>
                  <a:lnTo>
                    <a:pt x="66" y="166"/>
                  </a:lnTo>
                  <a:lnTo>
                    <a:pt x="66" y="166"/>
                  </a:lnTo>
                  <a:lnTo>
                    <a:pt x="64" y="166"/>
                  </a:lnTo>
                  <a:lnTo>
                    <a:pt x="62" y="166"/>
                  </a:lnTo>
                  <a:lnTo>
                    <a:pt x="62" y="168"/>
                  </a:lnTo>
                  <a:lnTo>
                    <a:pt x="58" y="168"/>
                  </a:lnTo>
                  <a:lnTo>
                    <a:pt x="58" y="168"/>
                  </a:lnTo>
                  <a:lnTo>
                    <a:pt x="54" y="168"/>
                  </a:lnTo>
                  <a:lnTo>
                    <a:pt x="50" y="168"/>
                  </a:lnTo>
                  <a:lnTo>
                    <a:pt x="50" y="168"/>
                  </a:lnTo>
                  <a:lnTo>
                    <a:pt x="46" y="168"/>
                  </a:lnTo>
                  <a:lnTo>
                    <a:pt x="44" y="170"/>
                  </a:lnTo>
                  <a:lnTo>
                    <a:pt x="42" y="172"/>
                  </a:lnTo>
                  <a:lnTo>
                    <a:pt x="40" y="174"/>
                  </a:lnTo>
                  <a:lnTo>
                    <a:pt x="40" y="172"/>
                  </a:lnTo>
                  <a:lnTo>
                    <a:pt x="38" y="174"/>
                  </a:lnTo>
                  <a:lnTo>
                    <a:pt x="32" y="170"/>
                  </a:lnTo>
                  <a:lnTo>
                    <a:pt x="30" y="170"/>
                  </a:lnTo>
                  <a:lnTo>
                    <a:pt x="30" y="168"/>
                  </a:lnTo>
                  <a:lnTo>
                    <a:pt x="28" y="166"/>
                  </a:lnTo>
                  <a:lnTo>
                    <a:pt x="26" y="168"/>
                  </a:lnTo>
                  <a:lnTo>
                    <a:pt x="26" y="168"/>
                  </a:lnTo>
                  <a:lnTo>
                    <a:pt x="26" y="166"/>
                  </a:lnTo>
                  <a:lnTo>
                    <a:pt x="26" y="164"/>
                  </a:lnTo>
                  <a:lnTo>
                    <a:pt x="22" y="164"/>
                  </a:lnTo>
                  <a:lnTo>
                    <a:pt x="20" y="164"/>
                  </a:lnTo>
                  <a:lnTo>
                    <a:pt x="20" y="168"/>
                  </a:lnTo>
                  <a:lnTo>
                    <a:pt x="20" y="166"/>
                  </a:lnTo>
                  <a:lnTo>
                    <a:pt x="20" y="164"/>
                  </a:lnTo>
                  <a:lnTo>
                    <a:pt x="20" y="162"/>
                  </a:lnTo>
                  <a:lnTo>
                    <a:pt x="20" y="158"/>
                  </a:lnTo>
                  <a:lnTo>
                    <a:pt x="22" y="156"/>
                  </a:lnTo>
                  <a:lnTo>
                    <a:pt x="18" y="152"/>
                  </a:lnTo>
                  <a:lnTo>
                    <a:pt x="16" y="150"/>
                  </a:lnTo>
                  <a:lnTo>
                    <a:pt x="14" y="146"/>
                  </a:lnTo>
                  <a:lnTo>
                    <a:pt x="14" y="142"/>
                  </a:lnTo>
                  <a:lnTo>
                    <a:pt x="16" y="142"/>
                  </a:lnTo>
                  <a:lnTo>
                    <a:pt x="18" y="144"/>
                  </a:lnTo>
                  <a:lnTo>
                    <a:pt x="18" y="144"/>
                  </a:lnTo>
                  <a:lnTo>
                    <a:pt x="20" y="142"/>
                  </a:lnTo>
                  <a:lnTo>
                    <a:pt x="20" y="138"/>
                  </a:lnTo>
                  <a:lnTo>
                    <a:pt x="20" y="134"/>
                  </a:lnTo>
                  <a:lnTo>
                    <a:pt x="20" y="132"/>
                  </a:lnTo>
                  <a:lnTo>
                    <a:pt x="16" y="126"/>
                  </a:lnTo>
                  <a:lnTo>
                    <a:pt x="16" y="122"/>
                  </a:lnTo>
                  <a:lnTo>
                    <a:pt x="12" y="118"/>
                  </a:lnTo>
                  <a:lnTo>
                    <a:pt x="10" y="110"/>
                  </a:lnTo>
                  <a:lnTo>
                    <a:pt x="8" y="104"/>
                  </a:lnTo>
                  <a:lnTo>
                    <a:pt x="8" y="100"/>
                  </a:lnTo>
                  <a:lnTo>
                    <a:pt x="6" y="92"/>
                  </a:lnTo>
                  <a:lnTo>
                    <a:pt x="2" y="90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4" y="110"/>
                  </a:moveTo>
                  <a:lnTo>
                    <a:pt x="136" y="112"/>
                  </a:lnTo>
                  <a:lnTo>
                    <a:pt x="138" y="114"/>
                  </a:lnTo>
                  <a:lnTo>
                    <a:pt x="140" y="114"/>
                  </a:lnTo>
                  <a:lnTo>
                    <a:pt x="144" y="114"/>
                  </a:lnTo>
                  <a:lnTo>
                    <a:pt x="144" y="114"/>
                  </a:lnTo>
                  <a:lnTo>
                    <a:pt x="144" y="112"/>
                  </a:lnTo>
                  <a:lnTo>
                    <a:pt x="146" y="110"/>
                  </a:lnTo>
                  <a:lnTo>
                    <a:pt x="148" y="108"/>
                  </a:lnTo>
                  <a:lnTo>
                    <a:pt x="150" y="108"/>
                  </a:lnTo>
                  <a:lnTo>
                    <a:pt x="152" y="106"/>
                  </a:lnTo>
                  <a:lnTo>
                    <a:pt x="154" y="108"/>
                  </a:lnTo>
                  <a:lnTo>
                    <a:pt x="156" y="106"/>
                  </a:lnTo>
                  <a:lnTo>
                    <a:pt x="156" y="104"/>
                  </a:lnTo>
                  <a:lnTo>
                    <a:pt x="156" y="102"/>
                  </a:lnTo>
                  <a:lnTo>
                    <a:pt x="154" y="102"/>
                  </a:lnTo>
                  <a:lnTo>
                    <a:pt x="158" y="100"/>
                  </a:lnTo>
                  <a:lnTo>
                    <a:pt x="160" y="98"/>
                  </a:lnTo>
                  <a:lnTo>
                    <a:pt x="160" y="96"/>
                  </a:lnTo>
                  <a:lnTo>
                    <a:pt x="158" y="90"/>
                  </a:lnTo>
                  <a:lnTo>
                    <a:pt x="154" y="88"/>
                  </a:lnTo>
                  <a:lnTo>
                    <a:pt x="152" y="88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48" y="88"/>
                  </a:lnTo>
                  <a:lnTo>
                    <a:pt x="146" y="88"/>
                  </a:lnTo>
                  <a:lnTo>
                    <a:pt x="146" y="88"/>
                  </a:lnTo>
                  <a:lnTo>
                    <a:pt x="144" y="90"/>
                  </a:lnTo>
                  <a:lnTo>
                    <a:pt x="144" y="90"/>
                  </a:lnTo>
                  <a:lnTo>
                    <a:pt x="140" y="92"/>
                  </a:lnTo>
                  <a:lnTo>
                    <a:pt x="136" y="94"/>
                  </a:lnTo>
                  <a:lnTo>
                    <a:pt x="136" y="96"/>
                  </a:lnTo>
                  <a:lnTo>
                    <a:pt x="132" y="100"/>
                  </a:lnTo>
                  <a:lnTo>
                    <a:pt x="130" y="100"/>
                  </a:lnTo>
                  <a:lnTo>
                    <a:pt x="132" y="102"/>
                  </a:lnTo>
                  <a:lnTo>
                    <a:pt x="132" y="104"/>
                  </a:lnTo>
                  <a:lnTo>
                    <a:pt x="134" y="106"/>
                  </a:lnTo>
                  <a:lnTo>
                    <a:pt x="134" y="108"/>
                  </a:lnTo>
                  <a:lnTo>
                    <a:pt x="134" y="110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8" name="Country : Lesotho"/>
            <p:cNvSpPr>
              <a:spLocks/>
            </p:cNvSpPr>
            <p:nvPr/>
          </p:nvSpPr>
          <p:spPr bwMode="auto">
            <a:xfrm>
              <a:off x="5045033" y="4903212"/>
              <a:ext cx="61433" cy="53242"/>
            </a:xfrm>
            <a:custGeom>
              <a:avLst/>
              <a:gdLst>
                <a:gd name="T0" fmla="*/ 4 w 30"/>
                <a:gd name="T1" fmla="*/ 22 h 26"/>
                <a:gd name="T2" fmla="*/ 4 w 30"/>
                <a:gd name="T3" fmla="*/ 20 h 26"/>
                <a:gd name="T4" fmla="*/ 4 w 30"/>
                <a:gd name="T5" fmla="*/ 18 h 26"/>
                <a:gd name="T6" fmla="*/ 2 w 30"/>
                <a:gd name="T7" fmla="*/ 16 h 26"/>
                <a:gd name="T8" fmla="*/ 2 w 30"/>
                <a:gd name="T9" fmla="*/ 14 h 26"/>
                <a:gd name="T10" fmla="*/ 0 w 30"/>
                <a:gd name="T11" fmla="*/ 12 h 26"/>
                <a:gd name="T12" fmla="*/ 2 w 30"/>
                <a:gd name="T13" fmla="*/ 12 h 26"/>
                <a:gd name="T14" fmla="*/ 6 w 30"/>
                <a:gd name="T15" fmla="*/ 8 h 26"/>
                <a:gd name="T16" fmla="*/ 6 w 30"/>
                <a:gd name="T17" fmla="*/ 6 h 26"/>
                <a:gd name="T18" fmla="*/ 10 w 30"/>
                <a:gd name="T19" fmla="*/ 4 h 26"/>
                <a:gd name="T20" fmla="*/ 14 w 30"/>
                <a:gd name="T21" fmla="*/ 2 h 26"/>
                <a:gd name="T22" fmla="*/ 14 w 30"/>
                <a:gd name="T23" fmla="*/ 2 h 26"/>
                <a:gd name="T24" fmla="*/ 16 w 30"/>
                <a:gd name="T25" fmla="*/ 0 h 26"/>
                <a:gd name="T26" fmla="*/ 16 w 30"/>
                <a:gd name="T27" fmla="*/ 0 h 26"/>
                <a:gd name="T28" fmla="*/ 18 w 30"/>
                <a:gd name="T29" fmla="*/ 0 h 26"/>
                <a:gd name="T30" fmla="*/ 20 w 30"/>
                <a:gd name="T31" fmla="*/ 0 h 26"/>
                <a:gd name="T32" fmla="*/ 20 w 30"/>
                <a:gd name="T33" fmla="*/ 0 h 26"/>
                <a:gd name="T34" fmla="*/ 22 w 30"/>
                <a:gd name="T35" fmla="*/ 0 h 26"/>
                <a:gd name="T36" fmla="*/ 24 w 30"/>
                <a:gd name="T37" fmla="*/ 0 h 26"/>
                <a:gd name="T38" fmla="*/ 28 w 30"/>
                <a:gd name="T39" fmla="*/ 2 h 26"/>
                <a:gd name="T40" fmla="*/ 30 w 30"/>
                <a:gd name="T41" fmla="*/ 8 h 26"/>
                <a:gd name="T42" fmla="*/ 30 w 30"/>
                <a:gd name="T43" fmla="*/ 10 h 26"/>
                <a:gd name="T44" fmla="*/ 28 w 30"/>
                <a:gd name="T45" fmla="*/ 12 h 26"/>
                <a:gd name="T46" fmla="*/ 24 w 30"/>
                <a:gd name="T47" fmla="*/ 14 h 26"/>
                <a:gd name="T48" fmla="*/ 26 w 30"/>
                <a:gd name="T49" fmla="*/ 14 h 26"/>
                <a:gd name="T50" fmla="*/ 26 w 30"/>
                <a:gd name="T51" fmla="*/ 16 h 26"/>
                <a:gd name="T52" fmla="*/ 26 w 30"/>
                <a:gd name="T53" fmla="*/ 18 h 26"/>
                <a:gd name="T54" fmla="*/ 24 w 30"/>
                <a:gd name="T55" fmla="*/ 20 h 26"/>
                <a:gd name="T56" fmla="*/ 22 w 30"/>
                <a:gd name="T57" fmla="*/ 18 h 26"/>
                <a:gd name="T58" fmla="*/ 20 w 30"/>
                <a:gd name="T59" fmla="*/ 20 h 26"/>
                <a:gd name="T60" fmla="*/ 18 w 30"/>
                <a:gd name="T61" fmla="*/ 20 h 26"/>
                <a:gd name="T62" fmla="*/ 16 w 30"/>
                <a:gd name="T63" fmla="*/ 22 h 26"/>
                <a:gd name="T64" fmla="*/ 14 w 30"/>
                <a:gd name="T65" fmla="*/ 24 h 26"/>
                <a:gd name="T66" fmla="*/ 14 w 30"/>
                <a:gd name="T67" fmla="*/ 26 h 26"/>
                <a:gd name="T68" fmla="*/ 14 w 30"/>
                <a:gd name="T69" fmla="*/ 26 h 26"/>
                <a:gd name="T70" fmla="*/ 10 w 30"/>
                <a:gd name="T71" fmla="*/ 26 h 26"/>
                <a:gd name="T72" fmla="*/ 8 w 30"/>
                <a:gd name="T73" fmla="*/ 26 h 26"/>
                <a:gd name="T74" fmla="*/ 6 w 30"/>
                <a:gd name="T75" fmla="*/ 24 h 26"/>
                <a:gd name="T76" fmla="*/ 4 w 30"/>
                <a:gd name="T77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26">
                  <a:moveTo>
                    <a:pt x="4" y="22"/>
                  </a:moveTo>
                  <a:lnTo>
                    <a:pt x="4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6" y="8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28" y="12"/>
                  </a:lnTo>
                  <a:lnTo>
                    <a:pt x="24" y="14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4" y="20"/>
                  </a:lnTo>
                  <a:lnTo>
                    <a:pt x="22" y="18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6" y="22"/>
                  </a:lnTo>
                  <a:lnTo>
                    <a:pt x="14" y="24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4" y="2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Country : Comoros"/>
            <p:cNvSpPr>
              <a:spLocks noEditPoints="1"/>
            </p:cNvSpPr>
            <p:nvPr/>
          </p:nvSpPr>
          <p:spPr bwMode="auto">
            <a:xfrm>
              <a:off x="5479158" y="4436323"/>
              <a:ext cx="40955" cy="28669"/>
            </a:xfrm>
            <a:custGeom>
              <a:avLst/>
              <a:gdLst>
                <a:gd name="T0" fmla="*/ 4 w 20"/>
                <a:gd name="T1" fmla="*/ 8 h 14"/>
                <a:gd name="T2" fmla="*/ 6 w 20"/>
                <a:gd name="T3" fmla="*/ 6 h 14"/>
                <a:gd name="T4" fmla="*/ 4 w 20"/>
                <a:gd name="T5" fmla="*/ 4 h 14"/>
                <a:gd name="T6" fmla="*/ 6 w 20"/>
                <a:gd name="T7" fmla="*/ 4 h 14"/>
                <a:gd name="T8" fmla="*/ 4 w 20"/>
                <a:gd name="T9" fmla="*/ 0 h 14"/>
                <a:gd name="T10" fmla="*/ 2 w 20"/>
                <a:gd name="T11" fmla="*/ 0 h 14"/>
                <a:gd name="T12" fmla="*/ 0 w 20"/>
                <a:gd name="T13" fmla="*/ 4 h 14"/>
                <a:gd name="T14" fmla="*/ 2 w 20"/>
                <a:gd name="T15" fmla="*/ 6 h 14"/>
                <a:gd name="T16" fmla="*/ 2 w 20"/>
                <a:gd name="T17" fmla="*/ 8 h 14"/>
                <a:gd name="T18" fmla="*/ 4 w 20"/>
                <a:gd name="T19" fmla="*/ 8 h 14"/>
                <a:gd name="T20" fmla="*/ 4 w 20"/>
                <a:gd name="T21" fmla="*/ 8 h 14"/>
                <a:gd name="T22" fmla="*/ 4 w 20"/>
                <a:gd name="T23" fmla="*/ 8 h 14"/>
                <a:gd name="T24" fmla="*/ 6 w 20"/>
                <a:gd name="T25" fmla="*/ 14 h 14"/>
                <a:gd name="T26" fmla="*/ 6 w 20"/>
                <a:gd name="T27" fmla="*/ 14 h 14"/>
                <a:gd name="T28" fmla="*/ 8 w 20"/>
                <a:gd name="T29" fmla="*/ 14 h 14"/>
                <a:gd name="T30" fmla="*/ 6 w 20"/>
                <a:gd name="T31" fmla="*/ 14 h 14"/>
                <a:gd name="T32" fmla="*/ 4 w 20"/>
                <a:gd name="T33" fmla="*/ 14 h 14"/>
                <a:gd name="T34" fmla="*/ 6 w 20"/>
                <a:gd name="T35" fmla="*/ 14 h 14"/>
                <a:gd name="T36" fmla="*/ 6 w 20"/>
                <a:gd name="T37" fmla="*/ 14 h 14"/>
                <a:gd name="T38" fmla="*/ 18 w 20"/>
                <a:gd name="T39" fmla="*/ 14 h 14"/>
                <a:gd name="T40" fmla="*/ 20 w 20"/>
                <a:gd name="T41" fmla="*/ 14 h 14"/>
                <a:gd name="T42" fmla="*/ 18 w 20"/>
                <a:gd name="T43" fmla="*/ 10 h 14"/>
                <a:gd name="T44" fmla="*/ 18 w 20"/>
                <a:gd name="T45" fmla="*/ 12 h 14"/>
                <a:gd name="T46" fmla="*/ 16 w 20"/>
                <a:gd name="T47" fmla="*/ 12 h 14"/>
                <a:gd name="T48" fmla="*/ 18 w 20"/>
                <a:gd name="T49" fmla="*/ 14 h 14"/>
                <a:gd name="T50" fmla="*/ 18 w 20"/>
                <a:gd name="T5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" h="14">
                  <a:moveTo>
                    <a:pt x="4" y="8"/>
                  </a:moveTo>
                  <a:lnTo>
                    <a:pt x="6" y="6"/>
                  </a:lnTo>
                  <a:lnTo>
                    <a:pt x="4" y="4"/>
                  </a:lnTo>
                  <a:lnTo>
                    <a:pt x="6" y="4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close/>
                  <a:moveTo>
                    <a:pt x="6" y="14"/>
                  </a:moveTo>
                  <a:lnTo>
                    <a:pt x="6" y="14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6" y="14"/>
                  </a:lnTo>
                  <a:close/>
                  <a:moveTo>
                    <a:pt x="18" y="14"/>
                  </a:moveTo>
                  <a:lnTo>
                    <a:pt x="20" y="14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8" y="14"/>
                  </a:lnTo>
                  <a:lnTo>
                    <a:pt x="18" y="1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5" name="Country : Cote d’Ivoire"/>
            <p:cNvSpPr>
              <a:spLocks/>
            </p:cNvSpPr>
            <p:nvPr/>
          </p:nvSpPr>
          <p:spPr bwMode="auto">
            <a:xfrm>
              <a:off x="4164497" y="3862950"/>
              <a:ext cx="159725" cy="167916"/>
            </a:xfrm>
            <a:custGeom>
              <a:avLst/>
              <a:gdLst>
                <a:gd name="T0" fmla="*/ 14 w 78"/>
                <a:gd name="T1" fmla="*/ 78 h 82"/>
                <a:gd name="T2" fmla="*/ 12 w 78"/>
                <a:gd name="T3" fmla="*/ 74 h 82"/>
                <a:gd name="T4" fmla="*/ 12 w 78"/>
                <a:gd name="T5" fmla="*/ 70 h 82"/>
                <a:gd name="T6" fmla="*/ 12 w 78"/>
                <a:gd name="T7" fmla="*/ 66 h 82"/>
                <a:gd name="T8" fmla="*/ 14 w 78"/>
                <a:gd name="T9" fmla="*/ 62 h 82"/>
                <a:gd name="T10" fmla="*/ 10 w 78"/>
                <a:gd name="T11" fmla="*/ 60 h 82"/>
                <a:gd name="T12" fmla="*/ 8 w 78"/>
                <a:gd name="T13" fmla="*/ 58 h 82"/>
                <a:gd name="T14" fmla="*/ 4 w 78"/>
                <a:gd name="T15" fmla="*/ 56 h 82"/>
                <a:gd name="T16" fmla="*/ 2 w 78"/>
                <a:gd name="T17" fmla="*/ 56 h 82"/>
                <a:gd name="T18" fmla="*/ 0 w 78"/>
                <a:gd name="T19" fmla="*/ 54 h 82"/>
                <a:gd name="T20" fmla="*/ 2 w 78"/>
                <a:gd name="T21" fmla="*/ 48 h 82"/>
                <a:gd name="T22" fmla="*/ 2 w 78"/>
                <a:gd name="T23" fmla="*/ 44 h 82"/>
                <a:gd name="T24" fmla="*/ 8 w 78"/>
                <a:gd name="T25" fmla="*/ 36 h 82"/>
                <a:gd name="T26" fmla="*/ 8 w 78"/>
                <a:gd name="T27" fmla="*/ 32 h 82"/>
                <a:gd name="T28" fmla="*/ 6 w 78"/>
                <a:gd name="T29" fmla="*/ 26 h 82"/>
                <a:gd name="T30" fmla="*/ 8 w 78"/>
                <a:gd name="T31" fmla="*/ 26 h 82"/>
                <a:gd name="T32" fmla="*/ 8 w 78"/>
                <a:gd name="T33" fmla="*/ 22 h 82"/>
                <a:gd name="T34" fmla="*/ 6 w 78"/>
                <a:gd name="T35" fmla="*/ 16 h 82"/>
                <a:gd name="T36" fmla="*/ 6 w 78"/>
                <a:gd name="T37" fmla="*/ 10 h 82"/>
                <a:gd name="T38" fmla="*/ 6 w 78"/>
                <a:gd name="T39" fmla="*/ 6 h 82"/>
                <a:gd name="T40" fmla="*/ 14 w 78"/>
                <a:gd name="T41" fmla="*/ 2 h 82"/>
                <a:gd name="T42" fmla="*/ 20 w 78"/>
                <a:gd name="T43" fmla="*/ 2 h 82"/>
                <a:gd name="T44" fmla="*/ 26 w 78"/>
                <a:gd name="T45" fmla="*/ 2 h 82"/>
                <a:gd name="T46" fmla="*/ 30 w 78"/>
                <a:gd name="T47" fmla="*/ 0 h 82"/>
                <a:gd name="T48" fmla="*/ 32 w 78"/>
                <a:gd name="T49" fmla="*/ 2 h 82"/>
                <a:gd name="T50" fmla="*/ 38 w 78"/>
                <a:gd name="T51" fmla="*/ 4 h 82"/>
                <a:gd name="T52" fmla="*/ 42 w 78"/>
                <a:gd name="T53" fmla="*/ 0 h 82"/>
                <a:gd name="T54" fmla="*/ 50 w 78"/>
                <a:gd name="T55" fmla="*/ 6 h 82"/>
                <a:gd name="T56" fmla="*/ 52 w 78"/>
                <a:gd name="T57" fmla="*/ 6 h 82"/>
                <a:gd name="T58" fmla="*/ 58 w 78"/>
                <a:gd name="T59" fmla="*/ 8 h 82"/>
                <a:gd name="T60" fmla="*/ 62 w 78"/>
                <a:gd name="T61" fmla="*/ 12 h 82"/>
                <a:gd name="T62" fmla="*/ 68 w 78"/>
                <a:gd name="T63" fmla="*/ 8 h 82"/>
                <a:gd name="T64" fmla="*/ 72 w 78"/>
                <a:gd name="T65" fmla="*/ 10 h 82"/>
                <a:gd name="T66" fmla="*/ 74 w 78"/>
                <a:gd name="T67" fmla="*/ 12 h 82"/>
                <a:gd name="T68" fmla="*/ 74 w 78"/>
                <a:gd name="T69" fmla="*/ 18 h 82"/>
                <a:gd name="T70" fmla="*/ 76 w 78"/>
                <a:gd name="T71" fmla="*/ 22 h 82"/>
                <a:gd name="T72" fmla="*/ 76 w 78"/>
                <a:gd name="T73" fmla="*/ 28 h 82"/>
                <a:gd name="T74" fmla="*/ 74 w 78"/>
                <a:gd name="T75" fmla="*/ 32 h 82"/>
                <a:gd name="T76" fmla="*/ 70 w 78"/>
                <a:gd name="T77" fmla="*/ 40 h 82"/>
                <a:gd name="T78" fmla="*/ 68 w 78"/>
                <a:gd name="T79" fmla="*/ 46 h 82"/>
                <a:gd name="T80" fmla="*/ 68 w 78"/>
                <a:gd name="T81" fmla="*/ 52 h 82"/>
                <a:gd name="T82" fmla="*/ 66 w 78"/>
                <a:gd name="T83" fmla="*/ 54 h 82"/>
                <a:gd name="T84" fmla="*/ 70 w 78"/>
                <a:gd name="T85" fmla="*/ 60 h 82"/>
                <a:gd name="T86" fmla="*/ 74 w 78"/>
                <a:gd name="T87" fmla="*/ 64 h 82"/>
                <a:gd name="T88" fmla="*/ 74 w 78"/>
                <a:gd name="T89" fmla="*/ 70 h 82"/>
                <a:gd name="T90" fmla="*/ 70 w 78"/>
                <a:gd name="T91" fmla="*/ 70 h 82"/>
                <a:gd name="T92" fmla="*/ 68 w 78"/>
                <a:gd name="T93" fmla="*/ 68 h 82"/>
                <a:gd name="T94" fmla="*/ 64 w 78"/>
                <a:gd name="T95" fmla="*/ 72 h 82"/>
                <a:gd name="T96" fmla="*/ 52 w 78"/>
                <a:gd name="T97" fmla="*/ 72 h 82"/>
                <a:gd name="T98" fmla="*/ 32 w 78"/>
                <a:gd name="T99" fmla="*/ 72 h 82"/>
                <a:gd name="T100" fmla="*/ 22 w 78"/>
                <a:gd name="T101" fmla="*/ 76 h 82"/>
                <a:gd name="T102" fmla="*/ 18 w 78"/>
                <a:gd name="T103" fmla="*/ 78 h 82"/>
                <a:gd name="T104" fmla="*/ 14 w 78"/>
                <a:gd name="T10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" h="82">
                  <a:moveTo>
                    <a:pt x="14" y="82"/>
                  </a:moveTo>
                  <a:lnTo>
                    <a:pt x="14" y="78"/>
                  </a:lnTo>
                  <a:lnTo>
                    <a:pt x="12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2" y="70"/>
                  </a:lnTo>
                  <a:lnTo>
                    <a:pt x="14" y="68"/>
                  </a:lnTo>
                  <a:lnTo>
                    <a:pt x="12" y="66"/>
                  </a:lnTo>
                  <a:lnTo>
                    <a:pt x="14" y="64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8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4" y="42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10" y="24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20" y="2"/>
                  </a:lnTo>
                  <a:lnTo>
                    <a:pt x="24" y="4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2" y="2"/>
                  </a:lnTo>
                  <a:lnTo>
                    <a:pt x="34" y="4"/>
                  </a:lnTo>
                  <a:lnTo>
                    <a:pt x="38" y="4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4" y="2"/>
                  </a:lnTo>
                  <a:lnTo>
                    <a:pt x="50" y="6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4" y="6"/>
                  </a:lnTo>
                  <a:lnTo>
                    <a:pt x="58" y="8"/>
                  </a:lnTo>
                  <a:lnTo>
                    <a:pt x="58" y="10"/>
                  </a:lnTo>
                  <a:lnTo>
                    <a:pt x="62" y="12"/>
                  </a:lnTo>
                  <a:lnTo>
                    <a:pt x="66" y="10"/>
                  </a:lnTo>
                  <a:lnTo>
                    <a:pt x="68" y="8"/>
                  </a:lnTo>
                  <a:lnTo>
                    <a:pt x="70" y="8"/>
                  </a:lnTo>
                  <a:lnTo>
                    <a:pt x="72" y="10"/>
                  </a:lnTo>
                  <a:lnTo>
                    <a:pt x="74" y="10"/>
                  </a:lnTo>
                  <a:lnTo>
                    <a:pt x="74" y="12"/>
                  </a:lnTo>
                  <a:lnTo>
                    <a:pt x="74" y="16"/>
                  </a:lnTo>
                  <a:lnTo>
                    <a:pt x="74" y="18"/>
                  </a:lnTo>
                  <a:lnTo>
                    <a:pt x="74" y="20"/>
                  </a:lnTo>
                  <a:lnTo>
                    <a:pt x="76" y="22"/>
                  </a:lnTo>
                  <a:lnTo>
                    <a:pt x="78" y="26"/>
                  </a:lnTo>
                  <a:lnTo>
                    <a:pt x="76" y="28"/>
                  </a:lnTo>
                  <a:lnTo>
                    <a:pt x="76" y="30"/>
                  </a:lnTo>
                  <a:lnTo>
                    <a:pt x="74" y="32"/>
                  </a:lnTo>
                  <a:lnTo>
                    <a:pt x="70" y="38"/>
                  </a:lnTo>
                  <a:lnTo>
                    <a:pt x="70" y="40"/>
                  </a:lnTo>
                  <a:lnTo>
                    <a:pt x="70" y="42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8" y="56"/>
                  </a:lnTo>
                  <a:lnTo>
                    <a:pt x="70" y="60"/>
                  </a:lnTo>
                  <a:lnTo>
                    <a:pt x="70" y="64"/>
                  </a:lnTo>
                  <a:lnTo>
                    <a:pt x="74" y="64"/>
                  </a:lnTo>
                  <a:lnTo>
                    <a:pt x="74" y="66"/>
                  </a:lnTo>
                  <a:lnTo>
                    <a:pt x="74" y="70"/>
                  </a:lnTo>
                  <a:lnTo>
                    <a:pt x="72" y="70"/>
                  </a:lnTo>
                  <a:lnTo>
                    <a:pt x="70" y="70"/>
                  </a:lnTo>
                  <a:lnTo>
                    <a:pt x="70" y="72"/>
                  </a:lnTo>
                  <a:lnTo>
                    <a:pt x="68" y="68"/>
                  </a:lnTo>
                  <a:lnTo>
                    <a:pt x="66" y="70"/>
                  </a:lnTo>
                  <a:lnTo>
                    <a:pt x="64" y="72"/>
                  </a:lnTo>
                  <a:lnTo>
                    <a:pt x="58" y="70"/>
                  </a:lnTo>
                  <a:lnTo>
                    <a:pt x="52" y="72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32" y="74"/>
                  </a:lnTo>
                  <a:lnTo>
                    <a:pt x="22" y="76"/>
                  </a:lnTo>
                  <a:lnTo>
                    <a:pt x="22" y="78"/>
                  </a:lnTo>
                  <a:lnTo>
                    <a:pt x="18" y="78"/>
                  </a:lnTo>
                  <a:lnTo>
                    <a:pt x="14" y="82"/>
                  </a:lnTo>
                  <a:lnTo>
                    <a:pt x="14" y="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7" name="Country : Congo"/>
            <p:cNvSpPr>
              <a:spLocks/>
            </p:cNvSpPr>
            <p:nvPr/>
          </p:nvSpPr>
          <p:spPr bwMode="auto">
            <a:xfrm>
              <a:off x="4660054" y="4043153"/>
              <a:ext cx="196585" cy="233444"/>
            </a:xfrm>
            <a:custGeom>
              <a:avLst/>
              <a:gdLst>
                <a:gd name="T0" fmla="*/ 2 w 96"/>
                <a:gd name="T1" fmla="*/ 94 h 114"/>
                <a:gd name="T2" fmla="*/ 6 w 96"/>
                <a:gd name="T3" fmla="*/ 92 h 114"/>
                <a:gd name="T4" fmla="*/ 10 w 96"/>
                <a:gd name="T5" fmla="*/ 94 h 114"/>
                <a:gd name="T6" fmla="*/ 8 w 96"/>
                <a:gd name="T7" fmla="*/ 84 h 114"/>
                <a:gd name="T8" fmla="*/ 4 w 96"/>
                <a:gd name="T9" fmla="*/ 82 h 114"/>
                <a:gd name="T10" fmla="*/ 6 w 96"/>
                <a:gd name="T11" fmla="*/ 80 h 114"/>
                <a:gd name="T12" fmla="*/ 10 w 96"/>
                <a:gd name="T13" fmla="*/ 78 h 114"/>
                <a:gd name="T14" fmla="*/ 18 w 96"/>
                <a:gd name="T15" fmla="*/ 76 h 114"/>
                <a:gd name="T16" fmla="*/ 20 w 96"/>
                <a:gd name="T17" fmla="*/ 72 h 114"/>
                <a:gd name="T18" fmla="*/ 28 w 96"/>
                <a:gd name="T19" fmla="*/ 78 h 114"/>
                <a:gd name="T20" fmla="*/ 34 w 96"/>
                <a:gd name="T21" fmla="*/ 78 h 114"/>
                <a:gd name="T22" fmla="*/ 38 w 96"/>
                <a:gd name="T23" fmla="*/ 80 h 114"/>
                <a:gd name="T24" fmla="*/ 40 w 96"/>
                <a:gd name="T25" fmla="*/ 66 h 114"/>
                <a:gd name="T26" fmla="*/ 40 w 96"/>
                <a:gd name="T27" fmla="*/ 58 h 114"/>
                <a:gd name="T28" fmla="*/ 38 w 96"/>
                <a:gd name="T29" fmla="*/ 54 h 114"/>
                <a:gd name="T30" fmla="*/ 34 w 96"/>
                <a:gd name="T31" fmla="*/ 50 h 114"/>
                <a:gd name="T32" fmla="*/ 36 w 96"/>
                <a:gd name="T33" fmla="*/ 48 h 114"/>
                <a:gd name="T34" fmla="*/ 36 w 96"/>
                <a:gd name="T35" fmla="*/ 46 h 114"/>
                <a:gd name="T36" fmla="*/ 42 w 96"/>
                <a:gd name="T37" fmla="*/ 42 h 114"/>
                <a:gd name="T38" fmla="*/ 42 w 96"/>
                <a:gd name="T39" fmla="*/ 36 h 114"/>
                <a:gd name="T40" fmla="*/ 36 w 96"/>
                <a:gd name="T41" fmla="*/ 32 h 114"/>
                <a:gd name="T42" fmla="*/ 28 w 96"/>
                <a:gd name="T43" fmla="*/ 34 h 114"/>
                <a:gd name="T44" fmla="*/ 26 w 96"/>
                <a:gd name="T45" fmla="*/ 32 h 114"/>
                <a:gd name="T46" fmla="*/ 24 w 96"/>
                <a:gd name="T47" fmla="*/ 24 h 114"/>
                <a:gd name="T48" fmla="*/ 44 w 96"/>
                <a:gd name="T49" fmla="*/ 24 h 114"/>
                <a:gd name="T50" fmla="*/ 46 w 96"/>
                <a:gd name="T51" fmla="*/ 24 h 114"/>
                <a:gd name="T52" fmla="*/ 50 w 96"/>
                <a:gd name="T53" fmla="*/ 24 h 114"/>
                <a:gd name="T54" fmla="*/ 52 w 96"/>
                <a:gd name="T55" fmla="*/ 24 h 114"/>
                <a:gd name="T56" fmla="*/ 58 w 96"/>
                <a:gd name="T57" fmla="*/ 26 h 114"/>
                <a:gd name="T58" fmla="*/ 60 w 96"/>
                <a:gd name="T59" fmla="*/ 26 h 114"/>
                <a:gd name="T60" fmla="*/ 62 w 96"/>
                <a:gd name="T61" fmla="*/ 26 h 114"/>
                <a:gd name="T62" fmla="*/ 64 w 96"/>
                <a:gd name="T63" fmla="*/ 20 h 114"/>
                <a:gd name="T64" fmla="*/ 74 w 96"/>
                <a:gd name="T65" fmla="*/ 6 h 114"/>
                <a:gd name="T66" fmla="*/ 82 w 96"/>
                <a:gd name="T67" fmla="*/ 2 h 114"/>
                <a:gd name="T68" fmla="*/ 88 w 96"/>
                <a:gd name="T69" fmla="*/ 0 h 114"/>
                <a:gd name="T70" fmla="*/ 92 w 96"/>
                <a:gd name="T71" fmla="*/ 2 h 114"/>
                <a:gd name="T72" fmla="*/ 94 w 96"/>
                <a:gd name="T73" fmla="*/ 2 h 114"/>
                <a:gd name="T74" fmla="*/ 94 w 96"/>
                <a:gd name="T75" fmla="*/ 12 h 114"/>
                <a:gd name="T76" fmla="*/ 88 w 96"/>
                <a:gd name="T77" fmla="*/ 26 h 114"/>
                <a:gd name="T78" fmla="*/ 86 w 96"/>
                <a:gd name="T79" fmla="*/ 32 h 114"/>
                <a:gd name="T80" fmla="*/ 86 w 96"/>
                <a:gd name="T81" fmla="*/ 42 h 114"/>
                <a:gd name="T82" fmla="*/ 84 w 96"/>
                <a:gd name="T83" fmla="*/ 48 h 114"/>
                <a:gd name="T84" fmla="*/ 78 w 96"/>
                <a:gd name="T85" fmla="*/ 62 h 114"/>
                <a:gd name="T86" fmla="*/ 72 w 96"/>
                <a:gd name="T87" fmla="*/ 64 h 114"/>
                <a:gd name="T88" fmla="*/ 68 w 96"/>
                <a:gd name="T89" fmla="*/ 72 h 114"/>
                <a:gd name="T90" fmla="*/ 62 w 96"/>
                <a:gd name="T91" fmla="*/ 82 h 114"/>
                <a:gd name="T92" fmla="*/ 62 w 96"/>
                <a:gd name="T93" fmla="*/ 94 h 114"/>
                <a:gd name="T94" fmla="*/ 58 w 96"/>
                <a:gd name="T95" fmla="*/ 100 h 114"/>
                <a:gd name="T96" fmla="*/ 50 w 96"/>
                <a:gd name="T97" fmla="*/ 108 h 114"/>
                <a:gd name="T98" fmla="*/ 42 w 96"/>
                <a:gd name="T99" fmla="*/ 110 h 114"/>
                <a:gd name="T100" fmla="*/ 42 w 96"/>
                <a:gd name="T101" fmla="*/ 104 h 114"/>
                <a:gd name="T102" fmla="*/ 36 w 96"/>
                <a:gd name="T103" fmla="*/ 106 h 114"/>
                <a:gd name="T104" fmla="*/ 32 w 96"/>
                <a:gd name="T105" fmla="*/ 110 h 114"/>
                <a:gd name="T106" fmla="*/ 28 w 96"/>
                <a:gd name="T107" fmla="*/ 110 h 114"/>
                <a:gd name="T108" fmla="*/ 24 w 96"/>
                <a:gd name="T109" fmla="*/ 110 h 114"/>
                <a:gd name="T110" fmla="*/ 22 w 96"/>
                <a:gd name="T111" fmla="*/ 106 h 114"/>
                <a:gd name="T112" fmla="*/ 18 w 96"/>
                <a:gd name="T113" fmla="*/ 106 h 114"/>
                <a:gd name="T114" fmla="*/ 14 w 96"/>
                <a:gd name="T115" fmla="*/ 110 h 114"/>
                <a:gd name="T116" fmla="*/ 10 w 96"/>
                <a:gd name="T117" fmla="*/ 114 h 114"/>
                <a:gd name="T118" fmla="*/ 8 w 96"/>
                <a:gd name="T119" fmla="*/ 108 h 114"/>
                <a:gd name="T120" fmla="*/ 2 w 96"/>
                <a:gd name="T121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6" h="114">
                  <a:moveTo>
                    <a:pt x="0" y="98"/>
                  </a:moveTo>
                  <a:lnTo>
                    <a:pt x="2" y="96"/>
                  </a:lnTo>
                  <a:lnTo>
                    <a:pt x="2" y="94"/>
                  </a:lnTo>
                  <a:lnTo>
                    <a:pt x="4" y="94"/>
                  </a:lnTo>
                  <a:lnTo>
                    <a:pt x="6" y="94"/>
                  </a:lnTo>
                  <a:lnTo>
                    <a:pt x="6" y="92"/>
                  </a:lnTo>
                  <a:lnTo>
                    <a:pt x="8" y="92"/>
                  </a:lnTo>
                  <a:lnTo>
                    <a:pt x="10" y="96"/>
                  </a:lnTo>
                  <a:lnTo>
                    <a:pt x="10" y="94"/>
                  </a:lnTo>
                  <a:lnTo>
                    <a:pt x="10" y="86"/>
                  </a:lnTo>
                  <a:lnTo>
                    <a:pt x="8" y="86"/>
                  </a:lnTo>
                  <a:lnTo>
                    <a:pt x="8" y="84"/>
                  </a:lnTo>
                  <a:lnTo>
                    <a:pt x="6" y="84"/>
                  </a:lnTo>
                  <a:lnTo>
                    <a:pt x="4" y="86"/>
                  </a:lnTo>
                  <a:lnTo>
                    <a:pt x="4" y="82"/>
                  </a:lnTo>
                  <a:lnTo>
                    <a:pt x="2" y="82"/>
                  </a:lnTo>
                  <a:lnTo>
                    <a:pt x="4" y="80"/>
                  </a:lnTo>
                  <a:lnTo>
                    <a:pt x="6" y="80"/>
                  </a:lnTo>
                  <a:lnTo>
                    <a:pt x="8" y="80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2" y="78"/>
                  </a:lnTo>
                  <a:lnTo>
                    <a:pt x="18" y="78"/>
                  </a:lnTo>
                  <a:lnTo>
                    <a:pt x="18" y="76"/>
                  </a:lnTo>
                  <a:lnTo>
                    <a:pt x="18" y="74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8"/>
                  </a:lnTo>
                  <a:lnTo>
                    <a:pt x="24" y="80"/>
                  </a:lnTo>
                  <a:lnTo>
                    <a:pt x="28" y="78"/>
                  </a:lnTo>
                  <a:lnTo>
                    <a:pt x="30" y="78"/>
                  </a:lnTo>
                  <a:lnTo>
                    <a:pt x="30" y="78"/>
                  </a:lnTo>
                  <a:lnTo>
                    <a:pt x="34" y="78"/>
                  </a:lnTo>
                  <a:lnTo>
                    <a:pt x="36" y="78"/>
                  </a:lnTo>
                  <a:lnTo>
                    <a:pt x="36" y="80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40" y="66"/>
                  </a:lnTo>
                  <a:lnTo>
                    <a:pt x="42" y="62"/>
                  </a:lnTo>
                  <a:lnTo>
                    <a:pt x="42" y="60"/>
                  </a:lnTo>
                  <a:lnTo>
                    <a:pt x="40" y="58"/>
                  </a:lnTo>
                  <a:lnTo>
                    <a:pt x="40" y="56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36" y="50"/>
                  </a:lnTo>
                  <a:lnTo>
                    <a:pt x="36" y="48"/>
                  </a:lnTo>
                  <a:lnTo>
                    <a:pt x="38" y="48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6" y="44"/>
                  </a:lnTo>
                  <a:lnTo>
                    <a:pt x="40" y="42"/>
                  </a:lnTo>
                  <a:lnTo>
                    <a:pt x="42" y="42"/>
                  </a:lnTo>
                  <a:lnTo>
                    <a:pt x="42" y="40"/>
                  </a:lnTo>
                  <a:lnTo>
                    <a:pt x="40" y="38"/>
                  </a:lnTo>
                  <a:lnTo>
                    <a:pt x="42" y="36"/>
                  </a:lnTo>
                  <a:lnTo>
                    <a:pt x="42" y="34"/>
                  </a:lnTo>
                  <a:lnTo>
                    <a:pt x="40" y="32"/>
                  </a:lnTo>
                  <a:lnTo>
                    <a:pt x="36" y="32"/>
                  </a:lnTo>
                  <a:lnTo>
                    <a:pt x="34" y="34"/>
                  </a:lnTo>
                  <a:lnTo>
                    <a:pt x="30" y="34"/>
                  </a:lnTo>
                  <a:lnTo>
                    <a:pt x="28" y="34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6" y="28"/>
                  </a:lnTo>
                  <a:lnTo>
                    <a:pt x="24" y="24"/>
                  </a:lnTo>
                  <a:lnTo>
                    <a:pt x="26" y="22"/>
                  </a:lnTo>
                  <a:lnTo>
                    <a:pt x="42" y="22"/>
                  </a:lnTo>
                  <a:lnTo>
                    <a:pt x="44" y="24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6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4" y="26"/>
                  </a:lnTo>
                  <a:lnTo>
                    <a:pt x="56" y="26"/>
                  </a:lnTo>
                  <a:lnTo>
                    <a:pt x="58" y="26"/>
                  </a:lnTo>
                  <a:lnTo>
                    <a:pt x="58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64" y="20"/>
                  </a:lnTo>
                  <a:lnTo>
                    <a:pt x="64" y="18"/>
                  </a:lnTo>
                  <a:lnTo>
                    <a:pt x="70" y="8"/>
                  </a:lnTo>
                  <a:lnTo>
                    <a:pt x="74" y="6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90" y="0"/>
                  </a:lnTo>
                  <a:lnTo>
                    <a:pt x="90" y="2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6" y="2"/>
                  </a:lnTo>
                  <a:lnTo>
                    <a:pt x="94" y="2"/>
                  </a:lnTo>
                  <a:lnTo>
                    <a:pt x="96" y="6"/>
                  </a:lnTo>
                  <a:lnTo>
                    <a:pt x="96" y="10"/>
                  </a:lnTo>
                  <a:lnTo>
                    <a:pt x="94" y="12"/>
                  </a:lnTo>
                  <a:lnTo>
                    <a:pt x="94" y="14"/>
                  </a:lnTo>
                  <a:lnTo>
                    <a:pt x="88" y="20"/>
                  </a:lnTo>
                  <a:lnTo>
                    <a:pt x="88" y="26"/>
                  </a:lnTo>
                  <a:lnTo>
                    <a:pt x="88" y="28"/>
                  </a:lnTo>
                  <a:lnTo>
                    <a:pt x="88" y="30"/>
                  </a:lnTo>
                  <a:lnTo>
                    <a:pt x="86" y="32"/>
                  </a:lnTo>
                  <a:lnTo>
                    <a:pt x="86" y="36"/>
                  </a:lnTo>
                  <a:lnTo>
                    <a:pt x="86" y="38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6" y="46"/>
                  </a:lnTo>
                  <a:lnTo>
                    <a:pt x="84" y="48"/>
                  </a:lnTo>
                  <a:lnTo>
                    <a:pt x="82" y="52"/>
                  </a:lnTo>
                  <a:lnTo>
                    <a:pt x="82" y="56"/>
                  </a:lnTo>
                  <a:lnTo>
                    <a:pt x="78" y="62"/>
                  </a:lnTo>
                  <a:lnTo>
                    <a:pt x="76" y="62"/>
                  </a:lnTo>
                  <a:lnTo>
                    <a:pt x="74" y="64"/>
                  </a:lnTo>
                  <a:lnTo>
                    <a:pt x="72" y="64"/>
                  </a:lnTo>
                  <a:lnTo>
                    <a:pt x="70" y="66"/>
                  </a:lnTo>
                  <a:lnTo>
                    <a:pt x="68" y="68"/>
                  </a:lnTo>
                  <a:lnTo>
                    <a:pt x="68" y="72"/>
                  </a:lnTo>
                  <a:lnTo>
                    <a:pt x="64" y="76"/>
                  </a:lnTo>
                  <a:lnTo>
                    <a:pt x="62" y="78"/>
                  </a:lnTo>
                  <a:lnTo>
                    <a:pt x="62" y="82"/>
                  </a:lnTo>
                  <a:lnTo>
                    <a:pt x="64" y="82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6"/>
                  </a:lnTo>
                  <a:lnTo>
                    <a:pt x="60" y="98"/>
                  </a:lnTo>
                  <a:lnTo>
                    <a:pt x="58" y="100"/>
                  </a:lnTo>
                  <a:lnTo>
                    <a:pt x="56" y="100"/>
                  </a:lnTo>
                  <a:lnTo>
                    <a:pt x="54" y="102"/>
                  </a:lnTo>
                  <a:lnTo>
                    <a:pt x="50" y="108"/>
                  </a:lnTo>
                  <a:lnTo>
                    <a:pt x="48" y="110"/>
                  </a:lnTo>
                  <a:lnTo>
                    <a:pt x="44" y="112"/>
                  </a:lnTo>
                  <a:lnTo>
                    <a:pt x="42" y="110"/>
                  </a:lnTo>
                  <a:lnTo>
                    <a:pt x="42" y="108"/>
                  </a:lnTo>
                  <a:lnTo>
                    <a:pt x="40" y="108"/>
                  </a:lnTo>
                  <a:lnTo>
                    <a:pt x="42" y="104"/>
                  </a:lnTo>
                  <a:lnTo>
                    <a:pt x="42" y="104"/>
                  </a:lnTo>
                  <a:lnTo>
                    <a:pt x="38" y="104"/>
                  </a:lnTo>
                  <a:lnTo>
                    <a:pt x="36" y="106"/>
                  </a:lnTo>
                  <a:lnTo>
                    <a:pt x="34" y="106"/>
                  </a:lnTo>
                  <a:lnTo>
                    <a:pt x="32" y="106"/>
                  </a:lnTo>
                  <a:lnTo>
                    <a:pt x="32" y="110"/>
                  </a:lnTo>
                  <a:lnTo>
                    <a:pt x="30" y="110"/>
                  </a:lnTo>
                  <a:lnTo>
                    <a:pt x="28" y="110"/>
                  </a:lnTo>
                  <a:lnTo>
                    <a:pt x="28" y="110"/>
                  </a:lnTo>
                  <a:lnTo>
                    <a:pt x="28" y="108"/>
                  </a:lnTo>
                  <a:lnTo>
                    <a:pt x="26" y="110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08"/>
                  </a:lnTo>
                  <a:lnTo>
                    <a:pt x="22" y="106"/>
                  </a:lnTo>
                  <a:lnTo>
                    <a:pt x="22" y="104"/>
                  </a:lnTo>
                  <a:lnTo>
                    <a:pt x="20" y="104"/>
                  </a:lnTo>
                  <a:lnTo>
                    <a:pt x="18" y="106"/>
                  </a:lnTo>
                  <a:lnTo>
                    <a:pt x="16" y="106"/>
                  </a:lnTo>
                  <a:lnTo>
                    <a:pt x="16" y="108"/>
                  </a:lnTo>
                  <a:lnTo>
                    <a:pt x="14" y="110"/>
                  </a:lnTo>
                  <a:lnTo>
                    <a:pt x="12" y="110"/>
                  </a:lnTo>
                  <a:lnTo>
                    <a:pt x="12" y="112"/>
                  </a:lnTo>
                  <a:lnTo>
                    <a:pt x="10" y="114"/>
                  </a:lnTo>
                  <a:lnTo>
                    <a:pt x="8" y="112"/>
                  </a:lnTo>
                  <a:lnTo>
                    <a:pt x="10" y="110"/>
                  </a:lnTo>
                  <a:lnTo>
                    <a:pt x="8" y="108"/>
                  </a:lnTo>
                  <a:lnTo>
                    <a:pt x="6" y="106"/>
                  </a:lnTo>
                  <a:lnTo>
                    <a:pt x="4" y="102"/>
                  </a:lnTo>
                  <a:lnTo>
                    <a:pt x="2" y="102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9" name="Country : Chad"/>
            <p:cNvSpPr>
              <a:spLocks noEditPoints="1"/>
            </p:cNvSpPr>
            <p:nvPr/>
          </p:nvSpPr>
          <p:spPr bwMode="auto">
            <a:xfrm>
              <a:off x="4688723" y="3523022"/>
              <a:ext cx="298973" cy="425934"/>
            </a:xfrm>
            <a:custGeom>
              <a:avLst/>
              <a:gdLst>
                <a:gd name="T0" fmla="*/ 146 w 146"/>
                <a:gd name="T1" fmla="*/ 52 h 208"/>
                <a:gd name="T2" fmla="*/ 142 w 146"/>
                <a:gd name="T3" fmla="*/ 102 h 208"/>
                <a:gd name="T4" fmla="*/ 134 w 146"/>
                <a:gd name="T5" fmla="*/ 104 h 208"/>
                <a:gd name="T6" fmla="*/ 134 w 146"/>
                <a:gd name="T7" fmla="*/ 112 h 208"/>
                <a:gd name="T8" fmla="*/ 126 w 146"/>
                <a:gd name="T9" fmla="*/ 118 h 208"/>
                <a:gd name="T10" fmla="*/ 126 w 146"/>
                <a:gd name="T11" fmla="*/ 124 h 208"/>
                <a:gd name="T12" fmla="*/ 126 w 146"/>
                <a:gd name="T13" fmla="*/ 130 h 208"/>
                <a:gd name="T14" fmla="*/ 120 w 146"/>
                <a:gd name="T15" fmla="*/ 138 h 208"/>
                <a:gd name="T16" fmla="*/ 126 w 146"/>
                <a:gd name="T17" fmla="*/ 140 h 208"/>
                <a:gd name="T18" fmla="*/ 126 w 146"/>
                <a:gd name="T19" fmla="*/ 144 h 208"/>
                <a:gd name="T20" fmla="*/ 128 w 146"/>
                <a:gd name="T21" fmla="*/ 148 h 208"/>
                <a:gd name="T22" fmla="*/ 132 w 146"/>
                <a:gd name="T23" fmla="*/ 156 h 208"/>
                <a:gd name="T24" fmla="*/ 132 w 146"/>
                <a:gd name="T25" fmla="*/ 160 h 208"/>
                <a:gd name="T26" fmla="*/ 128 w 146"/>
                <a:gd name="T27" fmla="*/ 162 h 208"/>
                <a:gd name="T28" fmla="*/ 118 w 146"/>
                <a:gd name="T29" fmla="*/ 166 h 208"/>
                <a:gd name="T30" fmla="*/ 118 w 146"/>
                <a:gd name="T31" fmla="*/ 170 h 208"/>
                <a:gd name="T32" fmla="*/ 112 w 146"/>
                <a:gd name="T33" fmla="*/ 174 h 208"/>
                <a:gd name="T34" fmla="*/ 108 w 146"/>
                <a:gd name="T35" fmla="*/ 178 h 208"/>
                <a:gd name="T36" fmla="*/ 108 w 146"/>
                <a:gd name="T37" fmla="*/ 184 h 208"/>
                <a:gd name="T38" fmla="*/ 100 w 146"/>
                <a:gd name="T39" fmla="*/ 188 h 208"/>
                <a:gd name="T40" fmla="*/ 90 w 146"/>
                <a:gd name="T41" fmla="*/ 186 h 208"/>
                <a:gd name="T42" fmla="*/ 84 w 146"/>
                <a:gd name="T43" fmla="*/ 188 h 208"/>
                <a:gd name="T44" fmla="*/ 88 w 146"/>
                <a:gd name="T45" fmla="*/ 192 h 208"/>
                <a:gd name="T46" fmla="*/ 82 w 146"/>
                <a:gd name="T47" fmla="*/ 198 h 208"/>
                <a:gd name="T48" fmla="*/ 68 w 146"/>
                <a:gd name="T49" fmla="*/ 202 h 208"/>
                <a:gd name="T50" fmla="*/ 60 w 146"/>
                <a:gd name="T51" fmla="*/ 206 h 208"/>
                <a:gd name="T52" fmla="*/ 56 w 146"/>
                <a:gd name="T53" fmla="*/ 202 h 208"/>
                <a:gd name="T54" fmla="*/ 52 w 146"/>
                <a:gd name="T55" fmla="*/ 208 h 208"/>
                <a:gd name="T56" fmla="*/ 46 w 146"/>
                <a:gd name="T57" fmla="*/ 208 h 208"/>
                <a:gd name="T58" fmla="*/ 44 w 146"/>
                <a:gd name="T59" fmla="*/ 202 h 208"/>
                <a:gd name="T60" fmla="*/ 38 w 146"/>
                <a:gd name="T61" fmla="*/ 194 h 208"/>
                <a:gd name="T62" fmla="*/ 26 w 146"/>
                <a:gd name="T63" fmla="*/ 184 h 208"/>
                <a:gd name="T64" fmla="*/ 24 w 146"/>
                <a:gd name="T65" fmla="*/ 182 h 208"/>
                <a:gd name="T66" fmla="*/ 24 w 146"/>
                <a:gd name="T67" fmla="*/ 176 h 208"/>
                <a:gd name="T68" fmla="*/ 30 w 146"/>
                <a:gd name="T69" fmla="*/ 176 h 208"/>
                <a:gd name="T70" fmla="*/ 36 w 146"/>
                <a:gd name="T71" fmla="*/ 176 h 208"/>
                <a:gd name="T72" fmla="*/ 42 w 146"/>
                <a:gd name="T73" fmla="*/ 176 h 208"/>
                <a:gd name="T74" fmla="*/ 38 w 146"/>
                <a:gd name="T75" fmla="*/ 172 h 208"/>
                <a:gd name="T76" fmla="*/ 34 w 146"/>
                <a:gd name="T77" fmla="*/ 166 h 208"/>
                <a:gd name="T78" fmla="*/ 36 w 146"/>
                <a:gd name="T79" fmla="*/ 158 h 208"/>
                <a:gd name="T80" fmla="*/ 36 w 146"/>
                <a:gd name="T81" fmla="*/ 154 h 208"/>
                <a:gd name="T82" fmla="*/ 34 w 146"/>
                <a:gd name="T83" fmla="*/ 148 h 208"/>
                <a:gd name="T84" fmla="*/ 28 w 146"/>
                <a:gd name="T85" fmla="*/ 140 h 208"/>
                <a:gd name="T86" fmla="*/ 20 w 146"/>
                <a:gd name="T87" fmla="*/ 134 h 208"/>
                <a:gd name="T88" fmla="*/ 14 w 146"/>
                <a:gd name="T89" fmla="*/ 112 h 208"/>
                <a:gd name="T90" fmla="*/ 18 w 146"/>
                <a:gd name="T91" fmla="*/ 110 h 208"/>
                <a:gd name="T92" fmla="*/ 38 w 146"/>
                <a:gd name="T93" fmla="*/ 70 h 208"/>
                <a:gd name="T94" fmla="*/ 44 w 146"/>
                <a:gd name="T95" fmla="*/ 40 h 208"/>
                <a:gd name="T96" fmla="*/ 38 w 146"/>
                <a:gd name="T97" fmla="*/ 24 h 208"/>
                <a:gd name="T98" fmla="*/ 30 w 146"/>
                <a:gd name="T99" fmla="*/ 6 h 208"/>
                <a:gd name="T100" fmla="*/ 0 w 146"/>
                <a:gd name="T101" fmla="*/ 13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6" h="208">
                  <a:moveTo>
                    <a:pt x="30" y="6"/>
                  </a:moveTo>
                  <a:lnTo>
                    <a:pt x="44" y="0"/>
                  </a:lnTo>
                  <a:lnTo>
                    <a:pt x="146" y="52"/>
                  </a:lnTo>
                  <a:lnTo>
                    <a:pt x="146" y="100"/>
                  </a:lnTo>
                  <a:lnTo>
                    <a:pt x="144" y="102"/>
                  </a:lnTo>
                  <a:lnTo>
                    <a:pt x="142" y="102"/>
                  </a:lnTo>
                  <a:lnTo>
                    <a:pt x="140" y="102"/>
                  </a:lnTo>
                  <a:lnTo>
                    <a:pt x="136" y="102"/>
                  </a:lnTo>
                  <a:lnTo>
                    <a:pt x="134" y="104"/>
                  </a:lnTo>
                  <a:lnTo>
                    <a:pt x="134" y="106"/>
                  </a:lnTo>
                  <a:lnTo>
                    <a:pt x="136" y="108"/>
                  </a:lnTo>
                  <a:lnTo>
                    <a:pt x="134" y="112"/>
                  </a:lnTo>
                  <a:lnTo>
                    <a:pt x="130" y="116"/>
                  </a:lnTo>
                  <a:lnTo>
                    <a:pt x="128" y="116"/>
                  </a:lnTo>
                  <a:lnTo>
                    <a:pt x="126" y="118"/>
                  </a:lnTo>
                  <a:lnTo>
                    <a:pt x="126" y="120"/>
                  </a:lnTo>
                  <a:lnTo>
                    <a:pt x="128" y="122"/>
                  </a:lnTo>
                  <a:lnTo>
                    <a:pt x="126" y="124"/>
                  </a:lnTo>
                  <a:lnTo>
                    <a:pt x="124" y="126"/>
                  </a:lnTo>
                  <a:lnTo>
                    <a:pt x="124" y="128"/>
                  </a:lnTo>
                  <a:lnTo>
                    <a:pt x="126" y="130"/>
                  </a:lnTo>
                  <a:lnTo>
                    <a:pt x="126" y="132"/>
                  </a:lnTo>
                  <a:lnTo>
                    <a:pt x="124" y="134"/>
                  </a:lnTo>
                  <a:lnTo>
                    <a:pt x="120" y="138"/>
                  </a:lnTo>
                  <a:lnTo>
                    <a:pt x="120" y="140"/>
                  </a:lnTo>
                  <a:lnTo>
                    <a:pt x="122" y="142"/>
                  </a:lnTo>
                  <a:lnTo>
                    <a:pt x="126" y="140"/>
                  </a:lnTo>
                  <a:lnTo>
                    <a:pt x="126" y="140"/>
                  </a:lnTo>
                  <a:lnTo>
                    <a:pt x="126" y="142"/>
                  </a:lnTo>
                  <a:lnTo>
                    <a:pt x="126" y="144"/>
                  </a:lnTo>
                  <a:lnTo>
                    <a:pt x="128" y="144"/>
                  </a:lnTo>
                  <a:lnTo>
                    <a:pt x="126" y="146"/>
                  </a:lnTo>
                  <a:lnTo>
                    <a:pt x="128" y="148"/>
                  </a:lnTo>
                  <a:lnTo>
                    <a:pt x="128" y="152"/>
                  </a:lnTo>
                  <a:lnTo>
                    <a:pt x="128" y="154"/>
                  </a:lnTo>
                  <a:lnTo>
                    <a:pt x="132" y="156"/>
                  </a:lnTo>
                  <a:lnTo>
                    <a:pt x="134" y="158"/>
                  </a:lnTo>
                  <a:lnTo>
                    <a:pt x="132" y="158"/>
                  </a:lnTo>
                  <a:lnTo>
                    <a:pt x="132" y="160"/>
                  </a:lnTo>
                  <a:lnTo>
                    <a:pt x="132" y="162"/>
                  </a:lnTo>
                  <a:lnTo>
                    <a:pt x="128" y="164"/>
                  </a:lnTo>
                  <a:lnTo>
                    <a:pt x="128" y="162"/>
                  </a:lnTo>
                  <a:lnTo>
                    <a:pt x="124" y="162"/>
                  </a:lnTo>
                  <a:lnTo>
                    <a:pt x="122" y="164"/>
                  </a:lnTo>
                  <a:lnTo>
                    <a:pt x="118" y="166"/>
                  </a:lnTo>
                  <a:lnTo>
                    <a:pt x="118" y="168"/>
                  </a:lnTo>
                  <a:lnTo>
                    <a:pt x="118" y="170"/>
                  </a:lnTo>
                  <a:lnTo>
                    <a:pt x="118" y="170"/>
                  </a:lnTo>
                  <a:lnTo>
                    <a:pt x="114" y="174"/>
                  </a:lnTo>
                  <a:lnTo>
                    <a:pt x="114" y="174"/>
                  </a:lnTo>
                  <a:lnTo>
                    <a:pt x="112" y="174"/>
                  </a:lnTo>
                  <a:lnTo>
                    <a:pt x="110" y="176"/>
                  </a:lnTo>
                  <a:lnTo>
                    <a:pt x="110" y="178"/>
                  </a:lnTo>
                  <a:lnTo>
                    <a:pt x="108" y="178"/>
                  </a:lnTo>
                  <a:lnTo>
                    <a:pt x="108" y="180"/>
                  </a:lnTo>
                  <a:lnTo>
                    <a:pt x="108" y="182"/>
                  </a:lnTo>
                  <a:lnTo>
                    <a:pt x="108" y="184"/>
                  </a:lnTo>
                  <a:lnTo>
                    <a:pt x="106" y="186"/>
                  </a:lnTo>
                  <a:lnTo>
                    <a:pt x="104" y="188"/>
                  </a:lnTo>
                  <a:lnTo>
                    <a:pt x="100" y="188"/>
                  </a:lnTo>
                  <a:lnTo>
                    <a:pt x="96" y="188"/>
                  </a:lnTo>
                  <a:lnTo>
                    <a:pt x="92" y="188"/>
                  </a:lnTo>
                  <a:lnTo>
                    <a:pt x="90" y="186"/>
                  </a:lnTo>
                  <a:lnTo>
                    <a:pt x="88" y="188"/>
                  </a:lnTo>
                  <a:lnTo>
                    <a:pt x="86" y="186"/>
                  </a:lnTo>
                  <a:lnTo>
                    <a:pt x="84" y="188"/>
                  </a:lnTo>
                  <a:lnTo>
                    <a:pt x="84" y="190"/>
                  </a:lnTo>
                  <a:lnTo>
                    <a:pt x="86" y="192"/>
                  </a:lnTo>
                  <a:lnTo>
                    <a:pt x="88" y="192"/>
                  </a:lnTo>
                  <a:lnTo>
                    <a:pt x="88" y="194"/>
                  </a:lnTo>
                  <a:lnTo>
                    <a:pt x="84" y="196"/>
                  </a:lnTo>
                  <a:lnTo>
                    <a:pt x="82" y="198"/>
                  </a:lnTo>
                  <a:lnTo>
                    <a:pt x="78" y="198"/>
                  </a:lnTo>
                  <a:lnTo>
                    <a:pt x="72" y="200"/>
                  </a:lnTo>
                  <a:lnTo>
                    <a:pt x="68" y="202"/>
                  </a:lnTo>
                  <a:lnTo>
                    <a:pt x="64" y="204"/>
                  </a:lnTo>
                  <a:lnTo>
                    <a:pt x="62" y="206"/>
                  </a:lnTo>
                  <a:lnTo>
                    <a:pt x="60" y="206"/>
                  </a:lnTo>
                  <a:lnTo>
                    <a:pt x="58" y="206"/>
                  </a:lnTo>
                  <a:lnTo>
                    <a:pt x="58" y="202"/>
                  </a:lnTo>
                  <a:lnTo>
                    <a:pt x="56" y="202"/>
                  </a:lnTo>
                  <a:lnTo>
                    <a:pt x="54" y="202"/>
                  </a:lnTo>
                  <a:lnTo>
                    <a:pt x="54" y="206"/>
                  </a:lnTo>
                  <a:lnTo>
                    <a:pt x="52" y="208"/>
                  </a:lnTo>
                  <a:lnTo>
                    <a:pt x="50" y="208"/>
                  </a:lnTo>
                  <a:lnTo>
                    <a:pt x="48" y="208"/>
                  </a:lnTo>
                  <a:lnTo>
                    <a:pt x="46" y="208"/>
                  </a:lnTo>
                  <a:lnTo>
                    <a:pt x="44" y="206"/>
                  </a:lnTo>
                  <a:lnTo>
                    <a:pt x="44" y="204"/>
                  </a:lnTo>
                  <a:lnTo>
                    <a:pt x="44" y="202"/>
                  </a:lnTo>
                  <a:lnTo>
                    <a:pt x="42" y="200"/>
                  </a:lnTo>
                  <a:lnTo>
                    <a:pt x="40" y="196"/>
                  </a:lnTo>
                  <a:lnTo>
                    <a:pt x="38" y="194"/>
                  </a:lnTo>
                  <a:lnTo>
                    <a:pt x="32" y="190"/>
                  </a:lnTo>
                  <a:lnTo>
                    <a:pt x="28" y="186"/>
                  </a:lnTo>
                  <a:lnTo>
                    <a:pt x="26" y="184"/>
                  </a:lnTo>
                  <a:lnTo>
                    <a:pt x="26" y="184"/>
                  </a:lnTo>
                  <a:lnTo>
                    <a:pt x="24" y="182"/>
                  </a:lnTo>
                  <a:lnTo>
                    <a:pt x="24" y="182"/>
                  </a:lnTo>
                  <a:lnTo>
                    <a:pt x="24" y="178"/>
                  </a:lnTo>
                  <a:lnTo>
                    <a:pt x="24" y="178"/>
                  </a:lnTo>
                  <a:lnTo>
                    <a:pt x="24" y="176"/>
                  </a:lnTo>
                  <a:lnTo>
                    <a:pt x="26" y="176"/>
                  </a:lnTo>
                  <a:lnTo>
                    <a:pt x="28" y="176"/>
                  </a:lnTo>
                  <a:lnTo>
                    <a:pt x="30" y="176"/>
                  </a:lnTo>
                  <a:lnTo>
                    <a:pt x="32" y="176"/>
                  </a:lnTo>
                  <a:lnTo>
                    <a:pt x="34" y="176"/>
                  </a:lnTo>
                  <a:lnTo>
                    <a:pt x="36" y="176"/>
                  </a:lnTo>
                  <a:lnTo>
                    <a:pt x="38" y="176"/>
                  </a:lnTo>
                  <a:lnTo>
                    <a:pt x="40" y="176"/>
                  </a:lnTo>
                  <a:lnTo>
                    <a:pt x="42" y="176"/>
                  </a:lnTo>
                  <a:lnTo>
                    <a:pt x="42" y="176"/>
                  </a:lnTo>
                  <a:lnTo>
                    <a:pt x="42" y="176"/>
                  </a:lnTo>
                  <a:lnTo>
                    <a:pt x="38" y="172"/>
                  </a:lnTo>
                  <a:lnTo>
                    <a:pt x="38" y="170"/>
                  </a:lnTo>
                  <a:lnTo>
                    <a:pt x="36" y="170"/>
                  </a:lnTo>
                  <a:lnTo>
                    <a:pt x="34" y="166"/>
                  </a:lnTo>
                  <a:lnTo>
                    <a:pt x="34" y="164"/>
                  </a:lnTo>
                  <a:lnTo>
                    <a:pt x="36" y="162"/>
                  </a:lnTo>
                  <a:lnTo>
                    <a:pt x="36" y="158"/>
                  </a:lnTo>
                  <a:lnTo>
                    <a:pt x="34" y="158"/>
                  </a:lnTo>
                  <a:lnTo>
                    <a:pt x="34" y="156"/>
                  </a:lnTo>
                  <a:lnTo>
                    <a:pt x="36" y="154"/>
                  </a:lnTo>
                  <a:lnTo>
                    <a:pt x="36" y="152"/>
                  </a:lnTo>
                  <a:lnTo>
                    <a:pt x="34" y="150"/>
                  </a:lnTo>
                  <a:lnTo>
                    <a:pt x="34" y="148"/>
                  </a:lnTo>
                  <a:lnTo>
                    <a:pt x="32" y="146"/>
                  </a:lnTo>
                  <a:lnTo>
                    <a:pt x="32" y="142"/>
                  </a:lnTo>
                  <a:lnTo>
                    <a:pt x="28" y="140"/>
                  </a:lnTo>
                  <a:lnTo>
                    <a:pt x="22" y="136"/>
                  </a:lnTo>
                  <a:lnTo>
                    <a:pt x="22" y="136"/>
                  </a:lnTo>
                  <a:lnTo>
                    <a:pt x="20" y="134"/>
                  </a:lnTo>
                  <a:lnTo>
                    <a:pt x="18" y="130"/>
                  </a:lnTo>
                  <a:lnTo>
                    <a:pt x="16" y="128"/>
                  </a:lnTo>
                  <a:lnTo>
                    <a:pt x="14" y="112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8" y="110"/>
                  </a:lnTo>
                  <a:lnTo>
                    <a:pt x="18" y="110"/>
                  </a:lnTo>
                  <a:lnTo>
                    <a:pt x="40" y="88"/>
                  </a:lnTo>
                  <a:lnTo>
                    <a:pt x="38" y="70"/>
                  </a:lnTo>
                  <a:lnTo>
                    <a:pt x="42" y="46"/>
                  </a:lnTo>
                  <a:lnTo>
                    <a:pt x="44" y="44"/>
                  </a:lnTo>
                  <a:lnTo>
                    <a:pt x="44" y="40"/>
                  </a:lnTo>
                  <a:lnTo>
                    <a:pt x="36" y="30"/>
                  </a:lnTo>
                  <a:lnTo>
                    <a:pt x="36" y="28"/>
                  </a:lnTo>
                  <a:lnTo>
                    <a:pt x="38" y="24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30" y="6"/>
                  </a:lnTo>
                  <a:close/>
                  <a:moveTo>
                    <a:pt x="4" y="134"/>
                  </a:moveTo>
                  <a:lnTo>
                    <a:pt x="2" y="136"/>
                  </a:lnTo>
                  <a:lnTo>
                    <a:pt x="0" y="138"/>
                  </a:lnTo>
                  <a:lnTo>
                    <a:pt x="0" y="136"/>
                  </a:lnTo>
                  <a:lnTo>
                    <a:pt x="4" y="1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0" name="Country : Central Africal Republic"/>
            <p:cNvSpPr>
              <a:spLocks/>
            </p:cNvSpPr>
            <p:nvPr/>
          </p:nvSpPr>
          <p:spPr bwMode="auto">
            <a:xfrm>
              <a:off x="4750156" y="3854759"/>
              <a:ext cx="335832" cy="225253"/>
            </a:xfrm>
            <a:custGeom>
              <a:avLst/>
              <a:gdLst>
                <a:gd name="T0" fmla="*/ 104 w 164"/>
                <a:gd name="T1" fmla="*/ 4 h 110"/>
                <a:gd name="T2" fmla="*/ 112 w 164"/>
                <a:gd name="T3" fmla="*/ 16 h 110"/>
                <a:gd name="T4" fmla="*/ 110 w 164"/>
                <a:gd name="T5" fmla="*/ 24 h 110"/>
                <a:gd name="T6" fmla="*/ 116 w 164"/>
                <a:gd name="T7" fmla="*/ 28 h 110"/>
                <a:gd name="T8" fmla="*/ 120 w 164"/>
                <a:gd name="T9" fmla="*/ 34 h 110"/>
                <a:gd name="T10" fmla="*/ 130 w 164"/>
                <a:gd name="T11" fmla="*/ 38 h 110"/>
                <a:gd name="T12" fmla="*/ 136 w 164"/>
                <a:gd name="T13" fmla="*/ 42 h 110"/>
                <a:gd name="T14" fmla="*/ 132 w 164"/>
                <a:gd name="T15" fmla="*/ 48 h 110"/>
                <a:gd name="T16" fmla="*/ 140 w 164"/>
                <a:gd name="T17" fmla="*/ 50 h 110"/>
                <a:gd name="T18" fmla="*/ 146 w 164"/>
                <a:gd name="T19" fmla="*/ 58 h 110"/>
                <a:gd name="T20" fmla="*/ 152 w 164"/>
                <a:gd name="T21" fmla="*/ 64 h 110"/>
                <a:gd name="T22" fmla="*/ 158 w 164"/>
                <a:gd name="T23" fmla="*/ 68 h 110"/>
                <a:gd name="T24" fmla="*/ 164 w 164"/>
                <a:gd name="T25" fmla="*/ 76 h 110"/>
                <a:gd name="T26" fmla="*/ 158 w 164"/>
                <a:gd name="T27" fmla="*/ 76 h 110"/>
                <a:gd name="T28" fmla="*/ 146 w 164"/>
                <a:gd name="T29" fmla="*/ 76 h 110"/>
                <a:gd name="T30" fmla="*/ 140 w 164"/>
                <a:gd name="T31" fmla="*/ 74 h 110"/>
                <a:gd name="T32" fmla="*/ 136 w 164"/>
                <a:gd name="T33" fmla="*/ 74 h 110"/>
                <a:gd name="T34" fmla="*/ 128 w 164"/>
                <a:gd name="T35" fmla="*/ 78 h 110"/>
                <a:gd name="T36" fmla="*/ 124 w 164"/>
                <a:gd name="T37" fmla="*/ 78 h 110"/>
                <a:gd name="T38" fmla="*/ 116 w 164"/>
                <a:gd name="T39" fmla="*/ 80 h 110"/>
                <a:gd name="T40" fmla="*/ 106 w 164"/>
                <a:gd name="T41" fmla="*/ 80 h 110"/>
                <a:gd name="T42" fmla="*/ 98 w 164"/>
                <a:gd name="T43" fmla="*/ 84 h 110"/>
                <a:gd name="T44" fmla="*/ 96 w 164"/>
                <a:gd name="T45" fmla="*/ 88 h 110"/>
                <a:gd name="T46" fmla="*/ 88 w 164"/>
                <a:gd name="T47" fmla="*/ 86 h 110"/>
                <a:gd name="T48" fmla="*/ 78 w 164"/>
                <a:gd name="T49" fmla="*/ 84 h 110"/>
                <a:gd name="T50" fmla="*/ 70 w 164"/>
                <a:gd name="T51" fmla="*/ 80 h 110"/>
                <a:gd name="T52" fmla="*/ 62 w 164"/>
                <a:gd name="T53" fmla="*/ 76 h 110"/>
                <a:gd name="T54" fmla="*/ 56 w 164"/>
                <a:gd name="T55" fmla="*/ 78 h 110"/>
                <a:gd name="T56" fmla="*/ 54 w 164"/>
                <a:gd name="T57" fmla="*/ 84 h 110"/>
                <a:gd name="T58" fmla="*/ 52 w 164"/>
                <a:gd name="T59" fmla="*/ 90 h 110"/>
                <a:gd name="T60" fmla="*/ 50 w 164"/>
                <a:gd name="T61" fmla="*/ 94 h 110"/>
                <a:gd name="T62" fmla="*/ 44 w 164"/>
                <a:gd name="T63" fmla="*/ 92 h 110"/>
                <a:gd name="T64" fmla="*/ 32 w 164"/>
                <a:gd name="T65" fmla="*/ 96 h 110"/>
                <a:gd name="T66" fmla="*/ 20 w 164"/>
                <a:gd name="T67" fmla="*/ 110 h 110"/>
                <a:gd name="T68" fmla="*/ 20 w 164"/>
                <a:gd name="T69" fmla="*/ 104 h 110"/>
                <a:gd name="T70" fmla="*/ 10 w 164"/>
                <a:gd name="T71" fmla="*/ 92 h 110"/>
                <a:gd name="T72" fmla="*/ 2 w 164"/>
                <a:gd name="T73" fmla="*/ 84 h 110"/>
                <a:gd name="T74" fmla="*/ 0 w 164"/>
                <a:gd name="T75" fmla="*/ 70 h 110"/>
                <a:gd name="T76" fmla="*/ 2 w 164"/>
                <a:gd name="T77" fmla="*/ 60 h 110"/>
                <a:gd name="T78" fmla="*/ 10 w 164"/>
                <a:gd name="T79" fmla="*/ 48 h 110"/>
                <a:gd name="T80" fmla="*/ 14 w 164"/>
                <a:gd name="T81" fmla="*/ 44 h 110"/>
                <a:gd name="T82" fmla="*/ 22 w 164"/>
                <a:gd name="T83" fmla="*/ 46 h 110"/>
                <a:gd name="T84" fmla="*/ 28 w 164"/>
                <a:gd name="T85" fmla="*/ 40 h 110"/>
                <a:gd name="T86" fmla="*/ 34 w 164"/>
                <a:gd name="T87" fmla="*/ 42 h 110"/>
                <a:gd name="T88" fmla="*/ 52 w 164"/>
                <a:gd name="T89" fmla="*/ 36 h 110"/>
                <a:gd name="T90" fmla="*/ 56 w 164"/>
                <a:gd name="T91" fmla="*/ 30 h 110"/>
                <a:gd name="T92" fmla="*/ 58 w 164"/>
                <a:gd name="T93" fmla="*/ 26 h 110"/>
                <a:gd name="T94" fmla="*/ 70 w 164"/>
                <a:gd name="T95" fmla="*/ 26 h 110"/>
                <a:gd name="T96" fmla="*/ 78 w 164"/>
                <a:gd name="T97" fmla="*/ 20 h 110"/>
                <a:gd name="T98" fmla="*/ 80 w 164"/>
                <a:gd name="T99" fmla="*/ 14 h 110"/>
                <a:gd name="T100" fmla="*/ 88 w 164"/>
                <a:gd name="T101" fmla="*/ 8 h 110"/>
                <a:gd name="T102" fmla="*/ 92 w 164"/>
                <a:gd name="T103" fmla="*/ 2 h 110"/>
                <a:gd name="T104" fmla="*/ 102 w 164"/>
                <a:gd name="T10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4" h="110">
                  <a:moveTo>
                    <a:pt x="102" y="0"/>
                  </a:moveTo>
                  <a:lnTo>
                    <a:pt x="104" y="0"/>
                  </a:lnTo>
                  <a:lnTo>
                    <a:pt x="104" y="2"/>
                  </a:lnTo>
                  <a:lnTo>
                    <a:pt x="104" y="4"/>
                  </a:lnTo>
                  <a:lnTo>
                    <a:pt x="106" y="6"/>
                  </a:lnTo>
                  <a:lnTo>
                    <a:pt x="106" y="6"/>
                  </a:lnTo>
                  <a:lnTo>
                    <a:pt x="110" y="12"/>
                  </a:lnTo>
                  <a:lnTo>
                    <a:pt x="112" y="16"/>
                  </a:lnTo>
                  <a:lnTo>
                    <a:pt x="112" y="18"/>
                  </a:lnTo>
                  <a:lnTo>
                    <a:pt x="112" y="20"/>
                  </a:lnTo>
                  <a:lnTo>
                    <a:pt x="112" y="22"/>
                  </a:lnTo>
                  <a:lnTo>
                    <a:pt x="110" y="24"/>
                  </a:lnTo>
                  <a:lnTo>
                    <a:pt x="110" y="28"/>
                  </a:lnTo>
                  <a:lnTo>
                    <a:pt x="112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20" y="28"/>
                  </a:lnTo>
                  <a:lnTo>
                    <a:pt x="122" y="30"/>
                  </a:lnTo>
                  <a:lnTo>
                    <a:pt x="120" y="32"/>
                  </a:lnTo>
                  <a:lnTo>
                    <a:pt x="120" y="34"/>
                  </a:lnTo>
                  <a:lnTo>
                    <a:pt x="124" y="36"/>
                  </a:lnTo>
                  <a:lnTo>
                    <a:pt x="126" y="36"/>
                  </a:lnTo>
                  <a:lnTo>
                    <a:pt x="128" y="36"/>
                  </a:lnTo>
                  <a:lnTo>
                    <a:pt x="130" y="38"/>
                  </a:lnTo>
                  <a:lnTo>
                    <a:pt x="130" y="40"/>
                  </a:lnTo>
                  <a:lnTo>
                    <a:pt x="134" y="40"/>
                  </a:lnTo>
                  <a:lnTo>
                    <a:pt x="136" y="40"/>
                  </a:lnTo>
                  <a:lnTo>
                    <a:pt x="136" y="42"/>
                  </a:lnTo>
                  <a:lnTo>
                    <a:pt x="136" y="44"/>
                  </a:lnTo>
                  <a:lnTo>
                    <a:pt x="134" y="46"/>
                  </a:lnTo>
                  <a:lnTo>
                    <a:pt x="134" y="46"/>
                  </a:lnTo>
                  <a:lnTo>
                    <a:pt x="132" y="48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38" y="50"/>
                  </a:lnTo>
                  <a:lnTo>
                    <a:pt x="140" y="50"/>
                  </a:lnTo>
                  <a:lnTo>
                    <a:pt x="142" y="50"/>
                  </a:lnTo>
                  <a:lnTo>
                    <a:pt x="146" y="54"/>
                  </a:lnTo>
                  <a:lnTo>
                    <a:pt x="146" y="54"/>
                  </a:lnTo>
                  <a:lnTo>
                    <a:pt x="146" y="58"/>
                  </a:lnTo>
                  <a:lnTo>
                    <a:pt x="148" y="60"/>
                  </a:lnTo>
                  <a:lnTo>
                    <a:pt x="150" y="60"/>
                  </a:lnTo>
                  <a:lnTo>
                    <a:pt x="152" y="62"/>
                  </a:lnTo>
                  <a:lnTo>
                    <a:pt x="152" y="64"/>
                  </a:lnTo>
                  <a:lnTo>
                    <a:pt x="152" y="64"/>
                  </a:lnTo>
                  <a:lnTo>
                    <a:pt x="156" y="66"/>
                  </a:lnTo>
                  <a:lnTo>
                    <a:pt x="158" y="68"/>
                  </a:lnTo>
                  <a:lnTo>
                    <a:pt x="158" y="68"/>
                  </a:lnTo>
                  <a:lnTo>
                    <a:pt x="158" y="72"/>
                  </a:lnTo>
                  <a:lnTo>
                    <a:pt x="160" y="74"/>
                  </a:lnTo>
                  <a:lnTo>
                    <a:pt x="162" y="76"/>
                  </a:lnTo>
                  <a:lnTo>
                    <a:pt x="164" y="76"/>
                  </a:lnTo>
                  <a:lnTo>
                    <a:pt x="164" y="78"/>
                  </a:lnTo>
                  <a:lnTo>
                    <a:pt x="162" y="76"/>
                  </a:lnTo>
                  <a:lnTo>
                    <a:pt x="160" y="76"/>
                  </a:lnTo>
                  <a:lnTo>
                    <a:pt x="158" y="76"/>
                  </a:lnTo>
                  <a:lnTo>
                    <a:pt x="154" y="78"/>
                  </a:lnTo>
                  <a:lnTo>
                    <a:pt x="152" y="76"/>
                  </a:lnTo>
                  <a:lnTo>
                    <a:pt x="148" y="76"/>
                  </a:lnTo>
                  <a:lnTo>
                    <a:pt x="146" y="76"/>
                  </a:lnTo>
                  <a:lnTo>
                    <a:pt x="144" y="76"/>
                  </a:lnTo>
                  <a:lnTo>
                    <a:pt x="144" y="74"/>
                  </a:lnTo>
                  <a:lnTo>
                    <a:pt x="142" y="74"/>
                  </a:lnTo>
                  <a:lnTo>
                    <a:pt x="140" y="74"/>
                  </a:lnTo>
                  <a:lnTo>
                    <a:pt x="138" y="72"/>
                  </a:lnTo>
                  <a:lnTo>
                    <a:pt x="136" y="74"/>
                  </a:lnTo>
                  <a:lnTo>
                    <a:pt x="136" y="74"/>
                  </a:lnTo>
                  <a:lnTo>
                    <a:pt x="136" y="74"/>
                  </a:lnTo>
                  <a:lnTo>
                    <a:pt x="134" y="78"/>
                  </a:lnTo>
                  <a:lnTo>
                    <a:pt x="134" y="78"/>
                  </a:lnTo>
                  <a:lnTo>
                    <a:pt x="132" y="78"/>
                  </a:lnTo>
                  <a:lnTo>
                    <a:pt x="128" y="78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124" y="76"/>
                  </a:lnTo>
                  <a:lnTo>
                    <a:pt x="122" y="76"/>
                  </a:lnTo>
                  <a:lnTo>
                    <a:pt x="118" y="78"/>
                  </a:lnTo>
                  <a:lnTo>
                    <a:pt x="116" y="80"/>
                  </a:lnTo>
                  <a:lnTo>
                    <a:pt x="114" y="80"/>
                  </a:lnTo>
                  <a:lnTo>
                    <a:pt x="110" y="82"/>
                  </a:lnTo>
                  <a:lnTo>
                    <a:pt x="108" y="82"/>
                  </a:lnTo>
                  <a:lnTo>
                    <a:pt x="106" y="80"/>
                  </a:lnTo>
                  <a:lnTo>
                    <a:pt x="104" y="80"/>
                  </a:lnTo>
                  <a:lnTo>
                    <a:pt x="102" y="80"/>
                  </a:lnTo>
                  <a:lnTo>
                    <a:pt x="100" y="82"/>
                  </a:lnTo>
                  <a:lnTo>
                    <a:pt x="98" y="84"/>
                  </a:lnTo>
                  <a:lnTo>
                    <a:pt x="98" y="86"/>
                  </a:lnTo>
                  <a:lnTo>
                    <a:pt x="98" y="86"/>
                  </a:lnTo>
                  <a:lnTo>
                    <a:pt x="98" y="88"/>
                  </a:lnTo>
                  <a:lnTo>
                    <a:pt x="96" y="88"/>
                  </a:lnTo>
                  <a:lnTo>
                    <a:pt x="94" y="88"/>
                  </a:lnTo>
                  <a:lnTo>
                    <a:pt x="92" y="86"/>
                  </a:lnTo>
                  <a:lnTo>
                    <a:pt x="90" y="86"/>
                  </a:lnTo>
                  <a:lnTo>
                    <a:pt x="88" y="86"/>
                  </a:lnTo>
                  <a:lnTo>
                    <a:pt x="86" y="86"/>
                  </a:lnTo>
                  <a:lnTo>
                    <a:pt x="84" y="86"/>
                  </a:lnTo>
                  <a:lnTo>
                    <a:pt x="82" y="86"/>
                  </a:lnTo>
                  <a:lnTo>
                    <a:pt x="78" y="84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2" y="82"/>
                  </a:lnTo>
                  <a:lnTo>
                    <a:pt x="70" y="80"/>
                  </a:lnTo>
                  <a:lnTo>
                    <a:pt x="66" y="78"/>
                  </a:lnTo>
                  <a:lnTo>
                    <a:pt x="64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78"/>
                  </a:lnTo>
                  <a:lnTo>
                    <a:pt x="60" y="76"/>
                  </a:lnTo>
                  <a:lnTo>
                    <a:pt x="58" y="78"/>
                  </a:lnTo>
                  <a:lnTo>
                    <a:pt x="56" y="78"/>
                  </a:lnTo>
                  <a:lnTo>
                    <a:pt x="54" y="80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54" y="84"/>
                  </a:lnTo>
                  <a:lnTo>
                    <a:pt x="52" y="84"/>
                  </a:lnTo>
                  <a:lnTo>
                    <a:pt x="50" y="86"/>
                  </a:lnTo>
                  <a:lnTo>
                    <a:pt x="50" y="86"/>
                  </a:lnTo>
                  <a:lnTo>
                    <a:pt x="52" y="90"/>
                  </a:lnTo>
                  <a:lnTo>
                    <a:pt x="52" y="90"/>
                  </a:lnTo>
                  <a:lnTo>
                    <a:pt x="52" y="92"/>
                  </a:lnTo>
                  <a:lnTo>
                    <a:pt x="52" y="94"/>
                  </a:lnTo>
                  <a:lnTo>
                    <a:pt x="50" y="94"/>
                  </a:lnTo>
                  <a:lnTo>
                    <a:pt x="48" y="94"/>
                  </a:lnTo>
                  <a:lnTo>
                    <a:pt x="46" y="94"/>
                  </a:lnTo>
                  <a:lnTo>
                    <a:pt x="46" y="92"/>
                  </a:lnTo>
                  <a:lnTo>
                    <a:pt x="44" y="92"/>
                  </a:lnTo>
                  <a:lnTo>
                    <a:pt x="42" y="92"/>
                  </a:lnTo>
                  <a:lnTo>
                    <a:pt x="40" y="94"/>
                  </a:lnTo>
                  <a:lnTo>
                    <a:pt x="38" y="94"/>
                  </a:lnTo>
                  <a:lnTo>
                    <a:pt x="32" y="96"/>
                  </a:lnTo>
                  <a:lnTo>
                    <a:pt x="32" y="96"/>
                  </a:lnTo>
                  <a:lnTo>
                    <a:pt x="30" y="98"/>
                  </a:lnTo>
                  <a:lnTo>
                    <a:pt x="26" y="100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4"/>
                  </a:lnTo>
                  <a:lnTo>
                    <a:pt x="16" y="100"/>
                  </a:lnTo>
                  <a:lnTo>
                    <a:pt x="14" y="100"/>
                  </a:lnTo>
                  <a:lnTo>
                    <a:pt x="12" y="96"/>
                  </a:lnTo>
                  <a:lnTo>
                    <a:pt x="10" y="92"/>
                  </a:lnTo>
                  <a:lnTo>
                    <a:pt x="8" y="88"/>
                  </a:lnTo>
                  <a:lnTo>
                    <a:pt x="6" y="86"/>
                  </a:lnTo>
                  <a:lnTo>
                    <a:pt x="2" y="84"/>
                  </a:lnTo>
                  <a:lnTo>
                    <a:pt x="2" y="84"/>
                  </a:lnTo>
                  <a:lnTo>
                    <a:pt x="2" y="78"/>
                  </a:lnTo>
                  <a:lnTo>
                    <a:pt x="2" y="76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2" y="60"/>
                  </a:lnTo>
                  <a:lnTo>
                    <a:pt x="4" y="58"/>
                  </a:lnTo>
                  <a:lnTo>
                    <a:pt x="6" y="54"/>
                  </a:lnTo>
                  <a:lnTo>
                    <a:pt x="8" y="50"/>
                  </a:lnTo>
                  <a:lnTo>
                    <a:pt x="10" y="48"/>
                  </a:lnTo>
                  <a:lnTo>
                    <a:pt x="12" y="46"/>
                  </a:lnTo>
                  <a:lnTo>
                    <a:pt x="14" y="44"/>
                  </a:lnTo>
                  <a:lnTo>
                    <a:pt x="14" y="42"/>
                  </a:lnTo>
                  <a:lnTo>
                    <a:pt x="14" y="44"/>
                  </a:lnTo>
                  <a:lnTo>
                    <a:pt x="16" y="46"/>
                  </a:lnTo>
                  <a:lnTo>
                    <a:pt x="18" y="46"/>
                  </a:lnTo>
                  <a:lnTo>
                    <a:pt x="20" y="46"/>
                  </a:lnTo>
                  <a:lnTo>
                    <a:pt x="22" y="46"/>
                  </a:lnTo>
                  <a:lnTo>
                    <a:pt x="24" y="44"/>
                  </a:lnTo>
                  <a:lnTo>
                    <a:pt x="24" y="40"/>
                  </a:lnTo>
                  <a:lnTo>
                    <a:pt x="26" y="40"/>
                  </a:lnTo>
                  <a:lnTo>
                    <a:pt x="28" y="40"/>
                  </a:lnTo>
                  <a:lnTo>
                    <a:pt x="28" y="44"/>
                  </a:lnTo>
                  <a:lnTo>
                    <a:pt x="30" y="44"/>
                  </a:lnTo>
                  <a:lnTo>
                    <a:pt x="32" y="44"/>
                  </a:lnTo>
                  <a:lnTo>
                    <a:pt x="34" y="42"/>
                  </a:lnTo>
                  <a:lnTo>
                    <a:pt x="38" y="40"/>
                  </a:lnTo>
                  <a:lnTo>
                    <a:pt x="42" y="38"/>
                  </a:lnTo>
                  <a:lnTo>
                    <a:pt x="48" y="36"/>
                  </a:lnTo>
                  <a:lnTo>
                    <a:pt x="52" y="36"/>
                  </a:lnTo>
                  <a:lnTo>
                    <a:pt x="54" y="34"/>
                  </a:lnTo>
                  <a:lnTo>
                    <a:pt x="58" y="32"/>
                  </a:lnTo>
                  <a:lnTo>
                    <a:pt x="58" y="30"/>
                  </a:lnTo>
                  <a:lnTo>
                    <a:pt x="56" y="30"/>
                  </a:lnTo>
                  <a:lnTo>
                    <a:pt x="54" y="28"/>
                  </a:lnTo>
                  <a:lnTo>
                    <a:pt x="54" y="26"/>
                  </a:lnTo>
                  <a:lnTo>
                    <a:pt x="56" y="24"/>
                  </a:lnTo>
                  <a:lnTo>
                    <a:pt x="58" y="26"/>
                  </a:lnTo>
                  <a:lnTo>
                    <a:pt x="60" y="24"/>
                  </a:lnTo>
                  <a:lnTo>
                    <a:pt x="62" y="26"/>
                  </a:lnTo>
                  <a:lnTo>
                    <a:pt x="66" y="26"/>
                  </a:lnTo>
                  <a:lnTo>
                    <a:pt x="70" y="26"/>
                  </a:lnTo>
                  <a:lnTo>
                    <a:pt x="74" y="26"/>
                  </a:lnTo>
                  <a:lnTo>
                    <a:pt x="76" y="24"/>
                  </a:lnTo>
                  <a:lnTo>
                    <a:pt x="78" y="22"/>
                  </a:lnTo>
                  <a:lnTo>
                    <a:pt x="78" y="20"/>
                  </a:lnTo>
                  <a:lnTo>
                    <a:pt x="78" y="18"/>
                  </a:lnTo>
                  <a:lnTo>
                    <a:pt x="78" y="16"/>
                  </a:lnTo>
                  <a:lnTo>
                    <a:pt x="80" y="16"/>
                  </a:lnTo>
                  <a:lnTo>
                    <a:pt x="80" y="14"/>
                  </a:lnTo>
                  <a:lnTo>
                    <a:pt x="82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88" y="4"/>
                  </a:lnTo>
                  <a:lnTo>
                    <a:pt x="92" y="2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98" y="2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9" name="Country : Cape Verda"/>
            <p:cNvSpPr>
              <a:spLocks noEditPoints="1"/>
            </p:cNvSpPr>
            <p:nvPr/>
          </p:nvSpPr>
          <p:spPr bwMode="auto">
            <a:xfrm>
              <a:off x="3734467" y="3690939"/>
              <a:ext cx="65528" cy="61433"/>
            </a:xfrm>
            <a:custGeom>
              <a:avLst/>
              <a:gdLst>
                <a:gd name="T0" fmla="*/ 4 w 32"/>
                <a:gd name="T1" fmla="*/ 2 h 30"/>
                <a:gd name="T2" fmla="*/ 6 w 32"/>
                <a:gd name="T3" fmla="*/ 0 h 30"/>
                <a:gd name="T4" fmla="*/ 6 w 32"/>
                <a:gd name="T5" fmla="*/ 0 h 30"/>
                <a:gd name="T6" fmla="*/ 4 w 32"/>
                <a:gd name="T7" fmla="*/ 0 h 30"/>
                <a:gd name="T8" fmla="*/ 2 w 32"/>
                <a:gd name="T9" fmla="*/ 0 h 30"/>
                <a:gd name="T10" fmla="*/ 0 w 32"/>
                <a:gd name="T11" fmla="*/ 0 h 30"/>
                <a:gd name="T12" fmla="*/ 2 w 32"/>
                <a:gd name="T13" fmla="*/ 2 h 30"/>
                <a:gd name="T14" fmla="*/ 2 w 32"/>
                <a:gd name="T15" fmla="*/ 2 h 30"/>
                <a:gd name="T16" fmla="*/ 4 w 32"/>
                <a:gd name="T17" fmla="*/ 2 h 30"/>
                <a:gd name="T18" fmla="*/ 4 w 32"/>
                <a:gd name="T19" fmla="*/ 2 h 30"/>
                <a:gd name="T20" fmla="*/ 6 w 32"/>
                <a:gd name="T21" fmla="*/ 4 h 30"/>
                <a:gd name="T22" fmla="*/ 6 w 32"/>
                <a:gd name="T23" fmla="*/ 2 h 30"/>
                <a:gd name="T24" fmla="*/ 6 w 32"/>
                <a:gd name="T25" fmla="*/ 2 h 30"/>
                <a:gd name="T26" fmla="*/ 8 w 32"/>
                <a:gd name="T27" fmla="*/ 2 h 30"/>
                <a:gd name="T28" fmla="*/ 8 w 32"/>
                <a:gd name="T29" fmla="*/ 4 h 30"/>
                <a:gd name="T30" fmla="*/ 8 w 32"/>
                <a:gd name="T31" fmla="*/ 4 h 30"/>
                <a:gd name="T32" fmla="*/ 6 w 32"/>
                <a:gd name="T33" fmla="*/ 4 h 30"/>
                <a:gd name="T34" fmla="*/ 6 w 32"/>
                <a:gd name="T35" fmla="*/ 4 h 30"/>
                <a:gd name="T36" fmla="*/ 16 w 32"/>
                <a:gd name="T37" fmla="*/ 8 h 30"/>
                <a:gd name="T38" fmla="*/ 16 w 32"/>
                <a:gd name="T39" fmla="*/ 8 h 30"/>
                <a:gd name="T40" fmla="*/ 14 w 32"/>
                <a:gd name="T41" fmla="*/ 8 h 30"/>
                <a:gd name="T42" fmla="*/ 14 w 32"/>
                <a:gd name="T43" fmla="*/ 6 h 30"/>
                <a:gd name="T44" fmla="*/ 14 w 32"/>
                <a:gd name="T45" fmla="*/ 6 h 30"/>
                <a:gd name="T46" fmla="*/ 16 w 32"/>
                <a:gd name="T47" fmla="*/ 6 h 30"/>
                <a:gd name="T48" fmla="*/ 16 w 32"/>
                <a:gd name="T49" fmla="*/ 6 h 30"/>
                <a:gd name="T50" fmla="*/ 16 w 32"/>
                <a:gd name="T51" fmla="*/ 8 h 30"/>
                <a:gd name="T52" fmla="*/ 16 w 32"/>
                <a:gd name="T53" fmla="*/ 8 h 30"/>
                <a:gd name="T54" fmla="*/ 16 w 32"/>
                <a:gd name="T55" fmla="*/ 8 h 30"/>
                <a:gd name="T56" fmla="*/ 16 w 32"/>
                <a:gd name="T57" fmla="*/ 8 h 30"/>
                <a:gd name="T58" fmla="*/ 20 w 32"/>
                <a:gd name="T59" fmla="*/ 8 h 30"/>
                <a:gd name="T60" fmla="*/ 18 w 32"/>
                <a:gd name="T61" fmla="*/ 8 h 30"/>
                <a:gd name="T62" fmla="*/ 18 w 32"/>
                <a:gd name="T63" fmla="*/ 6 h 30"/>
                <a:gd name="T64" fmla="*/ 18 w 32"/>
                <a:gd name="T65" fmla="*/ 6 h 30"/>
                <a:gd name="T66" fmla="*/ 20 w 32"/>
                <a:gd name="T67" fmla="*/ 8 h 30"/>
                <a:gd name="T68" fmla="*/ 20 w 32"/>
                <a:gd name="T69" fmla="*/ 8 h 30"/>
                <a:gd name="T70" fmla="*/ 30 w 32"/>
                <a:gd name="T71" fmla="*/ 6 h 30"/>
                <a:gd name="T72" fmla="*/ 30 w 32"/>
                <a:gd name="T73" fmla="*/ 4 h 30"/>
                <a:gd name="T74" fmla="*/ 32 w 32"/>
                <a:gd name="T75" fmla="*/ 2 h 30"/>
                <a:gd name="T76" fmla="*/ 32 w 32"/>
                <a:gd name="T77" fmla="*/ 6 h 30"/>
                <a:gd name="T78" fmla="*/ 30 w 32"/>
                <a:gd name="T79" fmla="*/ 6 h 30"/>
                <a:gd name="T80" fmla="*/ 30 w 32"/>
                <a:gd name="T81" fmla="*/ 6 h 30"/>
                <a:gd name="T82" fmla="*/ 30 w 32"/>
                <a:gd name="T83" fmla="*/ 14 h 30"/>
                <a:gd name="T84" fmla="*/ 28 w 32"/>
                <a:gd name="T85" fmla="*/ 12 h 30"/>
                <a:gd name="T86" fmla="*/ 30 w 32"/>
                <a:gd name="T87" fmla="*/ 12 h 30"/>
                <a:gd name="T88" fmla="*/ 32 w 32"/>
                <a:gd name="T89" fmla="*/ 12 h 30"/>
                <a:gd name="T90" fmla="*/ 32 w 32"/>
                <a:gd name="T91" fmla="*/ 14 h 30"/>
                <a:gd name="T92" fmla="*/ 32 w 32"/>
                <a:gd name="T93" fmla="*/ 14 h 30"/>
                <a:gd name="T94" fmla="*/ 30 w 32"/>
                <a:gd name="T95" fmla="*/ 14 h 30"/>
                <a:gd name="T96" fmla="*/ 30 w 32"/>
                <a:gd name="T97" fmla="*/ 14 h 30"/>
                <a:gd name="T98" fmla="*/ 28 w 32"/>
                <a:gd name="T99" fmla="*/ 26 h 30"/>
                <a:gd name="T100" fmla="*/ 26 w 32"/>
                <a:gd name="T101" fmla="*/ 24 h 30"/>
                <a:gd name="T102" fmla="*/ 28 w 32"/>
                <a:gd name="T103" fmla="*/ 24 h 30"/>
                <a:gd name="T104" fmla="*/ 28 w 32"/>
                <a:gd name="T105" fmla="*/ 26 h 30"/>
                <a:gd name="T106" fmla="*/ 28 w 32"/>
                <a:gd name="T107" fmla="*/ 26 h 30"/>
                <a:gd name="T108" fmla="*/ 28 w 32"/>
                <a:gd name="T109" fmla="*/ 26 h 30"/>
                <a:gd name="T110" fmla="*/ 20 w 32"/>
                <a:gd name="T111" fmla="*/ 28 h 30"/>
                <a:gd name="T112" fmla="*/ 20 w 32"/>
                <a:gd name="T113" fmla="*/ 26 h 30"/>
                <a:gd name="T114" fmla="*/ 20 w 32"/>
                <a:gd name="T115" fmla="*/ 24 h 30"/>
                <a:gd name="T116" fmla="*/ 22 w 32"/>
                <a:gd name="T117" fmla="*/ 24 h 30"/>
                <a:gd name="T118" fmla="*/ 24 w 32"/>
                <a:gd name="T119" fmla="*/ 28 h 30"/>
                <a:gd name="T120" fmla="*/ 24 w 32"/>
                <a:gd name="T121" fmla="*/ 30 h 30"/>
                <a:gd name="T122" fmla="*/ 20 w 32"/>
                <a:gd name="T123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" h="30">
                  <a:moveTo>
                    <a:pt x="4" y="2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close/>
                  <a:moveTo>
                    <a:pt x="6" y="4"/>
                  </a:moveTo>
                  <a:lnTo>
                    <a:pt x="6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4"/>
                  </a:lnTo>
                  <a:close/>
                  <a:moveTo>
                    <a:pt x="16" y="8"/>
                  </a:moveTo>
                  <a:lnTo>
                    <a:pt x="16" y="8"/>
                  </a:lnTo>
                  <a:lnTo>
                    <a:pt x="14" y="8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close/>
                  <a:moveTo>
                    <a:pt x="20" y="8"/>
                  </a:moveTo>
                  <a:lnTo>
                    <a:pt x="18" y="8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0" y="8"/>
                  </a:lnTo>
                  <a:lnTo>
                    <a:pt x="20" y="8"/>
                  </a:lnTo>
                  <a:close/>
                  <a:moveTo>
                    <a:pt x="30" y="6"/>
                  </a:moveTo>
                  <a:lnTo>
                    <a:pt x="30" y="4"/>
                  </a:lnTo>
                  <a:lnTo>
                    <a:pt x="32" y="2"/>
                  </a:lnTo>
                  <a:lnTo>
                    <a:pt x="32" y="6"/>
                  </a:lnTo>
                  <a:lnTo>
                    <a:pt x="30" y="6"/>
                  </a:lnTo>
                  <a:lnTo>
                    <a:pt x="30" y="6"/>
                  </a:lnTo>
                  <a:close/>
                  <a:moveTo>
                    <a:pt x="30" y="14"/>
                  </a:moveTo>
                  <a:lnTo>
                    <a:pt x="28" y="12"/>
                  </a:lnTo>
                  <a:lnTo>
                    <a:pt x="30" y="12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30" y="14"/>
                  </a:lnTo>
                  <a:close/>
                  <a:moveTo>
                    <a:pt x="28" y="26"/>
                  </a:moveTo>
                  <a:lnTo>
                    <a:pt x="26" y="24"/>
                  </a:lnTo>
                  <a:lnTo>
                    <a:pt x="28" y="24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close/>
                  <a:moveTo>
                    <a:pt x="20" y="28"/>
                  </a:moveTo>
                  <a:lnTo>
                    <a:pt x="20" y="26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4" y="28"/>
                  </a:lnTo>
                  <a:lnTo>
                    <a:pt x="24" y="30"/>
                  </a:lnTo>
                  <a:lnTo>
                    <a:pt x="20" y="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4" name="Country : Cameroon"/>
            <p:cNvSpPr>
              <a:spLocks/>
            </p:cNvSpPr>
            <p:nvPr/>
          </p:nvSpPr>
          <p:spPr bwMode="auto">
            <a:xfrm>
              <a:off x="4598621" y="3801518"/>
              <a:ext cx="192489" cy="294877"/>
            </a:xfrm>
            <a:custGeom>
              <a:avLst/>
              <a:gdLst>
                <a:gd name="T0" fmla="*/ 2 w 94"/>
                <a:gd name="T1" fmla="*/ 102 h 144"/>
                <a:gd name="T2" fmla="*/ 4 w 94"/>
                <a:gd name="T3" fmla="*/ 94 h 144"/>
                <a:gd name="T4" fmla="*/ 6 w 94"/>
                <a:gd name="T5" fmla="*/ 90 h 144"/>
                <a:gd name="T6" fmla="*/ 14 w 94"/>
                <a:gd name="T7" fmla="*/ 84 h 144"/>
                <a:gd name="T8" fmla="*/ 18 w 94"/>
                <a:gd name="T9" fmla="*/ 80 h 144"/>
                <a:gd name="T10" fmla="*/ 22 w 94"/>
                <a:gd name="T11" fmla="*/ 80 h 144"/>
                <a:gd name="T12" fmla="*/ 28 w 94"/>
                <a:gd name="T13" fmla="*/ 84 h 144"/>
                <a:gd name="T14" fmla="*/ 34 w 94"/>
                <a:gd name="T15" fmla="*/ 84 h 144"/>
                <a:gd name="T16" fmla="*/ 36 w 94"/>
                <a:gd name="T17" fmla="*/ 78 h 144"/>
                <a:gd name="T18" fmla="*/ 40 w 94"/>
                <a:gd name="T19" fmla="*/ 74 h 144"/>
                <a:gd name="T20" fmla="*/ 44 w 94"/>
                <a:gd name="T21" fmla="*/ 66 h 144"/>
                <a:gd name="T22" fmla="*/ 48 w 94"/>
                <a:gd name="T23" fmla="*/ 58 h 144"/>
                <a:gd name="T24" fmla="*/ 52 w 94"/>
                <a:gd name="T25" fmla="*/ 52 h 144"/>
                <a:gd name="T26" fmla="*/ 58 w 94"/>
                <a:gd name="T27" fmla="*/ 46 h 144"/>
                <a:gd name="T28" fmla="*/ 60 w 94"/>
                <a:gd name="T29" fmla="*/ 36 h 144"/>
                <a:gd name="T30" fmla="*/ 62 w 94"/>
                <a:gd name="T31" fmla="*/ 28 h 144"/>
                <a:gd name="T32" fmla="*/ 66 w 94"/>
                <a:gd name="T33" fmla="*/ 24 h 144"/>
                <a:gd name="T34" fmla="*/ 72 w 94"/>
                <a:gd name="T35" fmla="*/ 20 h 144"/>
                <a:gd name="T36" fmla="*/ 72 w 94"/>
                <a:gd name="T37" fmla="*/ 14 h 144"/>
                <a:gd name="T38" fmla="*/ 68 w 94"/>
                <a:gd name="T39" fmla="*/ 10 h 144"/>
                <a:gd name="T40" fmla="*/ 66 w 94"/>
                <a:gd name="T41" fmla="*/ 0 h 144"/>
                <a:gd name="T42" fmla="*/ 76 w 94"/>
                <a:gd name="T43" fmla="*/ 10 h 144"/>
                <a:gd name="T44" fmla="*/ 80 w 94"/>
                <a:gd name="T45" fmla="*/ 16 h 144"/>
                <a:gd name="T46" fmla="*/ 78 w 94"/>
                <a:gd name="T47" fmla="*/ 22 h 144"/>
                <a:gd name="T48" fmla="*/ 78 w 94"/>
                <a:gd name="T49" fmla="*/ 28 h 144"/>
                <a:gd name="T50" fmla="*/ 82 w 94"/>
                <a:gd name="T51" fmla="*/ 34 h 144"/>
                <a:gd name="T52" fmla="*/ 86 w 94"/>
                <a:gd name="T53" fmla="*/ 40 h 144"/>
                <a:gd name="T54" fmla="*/ 82 w 94"/>
                <a:gd name="T55" fmla="*/ 40 h 144"/>
                <a:gd name="T56" fmla="*/ 76 w 94"/>
                <a:gd name="T57" fmla="*/ 40 h 144"/>
                <a:gd name="T58" fmla="*/ 70 w 94"/>
                <a:gd name="T59" fmla="*/ 40 h 144"/>
                <a:gd name="T60" fmla="*/ 68 w 94"/>
                <a:gd name="T61" fmla="*/ 42 h 144"/>
                <a:gd name="T62" fmla="*/ 70 w 94"/>
                <a:gd name="T63" fmla="*/ 48 h 144"/>
                <a:gd name="T64" fmla="*/ 76 w 94"/>
                <a:gd name="T65" fmla="*/ 54 h 144"/>
                <a:gd name="T66" fmla="*/ 86 w 94"/>
                <a:gd name="T67" fmla="*/ 64 h 144"/>
                <a:gd name="T68" fmla="*/ 86 w 94"/>
                <a:gd name="T69" fmla="*/ 72 h 144"/>
                <a:gd name="T70" fmla="*/ 80 w 94"/>
                <a:gd name="T71" fmla="*/ 80 h 144"/>
                <a:gd name="T72" fmla="*/ 74 w 94"/>
                <a:gd name="T73" fmla="*/ 88 h 144"/>
                <a:gd name="T74" fmla="*/ 74 w 94"/>
                <a:gd name="T75" fmla="*/ 96 h 144"/>
                <a:gd name="T76" fmla="*/ 76 w 94"/>
                <a:gd name="T77" fmla="*/ 104 h 144"/>
                <a:gd name="T78" fmla="*/ 80 w 94"/>
                <a:gd name="T79" fmla="*/ 112 h 144"/>
                <a:gd name="T80" fmla="*/ 86 w 94"/>
                <a:gd name="T81" fmla="*/ 122 h 144"/>
                <a:gd name="T82" fmla="*/ 94 w 94"/>
                <a:gd name="T83" fmla="*/ 130 h 144"/>
                <a:gd name="T84" fmla="*/ 94 w 94"/>
                <a:gd name="T85" fmla="*/ 136 h 144"/>
                <a:gd name="T86" fmla="*/ 94 w 94"/>
                <a:gd name="T87" fmla="*/ 138 h 144"/>
                <a:gd name="T88" fmla="*/ 92 w 94"/>
                <a:gd name="T89" fmla="*/ 144 h 144"/>
                <a:gd name="T90" fmla="*/ 90 w 94"/>
                <a:gd name="T91" fmla="*/ 144 h 144"/>
                <a:gd name="T92" fmla="*/ 88 w 94"/>
                <a:gd name="T93" fmla="*/ 144 h 144"/>
                <a:gd name="T94" fmla="*/ 82 w 94"/>
                <a:gd name="T95" fmla="*/ 142 h 144"/>
                <a:gd name="T96" fmla="*/ 80 w 94"/>
                <a:gd name="T97" fmla="*/ 142 h 144"/>
                <a:gd name="T98" fmla="*/ 76 w 94"/>
                <a:gd name="T99" fmla="*/ 142 h 144"/>
                <a:gd name="T100" fmla="*/ 74 w 94"/>
                <a:gd name="T101" fmla="*/ 142 h 144"/>
                <a:gd name="T102" fmla="*/ 54 w 94"/>
                <a:gd name="T103" fmla="*/ 140 h 144"/>
                <a:gd name="T104" fmla="*/ 50 w 94"/>
                <a:gd name="T105" fmla="*/ 140 h 144"/>
                <a:gd name="T106" fmla="*/ 46 w 94"/>
                <a:gd name="T107" fmla="*/ 140 h 144"/>
                <a:gd name="T108" fmla="*/ 40 w 94"/>
                <a:gd name="T109" fmla="*/ 138 h 144"/>
                <a:gd name="T110" fmla="*/ 34 w 94"/>
                <a:gd name="T111" fmla="*/ 140 h 144"/>
                <a:gd name="T112" fmla="*/ 32 w 94"/>
                <a:gd name="T113" fmla="*/ 140 h 144"/>
                <a:gd name="T114" fmla="*/ 16 w 94"/>
                <a:gd name="T115" fmla="*/ 140 h 144"/>
                <a:gd name="T116" fmla="*/ 14 w 94"/>
                <a:gd name="T117" fmla="*/ 136 h 144"/>
                <a:gd name="T118" fmla="*/ 12 w 94"/>
                <a:gd name="T119" fmla="*/ 124 h 144"/>
                <a:gd name="T120" fmla="*/ 12 w 94"/>
                <a:gd name="T121" fmla="*/ 116 h 144"/>
                <a:gd name="T122" fmla="*/ 4 w 94"/>
                <a:gd name="T123" fmla="*/ 116 h 144"/>
                <a:gd name="T124" fmla="*/ 0 w 94"/>
                <a:gd name="T125" fmla="*/ 10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4" h="144">
                  <a:moveTo>
                    <a:pt x="0" y="108"/>
                  </a:moveTo>
                  <a:lnTo>
                    <a:pt x="0" y="106"/>
                  </a:lnTo>
                  <a:lnTo>
                    <a:pt x="2" y="102"/>
                  </a:lnTo>
                  <a:lnTo>
                    <a:pt x="4" y="100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6" y="90"/>
                  </a:lnTo>
                  <a:lnTo>
                    <a:pt x="10" y="88"/>
                  </a:lnTo>
                  <a:lnTo>
                    <a:pt x="10" y="86"/>
                  </a:lnTo>
                  <a:lnTo>
                    <a:pt x="14" y="84"/>
                  </a:lnTo>
                  <a:lnTo>
                    <a:pt x="14" y="82"/>
                  </a:lnTo>
                  <a:lnTo>
                    <a:pt x="14" y="80"/>
                  </a:lnTo>
                  <a:lnTo>
                    <a:pt x="18" y="80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22" y="80"/>
                  </a:lnTo>
                  <a:lnTo>
                    <a:pt x="24" y="80"/>
                  </a:lnTo>
                  <a:lnTo>
                    <a:pt x="26" y="82"/>
                  </a:lnTo>
                  <a:lnTo>
                    <a:pt x="28" y="84"/>
                  </a:lnTo>
                  <a:lnTo>
                    <a:pt x="30" y="86"/>
                  </a:lnTo>
                  <a:lnTo>
                    <a:pt x="30" y="86"/>
                  </a:lnTo>
                  <a:lnTo>
                    <a:pt x="34" y="84"/>
                  </a:lnTo>
                  <a:lnTo>
                    <a:pt x="36" y="82"/>
                  </a:lnTo>
                  <a:lnTo>
                    <a:pt x="36" y="80"/>
                  </a:lnTo>
                  <a:lnTo>
                    <a:pt x="36" y="78"/>
                  </a:lnTo>
                  <a:lnTo>
                    <a:pt x="38" y="78"/>
                  </a:lnTo>
                  <a:lnTo>
                    <a:pt x="40" y="76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4" y="68"/>
                  </a:lnTo>
                  <a:lnTo>
                    <a:pt x="44" y="66"/>
                  </a:lnTo>
                  <a:lnTo>
                    <a:pt x="44" y="64"/>
                  </a:lnTo>
                  <a:lnTo>
                    <a:pt x="46" y="62"/>
                  </a:lnTo>
                  <a:lnTo>
                    <a:pt x="48" y="58"/>
                  </a:lnTo>
                  <a:lnTo>
                    <a:pt x="52" y="56"/>
                  </a:lnTo>
                  <a:lnTo>
                    <a:pt x="52" y="54"/>
                  </a:lnTo>
                  <a:lnTo>
                    <a:pt x="52" y="52"/>
                  </a:lnTo>
                  <a:lnTo>
                    <a:pt x="52" y="48"/>
                  </a:lnTo>
                  <a:lnTo>
                    <a:pt x="54" y="46"/>
                  </a:lnTo>
                  <a:lnTo>
                    <a:pt x="58" y="46"/>
                  </a:lnTo>
                  <a:lnTo>
                    <a:pt x="60" y="42"/>
                  </a:lnTo>
                  <a:lnTo>
                    <a:pt x="60" y="40"/>
                  </a:lnTo>
                  <a:lnTo>
                    <a:pt x="60" y="36"/>
                  </a:lnTo>
                  <a:lnTo>
                    <a:pt x="60" y="34"/>
                  </a:lnTo>
                  <a:lnTo>
                    <a:pt x="60" y="32"/>
                  </a:lnTo>
                  <a:lnTo>
                    <a:pt x="62" y="28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6" y="24"/>
                  </a:lnTo>
                  <a:lnTo>
                    <a:pt x="68" y="24"/>
                  </a:lnTo>
                  <a:lnTo>
                    <a:pt x="70" y="22"/>
                  </a:lnTo>
                  <a:lnTo>
                    <a:pt x="72" y="20"/>
                  </a:lnTo>
                  <a:lnTo>
                    <a:pt x="74" y="20"/>
                  </a:lnTo>
                  <a:lnTo>
                    <a:pt x="72" y="16"/>
                  </a:lnTo>
                  <a:lnTo>
                    <a:pt x="72" y="14"/>
                  </a:lnTo>
                  <a:lnTo>
                    <a:pt x="72" y="12"/>
                  </a:lnTo>
                  <a:lnTo>
                    <a:pt x="70" y="12"/>
                  </a:lnTo>
                  <a:lnTo>
                    <a:pt x="68" y="10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66" y="0"/>
                  </a:lnTo>
                  <a:lnTo>
                    <a:pt x="72" y="4"/>
                  </a:lnTo>
                  <a:lnTo>
                    <a:pt x="76" y="6"/>
                  </a:lnTo>
                  <a:lnTo>
                    <a:pt x="76" y="10"/>
                  </a:lnTo>
                  <a:lnTo>
                    <a:pt x="78" y="12"/>
                  </a:lnTo>
                  <a:lnTo>
                    <a:pt x="78" y="14"/>
                  </a:lnTo>
                  <a:lnTo>
                    <a:pt x="80" y="16"/>
                  </a:lnTo>
                  <a:lnTo>
                    <a:pt x="80" y="18"/>
                  </a:lnTo>
                  <a:lnTo>
                    <a:pt x="78" y="20"/>
                  </a:lnTo>
                  <a:lnTo>
                    <a:pt x="78" y="22"/>
                  </a:lnTo>
                  <a:lnTo>
                    <a:pt x="80" y="22"/>
                  </a:lnTo>
                  <a:lnTo>
                    <a:pt x="80" y="26"/>
                  </a:lnTo>
                  <a:lnTo>
                    <a:pt x="78" y="28"/>
                  </a:lnTo>
                  <a:lnTo>
                    <a:pt x="78" y="30"/>
                  </a:lnTo>
                  <a:lnTo>
                    <a:pt x="80" y="34"/>
                  </a:lnTo>
                  <a:lnTo>
                    <a:pt x="82" y="34"/>
                  </a:lnTo>
                  <a:lnTo>
                    <a:pt x="82" y="36"/>
                  </a:lnTo>
                  <a:lnTo>
                    <a:pt x="86" y="40"/>
                  </a:lnTo>
                  <a:lnTo>
                    <a:pt x="86" y="40"/>
                  </a:lnTo>
                  <a:lnTo>
                    <a:pt x="86" y="40"/>
                  </a:lnTo>
                  <a:lnTo>
                    <a:pt x="84" y="40"/>
                  </a:lnTo>
                  <a:lnTo>
                    <a:pt x="82" y="40"/>
                  </a:lnTo>
                  <a:lnTo>
                    <a:pt x="80" y="40"/>
                  </a:lnTo>
                  <a:lnTo>
                    <a:pt x="78" y="40"/>
                  </a:lnTo>
                  <a:lnTo>
                    <a:pt x="76" y="40"/>
                  </a:lnTo>
                  <a:lnTo>
                    <a:pt x="74" y="40"/>
                  </a:lnTo>
                  <a:lnTo>
                    <a:pt x="72" y="40"/>
                  </a:lnTo>
                  <a:lnTo>
                    <a:pt x="70" y="40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72" y="50"/>
                  </a:lnTo>
                  <a:lnTo>
                    <a:pt x="76" y="54"/>
                  </a:lnTo>
                  <a:lnTo>
                    <a:pt x="82" y="58"/>
                  </a:lnTo>
                  <a:lnTo>
                    <a:pt x="84" y="60"/>
                  </a:lnTo>
                  <a:lnTo>
                    <a:pt x="86" y="64"/>
                  </a:lnTo>
                  <a:lnTo>
                    <a:pt x="88" y="66"/>
                  </a:lnTo>
                  <a:lnTo>
                    <a:pt x="88" y="70"/>
                  </a:lnTo>
                  <a:lnTo>
                    <a:pt x="86" y="72"/>
                  </a:lnTo>
                  <a:lnTo>
                    <a:pt x="84" y="74"/>
                  </a:lnTo>
                  <a:lnTo>
                    <a:pt x="82" y="76"/>
                  </a:lnTo>
                  <a:lnTo>
                    <a:pt x="80" y="80"/>
                  </a:lnTo>
                  <a:lnTo>
                    <a:pt x="78" y="84"/>
                  </a:lnTo>
                  <a:lnTo>
                    <a:pt x="76" y="86"/>
                  </a:lnTo>
                  <a:lnTo>
                    <a:pt x="74" y="88"/>
                  </a:lnTo>
                  <a:lnTo>
                    <a:pt x="74" y="90"/>
                  </a:lnTo>
                  <a:lnTo>
                    <a:pt x="74" y="92"/>
                  </a:lnTo>
                  <a:lnTo>
                    <a:pt x="74" y="96"/>
                  </a:lnTo>
                  <a:lnTo>
                    <a:pt x="74" y="98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10"/>
                  </a:lnTo>
                  <a:lnTo>
                    <a:pt x="76" y="110"/>
                  </a:lnTo>
                  <a:lnTo>
                    <a:pt x="80" y="112"/>
                  </a:lnTo>
                  <a:lnTo>
                    <a:pt x="82" y="114"/>
                  </a:lnTo>
                  <a:lnTo>
                    <a:pt x="84" y="118"/>
                  </a:lnTo>
                  <a:lnTo>
                    <a:pt x="86" y="122"/>
                  </a:lnTo>
                  <a:lnTo>
                    <a:pt x="88" y="126"/>
                  </a:lnTo>
                  <a:lnTo>
                    <a:pt x="90" y="126"/>
                  </a:lnTo>
                  <a:lnTo>
                    <a:pt x="94" y="130"/>
                  </a:lnTo>
                  <a:lnTo>
                    <a:pt x="94" y="132"/>
                  </a:lnTo>
                  <a:lnTo>
                    <a:pt x="94" y="134"/>
                  </a:lnTo>
                  <a:lnTo>
                    <a:pt x="94" y="136"/>
                  </a:lnTo>
                  <a:lnTo>
                    <a:pt x="94" y="136"/>
                  </a:lnTo>
                  <a:lnTo>
                    <a:pt x="94" y="136"/>
                  </a:lnTo>
                  <a:lnTo>
                    <a:pt x="94" y="138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92" y="144"/>
                  </a:lnTo>
                  <a:lnTo>
                    <a:pt x="92" y="144"/>
                  </a:lnTo>
                  <a:lnTo>
                    <a:pt x="92" y="144"/>
                  </a:lnTo>
                  <a:lnTo>
                    <a:pt x="90" y="144"/>
                  </a:lnTo>
                  <a:lnTo>
                    <a:pt x="90" y="144"/>
                  </a:lnTo>
                  <a:lnTo>
                    <a:pt x="88" y="144"/>
                  </a:lnTo>
                  <a:lnTo>
                    <a:pt x="88" y="144"/>
                  </a:lnTo>
                  <a:lnTo>
                    <a:pt x="86" y="144"/>
                  </a:lnTo>
                  <a:lnTo>
                    <a:pt x="84" y="144"/>
                  </a:lnTo>
                  <a:lnTo>
                    <a:pt x="82" y="142"/>
                  </a:lnTo>
                  <a:lnTo>
                    <a:pt x="82" y="142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78" y="142"/>
                  </a:lnTo>
                  <a:lnTo>
                    <a:pt x="78" y="142"/>
                  </a:lnTo>
                  <a:lnTo>
                    <a:pt x="76" y="142"/>
                  </a:lnTo>
                  <a:lnTo>
                    <a:pt x="74" y="140"/>
                  </a:lnTo>
                  <a:lnTo>
                    <a:pt x="74" y="140"/>
                  </a:lnTo>
                  <a:lnTo>
                    <a:pt x="74" y="142"/>
                  </a:lnTo>
                  <a:lnTo>
                    <a:pt x="72" y="140"/>
                  </a:lnTo>
                  <a:lnTo>
                    <a:pt x="56" y="140"/>
                  </a:lnTo>
                  <a:lnTo>
                    <a:pt x="54" y="140"/>
                  </a:lnTo>
                  <a:lnTo>
                    <a:pt x="54" y="140"/>
                  </a:lnTo>
                  <a:lnTo>
                    <a:pt x="54" y="140"/>
                  </a:lnTo>
                  <a:lnTo>
                    <a:pt x="50" y="140"/>
                  </a:lnTo>
                  <a:lnTo>
                    <a:pt x="50" y="138"/>
                  </a:lnTo>
                  <a:lnTo>
                    <a:pt x="48" y="138"/>
                  </a:lnTo>
                  <a:lnTo>
                    <a:pt x="46" y="140"/>
                  </a:lnTo>
                  <a:lnTo>
                    <a:pt x="44" y="138"/>
                  </a:lnTo>
                  <a:lnTo>
                    <a:pt x="40" y="138"/>
                  </a:lnTo>
                  <a:lnTo>
                    <a:pt x="40" y="138"/>
                  </a:lnTo>
                  <a:lnTo>
                    <a:pt x="36" y="138"/>
                  </a:lnTo>
                  <a:lnTo>
                    <a:pt x="36" y="140"/>
                  </a:lnTo>
                  <a:lnTo>
                    <a:pt x="34" y="140"/>
                  </a:lnTo>
                  <a:lnTo>
                    <a:pt x="32" y="140"/>
                  </a:lnTo>
                  <a:lnTo>
                    <a:pt x="32" y="140"/>
                  </a:lnTo>
                  <a:lnTo>
                    <a:pt x="32" y="140"/>
                  </a:lnTo>
                  <a:lnTo>
                    <a:pt x="18" y="140"/>
                  </a:lnTo>
                  <a:lnTo>
                    <a:pt x="16" y="140"/>
                  </a:lnTo>
                  <a:lnTo>
                    <a:pt x="16" y="140"/>
                  </a:lnTo>
                  <a:lnTo>
                    <a:pt x="14" y="140"/>
                  </a:lnTo>
                  <a:lnTo>
                    <a:pt x="16" y="138"/>
                  </a:lnTo>
                  <a:lnTo>
                    <a:pt x="14" y="136"/>
                  </a:lnTo>
                  <a:lnTo>
                    <a:pt x="16" y="132"/>
                  </a:lnTo>
                  <a:lnTo>
                    <a:pt x="14" y="128"/>
                  </a:lnTo>
                  <a:lnTo>
                    <a:pt x="12" y="124"/>
                  </a:lnTo>
                  <a:lnTo>
                    <a:pt x="12" y="120"/>
                  </a:lnTo>
                  <a:lnTo>
                    <a:pt x="14" y="118"/>
                  </a:lnTo>
                  <a:lnTo>
                    <a:pt x="12" y="116"/>
                  </a:lnTo>
                  <a:lnTo>
                    <a:pt x="8" y="118"/>
                  </a:lnTo>
                  <a:lnTo>
                    <a:pt x="6" y="116"/>
                  </a:lnTo>
                  <a:lnTo>
                    <a:pt x="4" y="116"/>
                  </a:lnTo>
                  <a:lnTo>
                    <a:pt x="4" y="108"/>
                  </a:lnTo>
                  <a:lnTo>
                    <a:pt x="2" y="11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8" name="Country : Burkina Faso"/>
            <p:cNvSpPr>
              <a:spLocks/>
            </p:cNvSpPr>
            <p:nvPr/>
          </p:nvSpPr>
          <p:spPr bwMode="auto">
            <a:xfrm>
              <a:off x="4246407" y="3744180"/>
              <a:ext cx="196585" cy="143343"/>
            </a:xfrm>
            <a:custGeom>
              <a:avLst/>
              <a:gdLst>
                <a:gd name="T0" fmla="*/ 2 w 96"/>
                <a:gd name="T1" fmla="*/ 54 h 70"/>
                <a:gd name="T2" fmla="*/ 0 w 96"/>
                <a:gd name="T3" fmla="*/ 50 h 70"/>
                <a:gd name="T4" fmla="*/ 2 w 96"/>
                <a:gd name="T5" fmla="*/ 46 h 70"/>
                <a:gd name="T6" fmla="*/ 4 w 96"/>
                <a:gd name="T7" fmla="*/ 42 h 70"/>
                <a:gd name="T8" fmla="*/ 10 w 96"/>
                <a:gd name="T9" fmla="*/ 34 h 70"/>
                <a:gd name="T10" fmla="*/ 14 w 96"/>
                <a:gd name="T11" fmla="*/ 28 h 70"/>
                <a:gd name="T12" fmla="*/ 18 w 96"/>
                <a:gd name="T13" fmla="*/ 22 h 70"/>
                <a:gd name="T14" fmla="*/ 22 w 96"/>
                <a:gd name="T15" fmla="*/ 20 h 70"/>
                <a:gd name="T16" fmla="*/ 30 w 96"/>
                <a:gd name="T17" fmla="*/ 18 h 70"/>
                <a:gd name="T18" fmla="*/ 38 w 96"/>
                <a:gd name="T19" fmla="*/ 12 h 70"/>
                <a:gd name="T20" fmla="*/ 52 w 96"/>
                <a:gd name="T21" fmla="*/ 4 h 70"/>
                <a:gd name="T22" fmla="*/ 62 w 96"/>
                <a:gd name="T23" fmla="*/ 0 h 70"/>
                <a:gd name="T24" fmla="*/ 68 w 96"/>
                <a:gd name="T25" fmla="*/ 2 h 70"/>
                <a:gd name="T26" fmla="*/ 72 w 96"/>
                <a:gd name="T27" fmla="*/ 2 h 70"/>
                <a:gd name="T28" fmla="*/ 70 w 96"/>
                <a:gd name="T29" fmla="*/ 6 h 70"/>
                <a:gd name="T30" fmla="*/ 68 w 96"/>
                <a:gd name="T31" fmla="*/ 14 h 70"/>
                <a:gd name="T32" fmla="*/ 80 w 96"/>
                <a:gd name="T33" fmla="*/ 26 h 70"/>
                <a:gd name="T34" fmla="*/ 90 w 96"/>
                <a:gd name="T35" fmla="*/ 26 h 70"/>
                <a:gd name="T36" fmla="*/ 92 w 96"/>
                <a:gd name="T37" fmla="*/ 28 h 70"/>
                <a:gd name="T38" fmla="*/ 94 w 96"/>
                <a:gd name="T39" fmla="*/ 32 h 70"/>
                <a:gd name="T40" fmla="*/ 94 w 96"/>
                <a:gd name="T41" fmla="*/ 38 h 70"/>
                <a:gd name="T42" fmla="*/ 96 w 96"/>
                <a:gd name="T43" fmla="*/ 40 h 70"/>
                <a:gd name="T44" fmla="*/ 90 w 96"/>
                <a:gd name="T45" fmla="*/ 44 h 70"/>
                <a:gd name="T46" fmla="*/ 86 w 96"/>
                <a:gd name="T47" fmla="*/ 44 h 70"/>
                <a:gd name="T48" fmla="*/ 82 w 96"/>
                <a:gd name="T49" fmla="*/ 48 h 70"/>
                <a:gd name="T50" fmla="*/ 82 w 96"/>
                <a:gd name="T51" fmla="*/ 52 h 70"/>
                <a:gd name="T52" fmla="*/ 78 w 96"/>
                <a:gd name="T53" fmla="*/ 54 h 70"/>
                <a:gd name="T54" fmla="*/ 64 w 96"/>
                <a:gd name="T55" fmla="*/ 50 h 70"/>
                <a:gd name="T56" fmla="*/ 62 w 96"/>
                <a:gd name="T57" fmla="*/ 50 h 70"/>
                <a:gd name="T58" fmla="*/ 56 w 96"/>
                <a:gd name="T59" fmla="*/ 52 h 70"/>
                <a:gd name="T60" fmla="*/ 46 w 96"/>
                <a:gd name="T61" fmla="*/ 52 h 70"/>
                <a:gd name="T62" fmla="*/ 36 w 96"/>
                <a:gd name="T63" fmla="*/ 54 h 70"/>
                <a:gd name="T64" fmla="*/ 30 w 96"/>
                <a:gd name="T65" fmla="*/ 56 h 70"/>
                <a:gd name="T66" fmla="*/ 32 w 96"/>
                <a:gd name="T67" fmla="*/ 62 h 70"/>
                <a:gd name="T68" fmla="*/ 34 w 96"/>
                <a:gd name="T69" fmla="*/ 68 h 70"/>
                <a:gd name="T70" fmla="*/ 30 w 96"/>
                <a:gd name="T71" fmla="*/ 66 h 70"/>
                <a:gd name="T72" fmla="*/ 26 w 96"/>
                <a:gd name="T73" fmla="*/ 68 h 70"/>
                <a:gd name="T74" fmla="*/ 18 w 96"/>
                <a:gd name="T75" fmla="*/ 68 h 70"/>
                <a:gd name="T76" fmla="*/ 14 w 96"/>
                <a:gd name="T77" fmla="*/ 64 h 70"/>
                <a:gd name="T78" fmla="*/ 12 w 96"/>
                <a:gd name="T79" fmla="*/ 64 h 70"/>
                <a:gd name="T80" fmla="*/ 4 w 96"/>
                <a:gd name="T81" fmla="*/ 60 h 70"/>
                <a:gd name="T82" fmla="*/ 0 w 96"/>
                <a:gd name="T83" fmla="*/ 5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6" h="70">
                  <a:moveTo>
                    <a:pt x="0" y="58"/>
                  </a:moveTo>
                  <a:lnTo>
                    <a:pt x="2" y="54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4" y="50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4" y="42"/>
                  </a:lnTo>
                  <a:lnTo>
                    <a:pt x="8" y="40"/>
                  </a:lnTo>
                  <a:lnTo>
                    <a:pt x="10" y="34"/>
                  </a:lnTo>
                  <a:lnTo>
                    <a:pt x="14" y="30"/>
                  </a:lnTo>
                  <a:lnTo>
                    <a:pt x="14" y="28"/>
                  </a:lnTo>
                  <a:lnTo>
                    <a:pt x="16" y="22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22" y="20"/>
                  </a:lnTo>
                  <a:lnTo>
                    <a:pt x="24" y="20"/>
                  </a:lnTo>
                  <a:lnTo>
                    <a:pt x="30" y="18"/>
                  </a:lnTo>
                  <a:lnTo>
                    <a:pt x="32" y="16"/>
                  </a:lnTo>
                  <a:lnTo>
                    <a:pt x="38" y="12"/>
                  </a:lnTo>
                  <a:lnTo>
                    <a:pt x="48" y="6"/>
                  </a:lnTo>
                  <a:lnTo>
                    <a:pt x="52" y="4"/>
                  </a:lnTo>
                  <a:lnTo>
                    <a:pt x="56" y="2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8" y="2"/>
                  </a:lnTo>
                  <a:lnTo>
                    <a:pt x="70" y="2"/>
                  </a:lnTo>
                  <a:lnTo>
                    <a:pt x="72" y="2"/>
                  </a:lnTo>
                  <a:lnTo>
                    <a:pt x="70" y="4"/>
                  </a:lnTo>
                  <a:lnTo>
                    <a:pt x="70" y="6"/>
                  </a:lnTo>
                  <a:lnTo>
                    <a:pt x="68" y="10"/>
                  </a:lnTo>
                  <a:lnTo>
                    <a:pt x="68" y="14"/>
                  </a:lnTo>
                  <a:lnTo>
                    <a:pt x="80" y="22"/>
                  </a:lnTo>
                  <a:lnTo>
                    <a:pt x="80" y="26"/>
                  </a:lnTo>
                  <a:lnTo>
                    <a:pt x="86" y="30"/>
                  </a:lnTo>
                  <a:lnTo>
                    <a:pt x="90" y="26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4" y="30"/>
                  </a:lnTo>
                  <a:lnTo>
                    <a:pt x="94" y="32"/>
                  </a:lnTo>
                  <a:lnTo>
                    <a:pt x="92" y="34"/>
                  </a:lnTo>
                  <a:lnTo>
                    <a:pt x="94" y="38"/>
                  </a:lnTo>
                  <a:lnTo>
                    <a:pt x="96" y="38"/>
                  </a:lnTo>
                  <a:lnTo>
                    <a:pt x="96" y="40"/>
                  </a:lnTo>
                  <a:lnTo>
                    <a:pt x="92" y="42"/>
                  </a:lnTo>
                  <a:lnTo>
                    <a:pt x="90" y="44"/>
                  </a:lnTo>
                  <a:lnTo>
                    <a:pt x="86" y="46"/>
                  </a:lnTo>
                  <a:lnTo>
                    <a:pt x="86" y="44"/>
                  </a:lnTo>
                  <a:lnTo>
                    <a:pt x="82" y="46"/>
                  </a:lnTo>
                  <a:lnTo>
                    <a:pt x="82" y="48"/>
                  </a:lnTo>
                  <a:lnTo>
                    <a:pt x="80" y="50"/>
                  </a:lnTo>
                  <a:lnTo>
                    <a:pt x="82" y="52"/>
                  </a:lnTo>
                  <a:lnTo>
                    <a:pt x="78" y="52"/>
                  </a:lnTo>
                  <a:lnTo>
                    <a:pt x="78" y="54"/>
                  </a:lnTo>
                  <a:lnTo>
                    <a:pt x="64" y="50"/>
                  </a:lnTo>
                  <a:lnTo>
                    <a:pt x="64" y="50"/>
                  </a:lnTo>
                  <a:lnTo>
                    <a:pt x="64" y="50"/>
                  </a:lnTo>
                  <a:lnTo>
                    <a:pt x="62" y="50"/>
                  </a:lnTo>
                  <a:lnTo>
                    <a:pt x="60" y="52"/>
                  </a:lnTo>
                  <a:lnTo>
                    <a:pt x="56" y="52"/>
                  </a:lnTo>
                  <a:lnTo>
                    <a:pt x="52" y="52"/>
                  </a:lnTo>
                  <a:lnTo>
                    <a:pt x="46" y="52"/>
                  </a:lnTo>
                  <a:lnTo>
                    <a:pt x="44" y="54"/>
                  </a:lnTo>
                  <a:lnTo>
                    <a:pt x="36" y="54"/>
                  </a:lnTo>
                  <a:lnTo>
                    <a:pt x="30" y="54"/>
                  </a:lnTo>
                  <a:lnTo>
                    <a:pt x="30" y="56"/>
                  </a:lnTo>
                  <a:lnTo>
                    <a:pt x="32" y="60"/>
                  </a:lnTo>
                  <a:lnTo>
                    <a:pt x="32" y="62"/>
                  </a:lnTo>
                  <a:lnTo>
                    <a:pt x="34" y="64"/>
                  </a:lnTo>
                  <a:lnTo>
                    <a:pt x="34" y="68"/>
                  </a:lnTo>
                  <a:lnTo>
                    <a:pt x="32" y="68"/>
                  </a:lnTo>
                  <a:lnTo>
                    <a:pt x="30" y="66"/>
                  </a:lnTo>
                  <a:lnTo>
                    <a:pt x="28" y="66"/>
                  </a:lnTo>
                  <a:lnTo>
                    <a:pt x="26" y="68"/>
                  </a:lnTo>
                  <a:lnTo>
                    <a:pt x="22" y="70"/>
                  </a:lnTo>
                  <a:lnTo>
                    <a:pt x="18" y="68"/>
                  </a:lnTo>
                  <a:lnTo>
                    <a:pt x="18" y="66"/>
                  </a:lnTo>
                  <a:lnTo>
                    <a:pt x="14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0" y="64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7" name="Country : Botswana"/>
            <p:cNvSpPr>
              <a:spLocks/>
            </p:cNvSpPr>
            <p:nvPr/>
          </p:nvSpPr>
          <p:spPr bwMode="auto">
            <a:xfrm>
              <a:off x="4873021" y="4608334"/>
              <a:ext cx="241636" cy="237540"/>
            </a:xfrm>
            <a:custGeom>
              <a:avLst/>
              <a:gdLst>
                <a:gd name="T0" fmla="*/ 70 w 118"/>
                <a:gd name="T1" fmla="*/ 2 h 116"/>
                <a:gd name="T2" fmla="*/ 72 w 118"/>
                <a:gd name="T3" fmla="*/ 6 h 116"/>
                <a:gd name="T4" fmla="*/ 74 w 118"/>
                <a:gd name="T5" fmla="*/ 8 h 116"/>
                <a:gd name="T6" fmla="*/ 76 w 118"/>
                <a:gd name="T7" fmla="*/ 12 h 116"/>
                <a:gd name="T8" fmla="*/ 80 w 118"/>
                <a:gd name="T9" fmla="*/ 18 h 116"/>
                <a:gd name="T10" fmla="*/ 82 w 118"/>
                <a:gd name="T11" fmla="*/ 20 h 116"/>
                <a:gd name="T12" fmla="*/ 90 w 118"/>
                <a:gd name="T13" fmla="*/ 30 h 116"/>
                <a:gd name="T14" fmla="*/ 94 w 118"/>
                <a:gd name="T15" fmla="*/ 32 h 116"/>
                <a:gd name="T16" fmla="*/ 96 w 118"/>
                <a:gd name="T17" fmla="*/ 34 h 116"/>
                <a:gd name="T18" fmla="*/ 98 w 118"/>
                <a:gd name="T19" fmla="*/ 40 h 116"/>
                <a:gd name="T20" fmla="*/ 102 w 118"/>
                <a:gd name="T21" fmla="*/ 46 h 116"/>
                <a:gd name="T22" fmla="*/ 106 w 118"/>
                <a:gd name="T23" fmla="*/ 48 h 116"/>
                <a:gd name="T24" fmla="*/ 114 w 118"/>
                <a:gd name="T25" fmla="*/ 52 h 116"/>
                <a:gd name="T26" fmla="*/ 116 w 118"/>
                <a:gd name="T27" fmla="*/ 54 h 116"/>
                <a:gd name="T28" fmla="*/ 118 w 118"/>
                <a:gd name="T29" fmla="*/ 56 h 116"/>
                <a:gd name="T30" fmla="*/ 112 w 118"/>
                <a:gd name="T31" fmla="*/ 58 h 116"/>
                <a:gd name="T32" fmla="*/ 110 w 118"/>
                <a:gd name="T33" fmla="*/ 62 h 116"/>
                <a:gd name="T34" fmla="*/ 106 w 118"/>
                <a:gd name="T35" fmla="*/ 64 h 116"/>
                <a:gd name="T36" fmla="*/ 100 w 118"/>
                <a:gd name="T37" fmla="*/ 66 h 116"/>
                <a:gd name="T38" fmla="*/ 96 w 118"/>
                <a:gd name="T39" fmla="*/ 70 h 116"/>
                <a:gd name="T40" fmla="*/ 92 w 118"/>
                <a:gd name="T41" fmla="*/ 72 h 116"/>
                <a:gd name="T42" fmla="*/ 86 w 118"/>
                <a:gd name="T43" fmla="*/ 80 h 116"/>
                <a:gd name="T44" fmla="*/ 86 w 118"/>
                <a:gd name="T45" fmla="*/ 84 h 116"/>
                <a:gd name="T46" fmla="*/ 82 w 118"/>
                <a:gd name="T47" fmla="*/ 86 h 116"/>
                <a:gd name="T48" fmla="*/ 80 w 118"/>
                <a:gd name="T49" fmla="*/ 90 h 116"/>
                <a:gd name="T50" fmla="*/ 72 w 118"/>
                <a:gd name="T51" fmla="*/ 92 h 116"/>
                <a:gd name="T52" fmla="*/ 70 w 118"/>
                <a:gd name="T53" fmla="*/ 98 h 116"/>
                <a:gd name="T54" fmla="*/ 70 w 118"/>
                <a:gd name="T55" fmla="*/ 104 h 116"/>
                <a:gd name="T56" fmla="*/ 66 w 118"/>
                <a:gd name="T57" fmla="*/ 104 h 116"/>
                <a:gd name="T58" fmla="*/ 58 w 118"/>
                <a:gd name="T59" fmla="*/ 104 h 116"/>
                <a:gd name="T60" fmla="*/ 50 w 118"/>
                <a:gd name="T61" fmla="*/ 102 h 116"/>
                <a:gd name="T62" fmla="*/ 42 w 118"/>
                <a:gd name="T63" fmla="*/ 98 h 116"/>
                <a:gd name="T64" fmla="*/ 34 w 118"/>
                <a:gd name="T65" fmla="*/ 108 h 116"/>
                <a:gd name="T66" fmla="*/ 26 w 118"/>
                <a:gd name="T67" fmla="*/ 112 h 116"/>
                <a:gd name="T68" fmla="*/ 20 w 118"/>
                <a:gd name="T69" fmla="*/ 116 h 116"/>
                <a:gd name="T70" fmla="*/ 12 w 118"/>
                <a:gd name="T71" fmla="*/ 116 h 116"/>
                <a:gd name="T72" fmla="*/ 10 w 118"/>
                <a:gd name="T73" fmla="*/ 110 h 116"/>
                <a:gd name="T74" fmla="*/ 6 w 118"/>
                <a:gd name="T75" fmla="*/ 96 h 116"/>
                <a:gd name="T76" fmla="*/ 0 w 118"/>
                <a:gd name="T77" fmla="*/ 94 h 116"/>
                <a:gd name="T78" fmla="*/ 14 w 118"/>
                <a:gd name="T79" fmla="*/ 54 h 116"/>
                <a:gd name="T80" fmla="*/ 38 w 118"/>
                <a:gd name="T81" fmla="*/ 6 h 116"/>
                <a:gd name="T82" fmla="*/ 44 w 118"/>
                <a:gd name="T83" fmla="*/ 4 h 116"/>
                <a:gd name="T84" fmla="*/ 46 w 118"/>
                <a:gd name="T85" fmla="*/ 8 h 116"/>
                <a:gd name="T86" fmla="*/ 46 w 118"/>
                <a:gd name="T87" fmla="*/ 10 h 116"/>
                <a:gd name="T88" fmla="*/ 56 w 118"/>
                <a:gd name="T89" fmla="*/ 2 h 116"/>
                <a:gd name="T90" fmla="*/ 60 w 118"/>
                <a:gd name="T91" fmla="*/ 2 h 116"/>
                <a:gd name="T92" fmla="*/ 68 w 118"/>
                <a:gd name="T9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116">
                  <a:moveTo>
                    <a:pt x="68" y="0"/>
                  </a:moveTo>
                  <a:lnTo>
                    <a:pt x="70" y="0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4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6" y="10"/>
                  </a:lnTo>
                  <a:lnTo>
                    <a:pt x="76" y="12"/>
                  </a:lnTo>
                  <a:lnTo>
                    <a:pt x="78" y="14"/>
                  </a:lnTo>
                  <a:lnTo>
                    <a:pt x="78" y="16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2" y="18"/>
                  </a:lnTo>
                  <a:lnTo>
                    <a:pt x="82" y="20"/>
                  </a:lnTo>
                  <a:lnTo>
                    <a:pt x="86" y="26"/>
                  </a:lnTo>
                  <a:lnTo>
                    <a:pt x="88" y="28"/>
                  </a:lnTo>
                  <a:lnTo>
                    <a:pt x="90" y="30"/>
                  </a:lnTo>
                  <a:lnTo>
                    <a:pt x="92" y="30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94" y="34"/>
                  </a:lnTo>
                  <a:lnTo>
                    <a:pt x="96" y="34"/>
                  </a:lnTo>
                  <a:lnTo>
                    <a:pt x="98" y="36"/>
                  </a:lnTo>
                  <a:lnTo>
                    <a:pt x="98" y="38"/>
                  </a:lnTo>
                  <a:lnTo>
                    <a:pt x="98" y="40"/>
                  </a:lnTo>
                  <a:lnTo>
                    <a:pt x="98" y="42"/>
                  </a:lnTo>
                  <a:lnTo>
                    <a:pt x="98" y="44"/>
                  </a:lnTo>
                  <a:lnTo>
                    <a:pt x="102" y="46"/>
                  </a:lnTo>
                  <a:lnTo>
                    <a:pt x="102" y="48"/>
                  </a:lnTo>
                  <a:lnTo>
                    <a:pt x="106" y="50"/>
                  </a:lnTo>
                  <a:lnTo>
                    <a:pt x="106" y="48"/>
                  </a:lnTo>
                  <a:lnTo>
                    <a:pt x="110" y="50"/>
                  </a:lnTo>
                  <a:lnTo>
                    <a:pt x="112" y="50"/>
                  </a:lnTo>
                  <a:lnTo>
                    <a:pt x="114" y="52"/>
                  </a:lnTo>
                  <a:lnTo>
                    <a:pt x="116" y="52"/>
                  </a:lnTo>
                  <a:lnTo>
                    <a:pt x="116" y="52"/>
                  </a:lnTo>
                  <a:lnTo>
                    <a:pt x="116" y="54"/>
                  </a:lnTo>
                  <a:lnTo>
                    <a:pt x="118" y="56"/>
                  </a:lnTo>
                  <a:lnTo>
                    <a:pt x="118" y="56"/>
                  </a:lnTo>
                  <a:lnTo>
                    <a:pt x="118" y="56"/>
                  </a:lnTo>
                  <a:lnTo>
                    <a:pt x="116" y="58"/>
                  </a:lnTo>
                  <a:lnTo>
                    <a:pt x="114" y="58"/>
                  </a:lnTo>
                  <a:lnTo>
                    <a:pt x="112" y="58"/>
                  </a:lnTo>
                  <a:lnTo>
                    <a:pt x="112" y="60"/>
                  </a:lnTo>
                  <a:lnTo>
                    <a:pt x="112" y="62"/>
                  </a:lnTo>
                  <a:lnTo>
                    <a:pt x="110" y="62"/>
                  </a:lnTo>
                  <a:lnTo>
                    <a:pt x="108" y="64"/>
                  </a:lnTo>
                  <a:lnTo>
                    <a:pt x="106" y="64"/>
                  </a:lnTo>
                  <a:lnTo>
                    <a:pt x="106" y="64"/>
                  </a:lnTo>
                  <a:lnTo>
                    <a:pt x="104" y="64"/>
                  </a:lnTo>
                  <a:lnTo>
                    <a:pt x="102" y="64"/>
                  </a:lnTo>
                  <a:lnTo>
                    <a:pt x="100" y="66"/>
                  </a:lnTo>
                  <a:lnTo>
                    <a:pt x="98" y="68"/>
                  </a:lnTo>
                  <a:lnTo>
                    <a:pt x="96" y="68"/>
                  </a:lnTo>
                  <a:lnTo>
                    <a:pt x="96" y="70"/>
                  </a:lnTo>
                  <a:lnTo>
                    <a:pt x="94" y="70"/>
                  </a:lnTo>
                  <a:lnTo>
                    <a:pt x="94" y="72"/>
                  </a:lnTo>
                  <a:lnTo>
                    <a:pt x="92" y="72"/>
                  </a:lnTo>
                  <a:lnTo>
                    <a:pt x="90" y="72"/>
                  </a:lnTo>
                  <a:lnTo>
                    <a:pt x="86" y="78"/>
                  </a:lnTo>
                  <a:lnTo>
                    <a:pt x="86" y="80"/>
                  </a:lnTo>
                  <a:lnTo>
                    <a:pt x="86" y="82"/>
                  </a:lnTo>
                  <a:lnTo>
                    <a:pt x="86" y="84"/>
                  </a:lnTo>
                  <a:lnTo>
                    <a:pt x="86" y="84"/>
                  </a:lnTo>
                  <a:lnTo>
                    <a:pt x="84" y="84"/>
                  </a:lnTo>
                  <a:lnTo>
                    <a:pt x="82" y="86"/>
                  </a:lnTo>
                  <a:lnTo>
                    <a:pt x="82" y="86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8"/>
                  </a:lnTo>
                  <a:lnTo>
                    <a:pt x="70" y="98"/>
                  </a:lnTo>
                  <a:lnTo>
                    <a:pt x="70" y="100"/>
                  </a:lnTo>
                  <a:lnTo>
                    <a:pt x="70" y="102"/>
                  </a:lnTo>
                  <a:lnTo>
                    <a:pt x="70" y="104"/>
                  </a:lnTo>
                  <a:lnTo>
                    <a:pt x="68" y="106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4" y="104"/>
                  </a:lnTo>
                  <a:lnTo>
                    <a:pt x="60" y="104"/>
                  </a:lnTo>
                  <a:lnTo>
                    <a:pt x="58" y="104"/>
                  </a:lnTo>
                  <a:lnTo>
                    <a:pt x="56" y="104"/>
                  </a:lnTo>
                  <a:lnTo>
                    <a:pt x="54" y="104"/>
                  </a:lnTo>
                  <a:lnTo>
                    <a:pt x="50" y="102"/>
                  </a:lnTo>
                  <a:lnTo>
                    <a:pt x="48" y="100"/>
                  </a:lnTo>
                  <a:lnTo>
                    <a:pt x="46" y="100"/>
                  </a:lnTo>
                  <a:lnTo>
                    <a:pt x="42" y="98"/>
                  </a:lnTo>
                  <a:lnTo>
                    <a:pt x="40" y="100"/>
                  </a:lnTo>
                  <a:lnTo>
                    <a:pt x="36" y="102"/>
                  </a:lnTo>
                  <a:lnTo>
                    <a:pt x="34" y="108"/>
                  </a:lnTo>
                  <a:lnTo>
                    <a:pt x="32" y="110"/>
                  </a:lnTo>
                  <a:lnTo>
                    <a:pt x="28" y="112"/>
                  </a:lnTo>
                  <a:lnTo>
                    <a:pt x="26" y="112"/>
                  </a:lnTo>
                  <a:lnTo>
                    <a:pt x="24" y="114"/>
                  </a:lnTo>
                  <a:lnTo>
                    <a:pt x="22" y="116"/>
                  </a:lnTo>
                  <a:lnTo>
                    <a:pt x="20" y="116"/>
                  </a:lnTo>
                  <a:lnTo>
                    <a:pt x="16" y="116"/>
                  </a:lnTo>
                  <a:lnTo>
                    <a:pt x="14" y="116"/>
                  </a:lnTo>
                  <a:lnTo>
                    <a:pt x="12" y="116"/>
                  </a:lnTo>
                  <a:lnTo>
                    <a:pt x="8" y="116"/>
                  </a:lnTo>
                  <a:lnTo>
                    <a:pt x="8" y="114"/>
                  </a:lnTo>
                  <a:lnTo>
                    <a:pt x="10" y="110"/>
                  </a:lnTo>
                  <a:lnTo>
                    <a:pt x="10" y="106"/>
                  </a:lnTo>
                  <a:lnTo>
                    <a:pt x="6" y="100"/>
                  </a:lnTo>
                  <a:lnTo>
                    <a:pt x="6" y="96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4" y="54"/>
                  </a:lnTo>
                  <a:lnTo>
                    <a:pt x="14" y="54"/>
                  </a:lnTo>
                  <a:lnTo>
                    <a:pt x="16" y="8"/>
                  </a:lnTo>
                  <a:lnTo>
                    <a:pt x="26" y="8"/>
                  </a:lnTo>
                  <a:lnTo>
                    <a:pt x="38" y="6"/>
                  </a:lnTo>
                  <a:lnTo>
                    <a:pt x="42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6" y="6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50" y="8"/>
                  </a:lnTo>
                  <a:lnTo>
                    <a:pt x="54" y="4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8" name="Country : Benin"/>
            <p:cNvSpPr>
              <a:spLocks/>
            </p:cNvSpPr>
            <p:nvPr/>
          </p:nvSpPr>
          <p:spPr bwMode="auto">
            <a:xfrm>
              <a:off x="4402037" y="3813804"/>
              <a:ext cx="81910" cy="167916"/>
            </a:xfrm>
            <a:custGeom>
              <a:avLst/>
              <a:gdLst>
                <a:gd name="T0" fmla="*/ 20 w 40"/>
                <a:gd name="T1" fmla="*/ 6 h 82"/>
                <a:gd name="T2" fmla="*/ 14 w 40"/>
                <a:gd name="T3" fmla="*/ 10 h 82"/>
                <a:gd name="T4" fmla="*/ 10 w 40"/>
                <a:gd name="T5" fmla="*/ 10 h 82"/>
                <a:gd name="T6" fmla="*/ 6 w 40"/>
                <a:gd name="T7" fmla="*/ 14 h 82"/>
                <a:gd name="T8" fmla="*/ 6 w 40"/>
                <a:gd name="T9" fmla="*/ 18 h 82"/>
                <a:gd name="T10" fmla="*/ 0 w 40"/>
                <a:gd name="T11" fmla="*/ 22 h 82"/>
                <a:gd name="T12" fmla="*/ 4 w 40"/>
                <a:gd name="T13" fmla="*/ 26 h 82"/>
                <a:gd name="T14" fmla="*/ 8 w 40"/>
                <a:gd name="T15" fmla="*/ 30 h 82"/>
                <a:gd name="T16" fmla="*/ 12 w 40"/>
                <a:gd name="T17" fmla="*/ 42 h 82"/>
                <a:gd name="T18" fmla="*/ 12 w 40"/>
                <a:gd name="T19" fmla="*/ 46 h 82"/>
                <a:gd name="T20" fmla="*/ 10 w 40"/>
                <a:gd name="T21" fmla="*/ 52 h 82"/>
                <a:gd name="T22" fmla="*/ 10 w 40"/>
                <a:gd name="T23" fmla="*/ 68 h 82"/>
                <a:gd name="T24" fmla="*/ 12 w 40"/>
                <a:gd name="T25" fmla="*/ 76 h 82"/>
                <a:gd name="T26" fmla="*/ 12 w 40"/>
                <a:gd name="T27" fmla="*/ 80 h 82"/>
                <a:gd name="T28" fmla="*/ 26 w 40"/>
                <a:gd name="T29" fmla="*/ 78 h 82"/>
                <a:gd name="T30" fmla="*/ 26 w 40"/>
                <a:gd name="T31" fmla="*/ 76 h 82"/>
                <a:gd name="T32" fmla="*/ 26 w 40"/>
                <a:gd name="T33" fmla="*/ 68 h 82"/>
                <a:gd name="T34" fmla="*/ 26 w 40"/>
                <a:gd name="T35" fmla="*/ 60 h 82"/>
                <a:gd name="T36" fmla="*/ 26 w 40"/>
                <a:gd name="T37" fmla="*/ 58 h 82"/>
                <a:gd name="T38" fmla="*/ 26 w 40"/>
                <a:gd name="T39" fmla="*/ 56 h 82"/>
                <a:gd name="T40" fmla="*/ 26 w 40"/>
                <a:gd name="T41" fmla="*/ 52 h 82"/>
                <a:gd name="T42" fmla="*/ 26 w 40"/>
                <a:gd name="T43" fmla="*/ 48 h 82"/>
                <a:gd name="T44" fmla="*/ 26 w 40"/>
                <a:gd name="T45" fmla="*/ 44 h 82"/>
                <a:gd name="T46" fmla="*/ 30 w 40"/>
                <a:gd name="T47" fmla="*/ 42 h 82"/>
                <a:gd name="T48" fmla="*/ 32 w 40"/>
                <a:gd name="T49" fmla="*/ 40 h 82"/>
                <a:gd name="T50" fmla="*/ 34 w 40"/>
                <a:gd name="T51" fmla="*/ 34 h 82"/>
                <a:gd name="T52" fmla="*/ 38 w 40"/>
                <a:gd name="T53" fmla="*/ 34 h 82"/>
                <a:gd name="T54" fmla="*/ 36 w 40"/>
                <a:gd name="T55" fmla="*/ 30 h 82"/>
                <a:gd name="T56" fmla="*/ 38 w 40"/>
                <a:gd name="T57" fmla="*/ 26 h 82"/>
                <a:gd name="T58" fmla="*/ 40 w 40"/>
                <a:gd name="T59" fmla="*/ 24 h 82"/>
                <a:gd name="T60" fmla="*/ 40 w 40"/>
                <a:gd name="T61" fmla="*/ 18 h 82"/>
                <a:gd name="T62" fmla="*/ 36 w 40"/>
                <a:gd name="T63" fmla="*/ 12 h 82"/>
                <a:gd name="T64" fmla="*/ 36 w 40"/>
                <a:gd name="T65" fmla="*/ 10 h 82"/>
                <a:gd name="T66" fmla="*/ 30 w 40"/>
                <a:gd name="T67" fmla="*/ 6 h 82"/>
                <a:gd name="T68" fmla="*/ 24 w 40"/>
                <a:gd name="T69" fmla="*/ 0 h 82"/>
                <a:gd name="T70" fmla="*/ 24 w 40"/>
                <a:gd name="T71" fmla="*/ 2 h 82"/>
                <a:gd name="T72" fmla="*/ 20 w 40"/>
                <a:gd name="T7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" h="82">
                  <a:moveTo>
                    <a:pt x="20" y="4"/>
                  </a:moveTo>
                  <a:lnTo>
                    <a:pt x="20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2" y="26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30"/>
                  </a:lnTo>
                  <a:lnTo>
                    <a:pt x="10" y="36"/>
                  </a:lnTo>
                  <a:lnTo>
                    <a:pt x="12" y="42"/>
                  </a:lnTo>
                  <a:lnTo>
                    <a:pt x="12" y="44"/>
                  </a:lnTo>
                  <a:lnTo>
                    <a:pt x="12" y="46"/>
                  </a:lnTo>
                  <a:lnTo>
                    <a:pt x="12" y="50"/>
                  </a:lnTo>
                  <a:lnTo>
                    <a:pt x="10" y="52"/>
                  </a:lnTo>
                  <a:lnTo>
                    <a:pt x="10" y="54"/>
                  </a:lnTo>
                  <a:lnTo>
                    <a:pt x="10" y="68"/>
                  </a:lnTo>
                  <a:lnTo>
                    <a:pt x="12" y="72"/>
                  </a:lnTo>
                  <a:lnTo>
                    <a:pt x="12" y="76"/>
                  </a:lnTo>
                  <a:lnTo>
                    <a:pt x="12" y="78"/>
                  </a:lnTo>
                  <a:lnTo>
                    <a:pt x="12" y="80"/>
                  </a:lnTo>
                  <a:lnTo>
                    <a:pt x="18" y="82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26" y="76"/>
                  </a:lnTo>
                  <a:lnTo>
                    <a:pt x="26" y="70"/>
                  </a:lnTo>
                  <a:lnTo>
                    <a:pt x="26" y="68"/>
                  </a:lnTo>
                  <a:lnTo>
                    <a:pt x="26" y="66"/>
                  </a:lnTo>
                  <a:lnTo>
                    <a:pt x="26" y="60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6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2"/>
                  </a:lnTo>
                  <a:lnTo>
                    <a:pt x="26" y="50"/>
                  </a:lnTo>
                  <a:lnTo>
                    <a:pt x="26" y="48"/>
                  </a:lnTo>
                  <a:lnTo>
                    <a:pt x="26" y="46"/>
                  </a:lnTo>
                  <a:lnTo>
                    <a:pt x="26" y="44"/>
                  </a:lnTo>
                  <a:lnTo>
                    <a:pt x="28" y="44"/>
                  </a:lnTo>
                  <a:lnTo>
                    <a:pt x="30" y="42"/>
                  </a:lnTo>
                  <a:lnTo>
                    <a:pt x="32" y="42"/>
                  </a:lnTo>
                  <a:lnTo>
                    <a:pt x="32" y="40"/>
                  </a:lnTo>
                  <a:lnTo>
                    <a:pt x="34" y="36"/>
                  </a:lnTo>
                  <a:lnTo>
                    <a:pt x="34" y="34"/>
                  </a:lnTo>
                  <a:lnTo>
                    <a:pt x="36" y="34"/>
                  </a:lnTo>
                  <a:lnTo>
                    <a:pt x="38" y="34"/>
                  </a:lnTo>
                  <a:lnTo>
                    <a:pt x="38" y="32"/>
                  </a:lnTo>
                  <a:lnTo>
                    <a:pt x="36" y="30"/>
                  </a:lnTo>
                  <a:lnTo>
                    <a:pt x="36" y="28"/>
                  </a:lnTo>
                  <a:lnTo>
                    <a:pt x="38" y="26"/>
                  </a:lnTo>
                  <a:lnTo>
                    <a:pt x="40" y="26"/>
                  </a:lnTo>
                  <a:lnTo>
                    <a:pt x="40" y="24"/>
                  </a:lnTo>
                  <a:lnTo>
                    <a:pt x="40" y="20"/>
                  </a:lnTo>
                  <a:lnTo>
                    <a:pt x="40" y="18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4" y="6"/>
                  </a:lnTo>
                  <a:lnTo>
                    <a:pt x="30" y="6"/>
                  </a:lnTo>
                  <a:lnTo>
                    <a:pt x="28" y="2"/>
                  </a:lnTo>
                  <a:lnTo>
                    <a:pt x="24" y="0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0" y="4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5" name="Country : Angola"/>
            <p:cNvSpPr>
              <a:spLocks/>
            </p:cNvSpPr>
            <p:nvPr/>
          </p:nvSpPr>
          <p:spPr bwMode="auto">
            <a:xfrm>
              <a:off x="4668245" y="4297075"/>
              <a:ext cx="323546" cy="319450"/>
            </a:xfrm>
            <a:custGeom>
              <a:avLst/>
              <a:gdLst>
                <a:gd name="T0" fmla="*/ 142 w 158"/>
                <a:gd name="T1" fmla="*/ 146 h 156"/>
                <a:gd name="T2" fmla="*/ 136 w 158"/>
                <a:gd name="T3" fmla="*/ 140 h 156"/>
                <a:gd name="T4" fmla="*/ 130 w 158"/>
                <a:gd name="T5" fmla="*/ 134 h 156"/>
                <a:gd name="T6" fmla="*/ 156 w 158"/>
                <a:gd name="T7" fmla="*/ 90 h 156"/>
                <a:gd name="T8" fmla="*/ 156 w 158"/>
                <a:gd name="T9" fmla="*/ 80 h 156"/>
                <a:gd name="T10" fmla="*/ 156 w 158"/>
                <a:gd name="T11" fmla="*/ 66 h 156"/>
                <a:gd name="T12" fmla="*/ 152 w 158"/>
                <a:gd name="T13" fmla="*/ 66 h 156"/>
                <a:gd name="T14" fmla="*/ 146 w 158"/>
                <a:gd name="T15" fmla="*/ 68 h 156"/>
                <a:gd name="T16" fmla="*/ 138 w 158"/>
                <a:gd name="T17" fmla="*/ 66 h 156"/>
                <a:gd name="T18" fmla="*/ 134 w 158"/>
                <a:gd name="T19" fmla="*/ 68 h 156"/>
                <a:gd name="T20" fmla="*/ 134 w 158"/>
                <a:gd name="T21" fmla="*/ 62 h 156"/>
                <a:gd name="T22" fmla="*/ 134 w 158"/>
                <a:gd name="T23" fmla="*/ 56 h 156"/>
                <a:gd name="T24" fmla="*/ 134 w 158"/>
                <a:gd name="T25" fmla="*/ 50 h 156"/>
                <a:gd name="T26" fmla="*/ 130 w 158"/>
                <a:gd name="T27" fmla="*/ 46 h 156"/>
                <a:gd name="T28" fmla="*/ 128 w 158"/>
                <a:gd name="T29" fmla="*/ 42 h 156"/>
                <a:gd name="T30" fmla="*/ 128 w 158"/>
                <a:gd name="T31" fmla="*/ 32 h 156"/>
                <a:gd name="T32" fmla="*/ 128 w 158"/>
                <a:gd name="T33" fmla="*/ 26 h 156"/>
                <a:gd name="T34" fmla="*/ 130 w 158"/>
                <a:gd name="T35" fmla="*/ 18 h 156"/>
                <a:gd name="T36" fmla="*/ 116 w 158"/>
                <a:gd name="T37" fmla="*/ 12 h 156"/>
                <a:gd name="T38" fmla="*/ 98 w 158"/>
                <a:gd name="T39" fmla="*/ 18 h 156"/>
                <a:gd name="T40" fmla="*/ 98 w 158"/>
                <a:gd name="T41" fmla="*/ 26 h 156"/>
                <a:gd name="T42" fmla="*/ 80 w 158"/>
                <a:gd name="T43" fmla="*/ 26 h 156"/>
                <a:gd name="T44" fmla="*/ 72 w 158"/>
                <a:gd name="T45" fmla="*/ 22 h 156"/>
                <a:gd name="T46" fmla="*/ 68 w 158"/>
                <a:gd name="T47" fmla="*/ 16 h 156"/>
                <a:gd name="T48" fmla="*/ 66 w 158"/>
                <a:gd name="T49" fmla="*/ 8 h 156"/>
                <a:gd name="T50" fmla="*/ 66 w 158"/>
                <a:gd name="T51" fmla="*/ 2 h 156"/>
                <a:gd name="T52" fmla="*/ 44 w 158"/>
                <a:gd name="T53" fmla="*/ 0 h 156"/>
                <a:gd name="T54" fmla="*/ 30 w 158"/>
                <a:gd name="T55" fmla="*/ 0 h 156"/>
                <a:gd name="T56" fmla="*/ 20 w 158"/>
                <a:gd name="T57" fmla="*/ 0 h 156"/>
                <a:gd name="T58" fmla="*/ 14 w 158"/>
                <a:gd name="T59" fmla="*/ 2 h 156"/>
                <a:gd name="T60" fmla="*/ 10 w 158"/>
                <a:gd name="T61" fmla="*/ 4 h 156"/>
                <a:gd name="T62" fmla="*/ 18 w 158"/>
                <a:gd name="T63" fmla="*/ 24 h 156"/>
                <a:gd name="T64" fmla="*/ 20 w 158"/>
                <a:gd name="T65" fmla="*/ 42 h 156"/>
                <a:gd name="T66" fmla="*/ 26 w 158"/>
                <a:gd name="T67" fmla="*/ 60 h 156"/>
                <a:gd name="T68" fmla="*/ 24 w 158"/>
                <a:gd name="T69" fmla="*/ 84 h 156"/>
                <a:gd name="T70" fmla="*/ 10 w 158"/>
                <a:gd name="T71" fmla="*/ 98 h 156"/>
                <a:gd name="T72" fmla="*/ 4 w 158"/>
                <a:gd name="T73" fmla="*/ 116 h 156"/>
                <a:gd name="T74" fmla="*/ 0 w 158"/>
                <a:gd name="T75" fmla="*/ 134 h 156"/>
                <a:gd name="T76" fmla="*/ 0 w 158"/>
                <a:gd name="T77" fmla="*/ 146 h 156"/>
                <a:gd name="T78" fmla="*/ 4 w 158"/>
                <a:gd name="T79" fmla="*/ 144 h 156"/>
                <a:gd name="T80" fmla="*/ 10 w 158"/>
                <a:gd name="T81" fmla="*/ 144 h 156"/>
                <a:gd name="T82" fmla="*/ 18 w 158"/>
                <a:gd name="T83" fmla="*/ 142 h 156"/>
                <a:gd name="T84" fmla="*/ 22 w 158"/>
                <a:gd name="T85" fmla="*/ 142 h 156"/>
                <a:gd name="T86" fmla="*/ 24 w 158"/>
                <a:gd name="T87" fmla="*/ 144 h 156"/>
                <a:gd name="T88" fmla="*/ 32 w 158"/>
                <a:gd name="T89" fmla="*/ 146 h 156"/>
                <a:gd name="T90" fmla="*/ 84 w 158"/>
                <a:gd name="T91" fmla="*/ 146 h 156"/>
                <a:gd name="T92" fmla="*/ 88 w 158"/>
                <a:gd name="T93" fmla="*/ 152 h 156"/>
                <a:gd name="T94" fmla="*/ 94 w 158"/>
                <a:gd name="T95" fmla="*/ 152 h 156"/>
                <a:gd name="T96" fmla="*/ 104 w 158"/>
                <a:gd name="T97" fmla="*/ 152 h 156"/>
                <a:gd name="T98" fmla="*/ 108 w 158"/>
                <a:gd name="T99" fmla="*/ 152 h 156"/>
                <a:gd name="T100" fmla="*/ 116 w 158"/>
                <a:gd name="T101" fmla="*/ 154 h 156"/>
                <a:gd name="T102" fmla="*/ 120 w 158"/>
                <a:gd name="T103" fmla="*/ 154 h 156"/>
                <a:gd name="T104" fmla="*/ 124 w 158"/>
                <a:gd name="T105" fmla="*/ 156 h 156"/>
                <a:gd name="T106" fmla="*/ 146 w 158"/>
                <a:gd name="T107" fmla="*/ 1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8" h="156">
                  <a:moveTo>
                    <a:pt x="146" y="150"/>
                  </a:moveTo>
                  <a:lnTo>
                    <a:pt x="146" y="148"/>
                  </a:lnTo>
                  <a:lnTo>
                    <a:pt x="144" y="148"/>
                  </a:lnTo>
                  <a:lnTo>
                    <a:pt x="142" y="146"/>
                  </a:lnTo>
                  <a:lnTo>
                    <a:pt x="142" y="144"/>
                  </a:lnTo>
                  <a:lnTo>
                    <a:pt x="140" y="144"/>
                  </a:lnTo>
                  <a:lnTo>
                    <a:pt x="138" y="142"/>
                  </a:lnTo>
                  <a:lnTo>
                    <a:pt x="136" y="140"/>
                  </a:lnTo>
                  <a:lnTo>
                    <a:pt x="134" y="138"/>
                  </a:lnTo>
                  <a:lnTo>
                    <a:pt x="132" y="138"/>
                  </a:lnTo>
                  <a:lnTo>
                    <a:pt x="132" y="136"/>
                  </a:lnTo>
                  <a:lnTo>
                    <a:pt x="130" y="134"/>
                  </a:lnTo>
                  <a:lnTo>
                    <a:pt x="128" y="132"/>
                  </a:lnTo>
                  <a:lnTo>
                    <a:pt x="130" y="90"/>
                  </a:lnTo>
                  <a:lnTo>
                    <a:pt x="156" y="90"/>
                  </a:lnTo>
                  <a:lnTo>
                    <a:pt x="156" y="90"/>
                  </a:lnTo>
                  <a:lnTo>
                    <a:pt x="156" y="86"/>
                  </a:lnTo>
                  <a:lnTo>
                    <a:pt x="158" y="84"/>
                  </a:lnTo>
                  <a:lnTo>
                    <a:pt x="158" y="82"/>
                  </a:lnTo>
                  <a:lnTo>
                    <a:pt x="156" y="80"/>
                  </a:lnTo>
                  <a:lnTo>
                    <a:pt x="156" y="78"/>
                  </a:lnTo>
                  <a:lnTo>
                    <a:pt x="156" y="72"/>
                  </a:lnTo>
                  <a:lnTo>
                    <a:pt x="156" y="68"/>
                  </a:lnTo>
                  <a:lnTo>
                    <a:pt x="156" y="66"/>
                  </a:lnTo>
                  <a:lnTo>
                    <a:pt x="156" y="66"/>
                  </a:lnTo>
                  <a:lnTo>
                    <a:pt x="156" y="66"/>
                  </a:lnTo>
                  <a:lnTo>
                    <a:pt x="154" y="66"/>
                  </a:lnTo>
                  <a:lnTo>
                    <a:pt x="152" y="66"/>
                  </a:lnTo>
                  <a:lnTo>
                    <a:pt x="150" y="68"/>
                  </a:lnTo>
                  <a:lnTo>
                    <a:pt x="148" y="68"/>
                  </a:lnTo>
                  <a:lnTo>
                    <a:pt x="148" y="68"/>
                  </a:lnTo>
                  <a:lnTo>
                    <a:pt x="146" y="68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0" y="66"/>
                  </a:lnTo>
                  <a:lnTo>
                    <a:pt x="138" y="66"/>
                  </a:lnTo>
                  <a:lnTo>
                    <a:pt x="138" y="66"/>
                  </a:lnTo>
                  <a:lnTo>
                    <a:pt x="136" y="66"/>
                  </a:lnTo>
                  <a:lnTo>
                    <a:pt x="136" y="68"/>
                  </a:lnTo>
                  <a:lnTo>
                    <a:pt x="134" y="68"/>
                  </a:lnTo>
                  <a:lnTo>
                    <a:pt x="134" y="66"/>
                  </a:lnTo>
                  <a:lnTo>
                    <a:pt x="134" y="64"/>
                  </a:lnTo>
                  <a:lnTo>
                    <a:pt x="134" y="64"/>
                  </a:lnTo>
                  <a:lnTo>
                    <a:pt x="134" y="62"/>
                  </a:lnTo>
                  <a:lnTo>
                    <a:pt x="136" y="62"/>
                  </a:lnTo>
                  <a:lnTo>
                    <a:pt x="134" y="60"/>
                  </a:lnTo>
                  <a:lnTo>
                    <a:pt x="134" y="58"/>
                  </a:lnTo>
                  <a:lnTo>
                    <a:pt x="134" y="56"/>
                  </a:lnTo>
                  <a:lnTo>
                    <a:pt x="134" y="56"/>
                  </a:lnTo>
                  <a:lnTo>
                    <a:pt x="132" y="54"/>
                  </a:lnTo>
                  <a:lnTo>
                    <a:pt x="132" y="52"/>
                  </a:lnTo>
                  <a:lnTo>
                    <a:pt x="134" y="50"/>
                  </a:lnTo>
                  <a:lnTo>
                    <a:pt x="132" y="50"/>
                  </a:lnTo>
                  <a:lnTo>
                    <a:pt x="132" y="48"/>
                  </a:lnTo>
                  <a:lnTo>
                    <a:pt x="132" y="48"/>
                  </a:lnTo>
                  <a:lnTo>
                    <a:pt x="130" y="46"/>
                  </a:lnTo>
                  <a:lnTo>
                    <a:pt x="130" y="46"/>
                  </a:lnTo>
                  <a:lnTo>
                    <a:pt x="130" y="44"/>
                  </a:lnTo>
                  <a:lnTo>
                    <a:pt x="130" y="42"/>
                  </a:lnTo>
                  <a:lnTo>
                    <a:pt x="128" y="42"/>
                  </a:lnTo>
                  <a:lnTo>
                    <a:pt x="130" y="40"/>
                  </a:lnTo>
                  <a:lnTo>
                    <a:pt x="130" y="34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30" y="32"/>
                  </a:lnTo>
                  <a:lnTo>
                    <a:pt x="130" y="30"/>
                  </a:lnTo>
                  <a:lnTo>
                    <a:pt x="128" y="28"/>
                  </a:lnTo>
                  <a:lnTo>
                    <a:pt x="128" y="26"/>
                  </a:lnTo>
                  <a:lnTo>
                    <a:pt x="130" y="24"/>
                  </a:lnTo>
                  <a:lnTo>
                    <a:pt x="130" y="22"/>
                  </a:lnTo>
                  <a:lnTo>
                    <a:pt x="130" y="20"/>
                  </a:lnTo>
                  <a:lnTo>
                    <a:pt x="130" y="18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6" y="14"/>
                  </a:lnTo>
                  <a:lnTo>
                    <a:pt x="116" y="12"/>
                  </a:lnTo>
                  <a:lnTo>
                    <a:pt x="112" y="12"/>
                  </a:lnTo>
                  <a:lnTo>
                    <a:pt x="112" y="14"/>
                  </a:lnTo>
                  <a:lnTo>
                    <a:pt x="100" y="14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6" y="20"/>
                  </a:lnTo>
                  <a:lnTo>
                    <a:pt x="98" y="22"/>
                  </a:lnTo>
                  <a:lnTo>
                    <a:pt x="98" y="26"/>
                  </a:lnTo>
                  <a:lnTo>
                    <a:pt x="88" y="26"/>
                  </a:lnTo>
                  <a:lnTo>
                    <a:pt x="86" y="28"/>
                  </a:lnTo>
                  <a:lnTo>
                    <a:pt x="82" y="28"/>
                  </a:lnTo>
                  <a:lnTo>
                    <a:pt x="80" y="26"/>
                  </a:lnTo>
                  <a:lnTo>
                    <a:pt x="78" y="28"/>
                  </a:lnTo>
                  <a:lnTo>
                    <a:pt x="74" y="28"/>
                  </a:lnTo>
                  <a:lnTo>
                    <a:pt x="74" y="26"/>
                  </a:lnTo>
                  <a:lnTo>
                    <a:pt x="72" y="22"/>
                  </a:lnTo>
                  <a:lnTo>
                    <a:pt x="72" y="20"/>
                  </a:lnTo>
                  <a:lnTo>
                    <a:pt x="70" y="18"/>
                  </a:lnTo>
                  <a:lnTo>
                    <a:pt x="68" y="18"/>
                  </a:lnTo>
                  <a:lnTo>
                    <a:pt x="68" y="16"/>
                  </a:lnTo>
                  <a:lnTo>
                    <a:pt x="68" y="14"/>
                  </a:lnTo>
                  <a:lnTo>
                    <a:pt x="68" y="12"/>
                  </a:lnTo>
                  <a:lnTo>
                    <a:pt x="66" y="10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0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0" y="4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8" y="14"/>
                  </a:lnTo>
                  <a:lnTo>
                    <a:pt x="18" y="24"/>
                  </a:lnTo>
                  <a:lnTo>
                    <a:pt x="22" y="30"/>
                  </a:lnTo>
                  <a:lnTo>
                    <a:pt x="22" y="36"/>
                  </a:lnTo>
                  <a:lnTo>
                    <a:pt x="18" y="40"/>
                  </a:lnTo>
                  <a:lnTo>
                    <a:pt x="20" y="42"/>
                  </a:lnTo>
                  <a:lnTo>
                    <a:pt x="20" y="46"/>
                  </a:lnTo>
                  <a:lnTo>
                    <a:pt x="22" y="48"/>
                  </a:lnTo>
                  <a:lnTo>
                    <a:pt x="22" y="52"/>
                  </a:lnTo>
                  <a:lnTo>
                    <a:pt x="26" y="60"/>
                  </a:lnTo>
                  <a:lnTo>
                    <a:pt x="26" y="62"/>
                  </a:lnTo>
                  <a:lnTo>
                    <a:pt x="28" y="64"/>
                  </a:lnTo>
                  <a:lnTo>
                    <a:pt x="28" y="74"/>
                  </a:lnTo>
                  <a:lnTo>
                    <a:pt x="24" y="84"/>
                  </a:lnTo>
                  <a:lnTo>
                    <a:pt x="22" y="84"/>
                  </a:lnTo>
                  <a:lnTo>
                    <a:pt x="16" y="88"/>
                  </a:lnTo>
                  <a:lnTo>
                    <a:pt x="16" y="92"/>
                  </a:lnTo>
                  <a:lnTo>
                    <a:pt x="10" y="98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12"/>
                  </a:lnTo>
                  <a:lnTo>
                    <a:pt x="4" y="116"/>
                  </a:lnTo>
                  <a:lnTo>
                    <a:pt x="4" y="122"/>
                  </a:lnTo>
                  <a:lnTo>
                    <a:pt x="0" y="126"/>
                  </a:lnTo>
                  <a:lnTo>
                    <a:pt x="0" y="130"/>
                  </a:lnTo>
                  <a:lnTo>
                    <a:pt x="0" y="134"/>
                  </a:lnTo>
                  <a:lnTo>
                    <a:pt x="0" y="140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46"/>
                  </a:lnTo>
                  <a:lnTo>
                    <a:pt x="2" y="146"/>
                  </a:lnTo>
                  <a:lnTo>
                    <a:pt x="4" y="146"/>
                  </a:lnTo>
                  <a:lnTo>
                    <a:pt x="4" y="144"/>
                  </a:lnTo>
                  <a:lnTo>
                    <a:pt x="4" y="144"/>
                  </a:lnTo>
                  <a:lnTo>
                    <a:pt x="8" y="144"/>
                  </a:lnTo>
                  <a:lnTo>
                    <a:pt x="10" y="146"/>
                  </a:lnTo>
                  <a:lnTo>
                    <a:pt x="10" y="144"/>
                  </a:lnTo>
                  <a:lnTo>
                    <a:pt x="10" y="144"/>
                  </a:lnTo>
                  <a:lnTo>
                    <a:pt x="14" y="140"/>
                  </a:lnTo>
                  <a:lnTo>
                    <a:pt x="16" y="140"/>
                  </a:lnTo>
                  <a:lnTo>
                    <a:pt x="18" y="142"/>
                  </a:lnTo>
                  <a:lnTo>
                    <a:pt x="18" y="142"/>
                  </a:lnTo>
                  <a:lnTo>
                    <a:pt x="20" y="142"/>
                  </a:lnTo>
                  <a:lnTo>
                    <a:pt x="20" y="140"/>
                  </a:lnTo>
                  <a:lnTo>
                    <a:pt x="22" y="142"/>
                  </a:lnTo>
                  <a:lnTo>
                    <a:pt x="22" y="142"/>
                  </a:lnTo>
                  <a:lnTo>
                    <a:pt x="24" y="142"/>
                  </a:lnTo>
                  <a:lnTo>
                    <a:pt x="24" y="144"/>
                  </a:lnTo>
                  <a:lnTo>
                    <a:pt x="24" y="144"/>
                  </a:lnTo>
                  <a:lnTo>
                    <a:pt x="26" y="146"/>
                  </a:lnTo>
                  <a:lnTo>
                    <a:pt x="30" y="148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34" y="146"/>
                  </a:lnTo>
                  <a:lnTo>
                    <a:pt x="36" y="146"/>
                  </a:lnTo>
                  <a:lnTo>
                    <a:pt x="36" y="146"/>
                  </a:lnTo>
                  <a:lnTo>
                    <a:pt x="84" y="146"/>
                  </a:lnTo>
                  <a:lnTo>
                    <a:pt x="84" y="146"/>
                  </a:lnTo>
                  <a:lnTo>
                    <a:pt x="86" y="150"/>
                  </a:lnTo>
                  <a:lnTo>
                    <a:pt x="86" y="150"/>
                  </a:lnTo>
                  <a:lnTo>
                    <a:pt x="88" y="152"/>
                  </a:lnTo>
                  <a:lnTo>
                    <a:pt x="92" y="152"/>
                  </a:lnTo>
                  <a:lnTo>
                    <a:pt x="94" y="152"/>
                  </a:lnTo>
                  <a:lnTo>
                    <a:pt x="94" y="152"/>
                  </a:lnTo>
                  <a:lnTo>
                    <a:pt x="94" y="152"/>
                  </a:lnTo>
                  <a:lnTo>
                    <a:pt x="96" y="154"/>
                  </a:lnTo>
                  <a:lnTo>
                    <a:pt x="98" y="152"/>
                  </a:lnTo>
                  <a:lnTo>
                    <a:pt x="100" y="152"/>
                  </a:lnTo>
                  <a:lnTo>
                    <a:pt x="104" y="152"/>
                  </a:lnTo>
                  <a:lnTo>
                    <a:pt x="106" y="152"/>
                  </a:lnTo>
                  <a:lnTo>
                    <a:pt x="106" y="150"/>
                  </a:lnTo>
                  <a:lnTo>
                    <a:pt x="106" y="152"/>
                  </a:lnTo>
                  <a:lnTo>
                    <a:pt x="108" y="152"/>
                  </a:lnTo>
                  <a:lnTo>
                    <a:pt x="110" y="154"/>
                  </a:lnTo>
                  <a:lnTo>
                    <a:pt x="112" y="154"/>
                  </a:lnTo>
                  <a:lnTo>
                    <a:pt x="116" y="154"/>
                  </a:lnTo>
                  <a:lnTo>
                    <a:pt x="116" y="154"/>
                  </a:lnTo>
                  <a:lnTo>
                    <a:pt x="116" y="154"/>
                  </a:lnTo>
                  <a:lnTo>
                    <a:pt x="118" y="154"/>
                  </a:lnTo>
                  <a:lnTo>
                    <a:pt x="120" y="154"/>
                  </a:lnTo>
                  <a:lnTo>
                    <a:pt x="120" y="154"/>
                  </a:lnTo>
                  <a:lnTo>
                    <a:pt x="122" y="154"/>
                  </a:lnTo>
                  <a:lnTo>
                    <a:pt x="122" y="154"/>
                  </a:lnTo>
                  <a:lnTo>
                    <a:pt x="122" y="154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6" y="156"/>
                  </a:lnTo>
                  <a:lnTo>
                    <a:pt x="126" y="156"/>
                  </a:lnTo>
                  <a:lnTo>
                    <a:pt x="146" y="1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3" name="Country : Algeria"/>
            <p:cNvSpPr>
              <a:spLocks/>
            </p:cNvSpPr>
            <p:nvPr/>
          </p:nvSpPr>
          <p:spPr bwMode="auto">
            <a:xfrm>
              <a:off x="4160401" y="3142139"/>
              <a:ext cx="516035" cy="499653"/>
            </a:xfrm>
            <a:custGeom>
              <a:avLst/>
              <a:gdLst>
                <a:gd name="T0" fmla="*/ 250 w 252"/>
                <a:gd name="T1" fmla="*/ 186 h 244"/>
                <a:gd name="T2" fmla="*/ 244 w 252"/>
                <a:gd name="T3" fmla="*/ 176 h 244"/>
                <a:gd name="T4" fmla="*/ 232 w 252"/>
                <a:gd name="T5" fmla="*/ 174 h 244"/>
                <a:gd name="T6" fmla="*/ 228 w 252"/>
                <a:gd name="T7" fmla="*/ 168 h 244"/>
                <a:gd name="T8" fmla="*/ 228 w 252"/>
                <a:gd name="T9" fmla="*/ 160 h 244"/>
                <a:gd name="T10" fmla="*/ 222 w 252"/>
                <a:gd name="T11" fmla="*/ 152 h 244"/>
                <a:gd name="T12" fmla="*/ 222 w 252"/>
                <a:gd name="T13" fmla="*/ 146 h 244"/>
                <a:gd name="T14" fmla="*/ 226 w 252"/>
                <a:gd name="T15" fmla="*/ 138 h 244"/>
                <a:gd name="T16" fmla="*/ 226 w 252"/>
                <a:gd name="T17" fmla="*/ 128 h 244"/>
                <a:gd name="T18" fmla="*/ 224 w 252"/>
                <a:gd name="T19" fmla="*/ 116 h 244"/>
                <a:gd name="T20" fmla="*/ 222 w 252"/>
                <a:gd name="T21" fmla="*/ 100 h 244"/>
                <a:gd name="T22" fmla="*/ 222 w 252"/>
                <a:gd name="T23" fmla="*/ 94 h 244"/>
                <a:gd name="T24" fmla="*/ 208 w 252"/>
                <a:gd name="T25" fmla="*/ 66 h 244"/>
                <a:gd name="T26" fmla="*/ 204 w 252"/>
                <a:gd name="T27" fmla="*/ 60 h 244"/>
                <a:gd name="T28" fmla="*/ 198 w 252"/>
                <a:gd name="T29" fmla="*/ 54 h 244"/>
                <a:gd name="T30" fmla="*/ 196 w 252"/>
                <a:gd name="T31" fmla="*/ 48 h 244"/>
                <a:gd name="T32" fmla="*/ 202 w 252"/>
                <a:gd name="T33" fmla="*/ 38 h 244"/>
                <a:gd name="T34" fmla="*/ 206 w 252"/>
                <a:gd name="T35" fmla="*/ 32 h 244"/>
                <a:gd name="T36" fmla="*/ 206 w 252"/>
                <a:gd name="T37" fmla="*/ 26 h 244"/>
                <a:gd name="T38" fmla="*/ 204 w 252"/>
                <a:gd name="T39" fmla="*/ 24 h 244"/>
                <a:gd name="T40" fmla="*/ 206 w 252"/>
                <a:gd name="T41" fmla="*/ 10 h 244"/>
                <a:gd name="T42" fmla="*/ 206 w 252"/>
                <a:gd name="T43" fmla="*/ 2 h 244"/>
                <a:gd name="T44" fmla="*/ 200 w 252"/>
                <a:gd name="T45" fmla="*/ 2 h 244"/>
                <a:gd name="T46" fmla="*/ 190 w 252"/>
                <a:gd name="T47" fmla="*/ 0 h 244"/>
                <a:gd name="T48" fmla="*/ 182 w 252"/>
                <a:gd name="T49" fmla="*/ 4 h 244"/>
                <a:gd name="T50" fmla="*/ 178 w 252"/>
                <a:gd name="T51" fmla="*/ 0 h 244"/>
                <a:gd name="T52" fmla="*/ 174 w 252"/>
                <a:gd name="T53" fmla="*/ 4 h 244"/>
                <a:gd name="T54" fmla="*/ 168 w 252"/>
                <a:gd name="T55" fmla="*/ 6 h 244"/>
                <a:gd name="T56" fmla="*/ 160 w 252"/>
                <a:gd name="T57" fmla="*/ 4 h 244"/>
                <a:gd name="T58" fmla="*/ 152 w 252"/>
                <a:gd name="T59" fmla="*/ 4 h 244"/>
                <a:gd name="T60" fmla="*/ 148 w 252"/>
                <a:gd name="T61" fmla="*/ 2 h 244"/>
                <a:gd name="T62" fmla="*/ 140 w 252"/>
                <a:gd name="T63" fmla="*/ 4 h 244"/>
                <a:gd name="T64" fmla="*/ 132 w 252"/>
                <a:gd name="T65" fmla="*/ 6 h 244"/>
                <a:gd name="T66" fmla="*/ 122 w 252"/>
                <a:gd name="T67" fmla="*/ 6 h 244"/>
                <a:gd name="T68" fmla="*/ 112 w 252"/>
                <a:gd name="T69" fmla="*/ 12 h 244"/>
                <a:gd name="T70" fmla="*/ 106 w 252"/>
                <a:gd name="T71" fmla="*/ 18 h 244"/>
                <a:gd name="T72" fmla="*/ 102 w 252"/>
                <a:gd name="T73" fmla="*/ 18 h 244"/>
                <a:gd name="T74" fmla="*/ 96 w 252"/>
                <a:gd name="T75" fmla="*/ 20 h 244"/>
                <a:gd name="T76" fmla="*/ 92 w 252"/>
                <a:gd name="T77" fmla="*/ 24 h 244"/>
                <a:gd name="T78" fmla="*/ 82 w 252"/>
                <a:gd name="T79" fmla="*/ 28 h 244"/>
                <a:gd name="T80" fmla="*/ 86 w 252"/>
                <a:gd name="T81" fmla="*/ 32 h 244"/>
                <a:gd name="T82" fmla="*/ 86 w 252"/>
                <a:gd name="T83" fmla="*/ 40 h 244"/>
                <a:gd name="T84" fmla="*/ 88 w 252"/>
                <a:gd name="T85" fmla="*/ 56 h 244"/>
                <a:gd name="T86" fmla="*/ 92 w 252"/>
                <a:gd name="T87" fmla="*/ 62 h 244"/>
                <a:gd name="T88" fmla="*/ 96 w 252"/>
                <a:gd name="T89" fmla="*/ 64 h 244"/>
                <a:gd name="T90" fmla="*/ 92 w 252"/>
                <a:gd name="T91" fmla="*/ 72 h 244"/>
                <a:gd name="T92" fmla="*/ 72 w 252"/>
                <a:gd name="T93" fmla="*/ 76 h 244"/>
                <a:gd name="T94" fmla="*/ 68 w 252"/>
                <a:gd name="T95" fmla="*/ 86 h 244"/>
                <a:gd name="T96" fmla="*/ 46 w 252"/>
                <a:gd name="T97" fmla="*/ 102 h 244"/>
                <a:gd name="T98" fmla="*/ 26 w 252"/>
                <a:gd name="T99" fmla="*/ 110 h 244"/>
                <a:gd name="T100" fmla="*/ 12 w 252"/>
                <a:gd name="T101" fmla="*/ 112 h 244"/>
                <a:gd name="T102" fmla="*/ 0 w 252"/>
                <a:gd name="T103" fmla="*/ 122 h 244"/>
                <a:gd name="T104" fmla="*/ 0 w 252"/>
                <a:gd name="T105" fmla="*/ 136 h 244"/>
                <a:gd name="T106" fmla="*/ 46 w 252"/>
                <a:gd name="T107" fmla="*/ 166 h 244"/>
                <a:gd name="T108" fmla="*/ 130 w 252"/>
                <a:gd name="T109" fmla="*/ 226 h 244"/>
                <a:gd name="T110" fmla="*/ 140 w 252"/>
                <a:gd name="T111" fmla="*/ 230 h 244"/>
                <a:gd name="T112" fmla="*/ 148 w 252"/>
                <a:gd name="T113" fmla="*/ 236 h 244"/>
                <a:gd name="T114" fmla="*/ 148 w 252"/>
                <a:gd name="T115" fmla="*/ 244 h 244"/>
                <a:gd name="T116" fmla="*/ 162 w 252"/>
                <a:gd name="T117" fmla="*/ 242 h 244"/>
                <a:gd name="T118" fmla="*/ 180 w 252"/>
                <a:gd name="T119" fmla="*/ 238 h 244"/>
                <a:gd name="T120" fmla="*/ 252 w 252"/>
                <a:gd name="T121" fmla="*/ 188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2" h="244">
                  <a:moveTo>
                    <a:pt x="252" y="188"/>
                  </a:moveTo>
                  <a:lnTo>
                    <a:pt x="250" y="188"/>
                  </a:lnTo>
                  <a:lnTo>
                    <a:pt x="250" y="186"/>
                  </a:lnTo>
                  <a:lnTo>
                    <a:pt x="248" y="184"/>
                  </a:lnTo>
                  <a:lnTo>
                    <a:pt x="246" y="178"/>
                  </a:lnTo>
                  <a:lnTo>
                    <a:pt x="244" y="176"/>
                  </a:lnTo>
                  <a:lnTo>
                    <a:pt x="242" y="174"/>
                  </a:lnTo>
                  <a:lnTo>
                    <a:pt x="236" y="174"/>
                  </a:lnTo>
                  <a:lnTo>
                    <a:pt x="232" y="174"/>
                  </a:lnTo>
                  <a:lnTo>
                    <a:pt x="230" y="172"/>
                  </a:lnTo>
                  <a:lnTo>
                    <a:pt x="230" y="170"/>
                  </a:lnTo>
                  <a:lnTo>
                    <a:pt x="228" y="168"/>
                  </a:lnTo>
                  <a:lnTo>
                    <a:pt x="228" y="166"/>
                  </a:lnTo>
                  <a:lnTo>
                    <a:pt x="228" y="164"/>
                  </a:lnTo>
                  <a:lnTo>
                    <a:pt x="228" y="160"/>
                  </a:lnTo>
                  <a:lnTo>
                    <a:pt x="228" y="160"/>
                  </a:lnTo>
                  <a:lnTo>
                    <a:pt x="224" y="156"/>
                  </a:lnTo>
                  <a:lnTo>
                    <a:pt x="222" y="152"/>
                  </a:lnTo>
                  <a:lnTo>
                    <a:pt x="220" y="150"/>
                  </a:lnTo>
                  <a:lnTo>
                    <a:pt x="220" y="148"/>
                  </a:lnTo>
                  <a:lnTo>
                    <a:pt x="222" y="146"/>
                  </a:lnTo>
                  <a:lnTo>
                    <a:pt x="224" y="144"/>
                  </a:lnTo>
                  <a:lnTo>
                    <a:pt x="226" y="144"/>
                  </a:lnTo>
                  <a:lnTo>
                    <a:pt x="226" y="138"/>
                  </a:lnTo>
                  <a:lnTo>
                    <a:pt x="224" y="136"/>
                  </a:lnTo>
                  <a:lnTo>
                    <a:pt x="224" y="134"/>
                  </a:lnTo>
                  <a:lnTo>
                    <a:pt x="226" y="128"/>
                  </a:lnTo>
                  <a:lnTo>
                    <a:pt x="224" y="124"/>
                  </a:lnTo>
                  <a:lnTo>
                    <a:pt x="224" y="118"/>
                  </a:lnTo>
                  <a:lnTo>
                    <a:pt x="224" y="116"/>
                  </a:lnTo>
                  <a:lnTo>
                    <a:pt x="224" y="112"/>
                  </a:lnTo>
                  <a:lnTo>
                    <a:pt x="224" y="104"/>
                  </a:lnTo>
                  <a:lnTo>
                    <a:pt x="222" y="100"/>
                  </a:lnTo>
                  <a:lnTo>
                    <a:pt x="220" y="100"/>
                  </a:lnTo>
                  <a:lnTo>
                    <a:pt x="220" y="96"/>
                  </a:lnTo>
                  <a:lnTo>
                    <a:pt x="222" y="94"/>
                  </a:lnTo>
                  <a:lnTo>
                    <a:pt x="214" y="70"/>
                  </a:lnTo>
                  <a:lnTo>
                    <a:pt x="210" y="66"/>
                  </a:lnTo>
                  <a:lnTo>
                    <a:pt x="208" y="66"/>
                  </a:lnTo>
                  <a:lnTo>
                    <a:pt x="208" y="64"/>
                  </a:lnTo>
                  <a:lnTo>
                    <a:pt x="204" y="62"/>
                  </a:lnTo>
                  <a:lnTo>
                    <a:pt x="204" y="60"/>
                  </a:lnTo>
                  <a:lnTo>
                    <a:pt x="200" y="56"/>
                  </a:lnTo>
                  <a:lnTo>
                    <a:pt x="200" y="56"/>
                  </a:lnTo>
                  <a:lnTo>
                    <a:pt x="198" y="54"/>
                  </a:lnTo>
                  <a:lnTo>
                    <a:pt x="198" y="52"/>
                  </a:lnTo>
                  <a:lnTo>
                    <a:pt x="196" y="50"/>
                  </a:lnTo>
                  <a:lnTo>
                    <a:pt x="196" y="48"/>
                  </a:lnTo>
                  <a:lnTo>
                    <a:pt x="198" y="42"/>
                  </a:lnTo>
                  <a:lnTo>
                    <a:pt x="200" y="40"/>
                  </a:lnTo>
                  <a:lnTo>
                    <a:pt x="202" y="38"/>
                  </a:lnTo>
                  <a:lnTo>
                    <a:pt x="202" y="38"/>
                  </a:lnTo>
                  <a:lnTo>
                    <a:pt x="204" y="36"/>
                  </a:lnTo>
                  <a:lnTo>
                    <a:pt x="206" y="32"/>
                  </a:lnTo>
                  <a:lnTo>
                    <a:pt x="206" y="30"/>
                  </a:lnTo>
                  <a:lnTo>
                    <a:pt x="204" y="28"/>
                  </a:lnTo>
                  <a:lnTo>
                    <a:pt x="206" y="26"/>
                  </a:lnTo>
                  <a:lnTo>
                    <a:pt x="206" y="26"/>
                  </a:lnTo>
                  <a:lnTo>
                    <a:pt x="206" y="26"/>
                  </a:lnTo>
                  <a:lnTo>
                    <a:pt x="204" y="24"/>
                  </a:lnTo>
                  <a:lnTo>
                    <a:pt x="204" y="20"/>
                  </a:lnTo>
                  <a:lnTo>
                    <a:pt x="206" y="14"/>
                  </a:lnTo>
                  <a:lnTo>
                    <a:pt x="206" y="10"/>
                  </a:lnTo>
                  <a:lnTo>
                    <a:pt x="206" y="6"/>
                  </a:lnTo>
                  <a:lnTo>
                    <a:pt x="206" y="4"/>
                  </a:lnTo>
                  <a:lnTo>
                    <a:pt x="206" y="2"/>
                  </a:lnTo>
                  <a:lnTo>
                    <a:pt x="206" y="2"/>
                  </a:lnTo>
                  <a:lnTo>
                    <a:pt x="202" y="2"/>
                  </a:lnTo>
                  <a:lnTo>
                    <a:pt x="200" y="2"/>
                  </a:lnTo>
                  <a:lnTo>
                    <a:pt x="196" y="4"/>
                  </a:lnTo>
                  <a:lnTo>
                    <a:pt x="192" y="2"/>
                  </a:lnTo>
                  <a:lnTo>
                    <a:pt x="190" y="0"/>
                  </a:lnTo>
                  <a:lnTo>
                    <a:pt x="190" y="2"/>
                  </a:lnTo>
                  <a:lnTo>
                    <a:pt x="186" y="4"/>
                  </a:lnTo>
                  <a:lnTo>
                    <a:pt x="182" y="4"/>
                  </a:lnTo>
                  <a:lnTo>
                    <a:pt x="182" y="2"/>
                  </a:lnTo>
                  <a:lnTo>
                    <a:pt x="180" y="0"/>
                  </a:lnTo>
                  <a:lnTo>
                    <a:pt x="178" y="0"/>
                  </a:lnTo>
                  <a:lnTo>
                    <a:pt x="178" y="2"/>
                  </a:lnTo>
                  <a:lnTo>
                    <a:pt x="174" y="2"/>
                  </a:lnTo>
                  <a:lnTo>
                    <a:pt x="174" y="4"/>
                  </a:lnTo>
                  <a:lnTo>
                    <a:pt x="172" y="4"/>
                  </a:lnTo>
                  <a:lnTo>
                    <a:pt x="170" y="4"/>
                  </a:lnTo>
                  <a:lnTo>
                    <a:pt x="168" y="6"/>
                  </a:lnTo>
                  <a:lnTo>
                    <a:pt x="164" y="6"/>
                  </a:lnTo>
                  <a:lnTo>
                    <a:pt x="164" y="4"/>
                  </a:lnTo>
                  <a:lnTo>
                    <a:pt x="160" y="4"/>
                  </a:lnTo>
                  <a:lnTo>
                    <a:pt x="158" y="2"/>
                  </a:lnTo>
                  <a:lnTo>
                    <a:pt x="154" y="4"/>
                  </a:lnTo>
                  <a:lnTo>
                    <a:pt x="152" y="4"/>
                  </a:lnTo>
                  <a:lnTo>
                    <a:pt x="150" y="4"/>
                  </a:lnTo>
                  <a:lnTo>
                    <a:pt x="148" y="2"/>
                  </a:lnTo>
                  <a:lnTo>
                    <a:pt x="148" y="2"/>
                  </a:lnTo>
                  <a:lnTo>
                    <a:pt x="146" y="6"/>
                  </a:lnTo>
                  <a:lnTo>
                    <a:pt x="144" y="6"/>
                  </a:lnTo>
                  <a:lnTo>
                    <a:pt x="140" y="4"/>
                  </a:lnTo>
                  <a:lnTo>
                    <a:pt x="138" y="8"/>
                  </a:lnTo>
                  <a:lnTo>
                    <a:pt x="136" y="8"/>
                  </a:lnTo>
                  <a:lnTo>
                    <a:pt x="132" y="6"/>
                  </a:lnTo>
                  <a:lnTo>
                    <a:pt x="130" y="6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6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08" y="14"/>
                  </a:lnTo>
                  <a:lnTo>
                    <a:pt x="108" y="16"/>
                  </a:lnTo>
                  <a:lnTo>
                    <a:pt x="106" y="18"/>
                  </a:lnTo>
                  <a:lnTo>
                    <a:pt x="106" y="18"/>
                  </a:lnTo>
                  <a:lnTo>
                    <a:pt x="104" y="18"/>
                  </a:lnTo>
                  <a:lnTo>
                    <a:pt x="102" y="18"/>
                  </a:lnTo>
                  <a:lnTo>
                    <a:pt x="102" y="18"/>
                  </a:lnTo>
                  <a:lnTo>
                    <a:pt x="100" y="20"/>
                  </a:lnTo>
                  <a:lnTo>
                    <a:pt x="96" y="20"/>
                  </a:lnTo>
                  <a:lnTo>
                    <a:pt x="94" y="20"/>
                  </a:lnTo>
                  <a:lnTo>
                    <a:pt x="92" y="22"/>
                  </a:lnTo>
                  <a:lnTo>
                    <a:pt x="92" y="24"/>
                  </a:lnTo>
                  <a:lnTo>
                    <a:pt x="90" y="26"/>
                  </a:lnTo>
                  <a:lnTo>
                    <a:pt x="86" y="28"/>
                  </a:lnTo>
                  <a:lnTo>
                    <a:pt x="82" y="28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86" y="32"/>
                  </a:lnTo>
                  <a:lnTo>
                    <a:pt x="86" y="34"/>
                  </a:lnTo>
                  <a:lnTo>
                    <a:pt x="86" y="36"/>
                  </a:lnTo>
                  <a:lnTo>
                    <a:pt x="86" y="40"/>
                  </a:lnTo>
                  <a:lnTo>
                    <a:pt x="86" y="44"/>
                  </a:lnTo>
                  <a:lnTo>
                    <a:pt x="86" y="46"/>
                  </a:lnTo>
                  <a:lnTo>
                    <a:pt x="88" y="56"/>
                  </a:lnTo>
                  <a:lnTo>
                    <a:pt x="90" y="60"/>
                  </a:lnTo>
                  <a:lnTo>
                    <a:pt x="90" y="62"/>
                  </a:lnTo>
                  <a:lnTo>
                    <a:pt x="92" y="62"/>
                  </a:lnTo>
                  <a:lnTo>
                    <a:pt x="94" y="64"/>
                  </a:lnTo>
                  <a:lnTo>
                    <a:pt x="94" y="64"/>
                  </a:lnTo>
                  <a:lnTo>
                    <a:pt x="96" y="64"/>
                  </a:lnTo>
                  <a:lnTo>
                    <a:pt x="94" y="68"/>
                  </a:lnTo>
                  <a:lnTo>
                    <a:pt x="94" y="68"/>
                  </a:lnTo>
                  <a:lnTo>
                    <a:pt x="92" y="72"/>
                  </a:lnTo>
                  <a:lnTo>
                    <a:pt x="78" y="72"/>
                  </a:lnTo>
                  <a:lnTo>
                    <a:pt x="76" y="72"/>
                  </a:lnTo>
                  <a:lnTo>
                    <a:pt x="72" y="76"/>
                  </a:lnTo>
                  <a:lnTo>
                    <a:pt x="70" y="78"/>
                  </a:lnTo>
                  <a:lnTo>
                    <a:pt x="68" y="82"/>
                  </a:lnTo>
                  <a:lnTo>
                    <a:pt x="68" y="86"/>
                  </a:lnTo>
                  <a:lnTo>
                    <a:pt x="68" y="88"/>
                  </a:lnTo>
                  <a:lnTo>
                    <a:pt x="58" y="94"/>
                  </a:lnTo>
                  <a:lnTo>
                    <a:pt x="46" y="102"/>
                  </a:lnTo>
                  <a:lnTo>
                    <a:pt x="34" y="108"/>
                  </a:lnTo>
                  <a:lnTo>
                    <a:pt x="30" y="110"/>
                  </a:lnTo>
                  <a:lnTo>
                    <a:pt x="26" y="110"/>
                  </a:lnTo>
                  <a:lnTo>
                    <a:pt x="22" y="110"/>
                  </a:lnTo>
                  <a:lnTo>
                    <a:pt x="20" y="110"/>
                  </a:lnTo>
                  <a:lnTo>
                    <a:pt x="12" y="112"/>
                  </a:lnTo>
                  <a:lnTo>
                    <a:pt x="8" y="114"/>
                  </a:lnTo>
                  <a:lnTo>
                    <a:pt x="6" y="116"/>
                  </a:lnTo>
                  <a:lnTo>
                    <a:pt x="0" y="12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46" y="166"/>
                  </a:lnTo>
                  <a:lnTo>
                    <a:pt x="46" y="166"/>
                  </a:lnTo>
                  <a:lnTo>
                    <a:pt x="128" y="220"/>
                  </a:lnTo>
                  <a:lnTo>
                    <a:pt x="130" y="226"/>
                  </a:lnTo>
                  <a:lnTo>
                    <a:pt x="132" y="228"/>
                  </a:lnTo>
                  <a:lnTo>
                    <a:pt x="136" y="228"/>
                  </a:lnTo>
                  <a:lnTo>
                    <a:pt x="140" y="230"/>
                  </a:lnTo>
                  <a:lnTo>
                    <a:pt x="142" y="232"/>
                  </a:lnTo>
                  <a:lnTo>
                    <a:pt x="146" y="234"/>
                  </a:lnTo>
                  <a:lnTo>
                    <a:pt x="148" y="236"/>
                  </a:lnTo>
                  <a:lnTo>
                    <a:pt x="148" y="238"/>
                  </a:lnTo>
                  <a:lnTo>
                    <a:pt x="146" y="242"/>
                  </a:lnTo>
                  <a:lnTo>
                    <a:pt x="148" y="244"/>
                  </a:lnTo>
                  <a:lnTo>
                    <a:pt x="150" y="244"/>
                  </a:lnTo>
                  <a:lnTo>
                    <a:pt x="156" y="244"/>
                  </a:lnTo>
                  <a:lnTo>
                    <a:pt x="162" y="242"/>
                  </a:lnTo>
                  <a:lnTo>
                    <a:pt x="162" y="242"/>
                  </a:lnTo>
                  <a:lnTo>
                    <a:pt x="162" y="242"/>
                  </a:lnTo>
                  <a:lnTo>
                    <a:pt x="180" y="238"/>
                  </a:lnTo>
                  <a:lnTo>
                    <a:pt x="196" y="224"/>
                  </a:lnTo>
                  <a:lnTo>
                    <a:pt x="252" y="188"/>
                  </a:lnTo>
                  <a:lnTo>
                    <a:pt x="252" y="18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92" name="Labels : Oceania"/>
          <p:cNvGrpSpPr/>
          <p:nvPr/>
        </p:nvGrpSpPr>
        <p:grpSpPr>
          <a:xfrm>
            <a:off x="9173783" y="4342004"/>
            <a:ext cx="1337113" cy="1239317"/>
            <a:chOff x="7649782" y="4342003"/>
            <a:chExt cx="1337113" cy="1239317"/>
          </a:xfrm>
        </p:grpSpPr>
        <p:sp>
          <p:nvSpPr>
            <p:cNvPr id="563" name="Label : Australia"/>
            <p:cNvSpPr txBox="1"/>
            <p:nvPr/>
          </p:nvSpPr>
          <p:spPr>
            <a:xfrm>
              <a:off x="7649782" y="4837500"/>
              <a:ext cx="277320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Australia</a:t>
              </a:r>
            </a:p>
          </p:txBody>
        </p:sp>
        <p:sp>
          <p:nvSpPr>
            <p:cNvPr id="573" name="Label : Solomon Islands"/>
            <p:cNvSpPr txBox="1"/>
            <p:nvPr/>
          </p:nvSpPr>
          <p:spPr>
            <a:xfrm>
              <a:off x="8577626" y="4342003"/>
              <a:ext cx="341440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Solomon Islands</a:t>
              </a:r>
            </a:p>
          </p:txBody>
        </p:sp>
        <p:sp>
          <p:nvSpPr>
            <p:cNvPr id="574" name="Label : Fiji"/>
            <p:cNvSpPr txBox="1"/>
            <p:nvPr/>
          </p:nvSpPr>
          <p:spPr>
            <a:xfrm>
              <a:off x="8927583" y="4687304"/>
              <a:ext cx="59312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Fiji</a:t>
              </a:r>
            </a:p>
          </p:txBody>
        </p:sp>
        <p:sp>
          <p:nvSpPr>
            <p:cNvPr id="575" name="Label : Vanuatu"/>
            <p:cNvSpPr txBox="1"/>
            <p:nvPr/>
          </p:nvSpPr>
          <p:spPr>
            <a:xfrm>
              <a:off x="8506972" y="4578949"/>
              <a:ext cx="176330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Vanuatu</a:t>
              </a:r>
            </a:p>
          </p:txBody>
        </p:sp>
        <p:sp>
          <p:nvSpPr>
            <p:cNvPr id="576" name="Label : New Caledonia (France)"/>
            <p:cNvSpPr txBox="1"/>
            <p:nvPr/>
          </p:nvSpPr>
          <p:spPr>
            <a:xfrm>
              <a:off x="8551194" y="4815096"/>
              <a:ext cx="312586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New Caledonia</a:t>
              </a:r>
            </a:p>
          </p:txBody>
        </p:sp>
        <p:sp>
          <p:nvSpPr>
            <p:cNvPr id="577" name="Label : Tasmania (Australia)"/>
            <p:cNvSpPr txBox="1"/>
            <p:nvPr/>
          </p:nvSpPr>
          <p:spPr>
            <a:xfrm>
              <a:off x="7890897" y="5458599"/>
              <a:ext cx="198772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Tasmania</a:t>
              </a:r>
            </a:p>
          </p:txBody>
        </p:sp>
        <p:sp>
          <p:nvSpPr>
            <p:cNvPr id="578" name="Label : New Zealand"/>
            <p:cNvSpPr txBox="1"/>
            <p:nvPr/>
          </p:nvSpPr>
          <p:spPr>
            <a:xfrm>
              <a:off x="8453272" y="5488987"/>
              <a:ext cx="405560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New Zealand</a:t>
              </a:r>
            </a:p>
          </p:txBody>
        </p:sp>
      </p:grpSp>
      <p:grpSp>
        <p:nvGrpSpPr>
          <p:cNvPr id="27" name="Labels : South America"/>
          <p:cNvGrpSpPr/>
          <p:nvPr/>
        </p:nvGrpSpPr>
        <p:grpSpPr>
          <a:xfrm>
            <a:off x="3239117" y="3799286"/>
            <a:ext cx="2030157" cy="2079774"/>
            <a:chOff x="1715116" y="3799286"/>
            <a:chExt cx="2030157" cy="2079774"/>
          </a:xfrm>
        </p:grpSpPr>
        <p:sp>
          <p:nvSpPr>
            <p:cNvPr id="418" name="Label : Galapagos"/>
            <p:cNvSpPr txBox="1"/>
            <p:nvPr/>
          </p:nvSpPr>
          <p:spPr>
            <a:xfrm>
              <a:off x="1715116" y="4182457"/>
              <a:ext cx="323807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Galapagos</a:t>
              </a:r>
            </a:p>
          </p:txBody>
        </p:sp>
        <p:sp>
          <p:nvSpPr>
            <p:cNvPr id="452" name="Label : Brazil"/>
            <p:cNvSpPr txBox="1"/>
            <p:nvPr/>
          </p:nvSpPr>
          <p:spPr>
            <a:xfrm>
              <a:off x="2913316" y="4357390"/>
              <a:ext cx="171522" cy="92333"/>
            </a:xfrm>
            <a:prstGeom prst="rect">
              <a:avLst/>
            </a:prstGeom>
            <a:solidFill>
              <a:srgbClr val="00B050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Brazil</a:t>
              </a:r>
            </a:p>
          </p:txBody>
        </p:sp>
        <p:sp>
          <p:nvSpPr>
            <p:cNvPr id="453" name="Label : Bolivia"/>
            <p:cNvSpPr txBox="1"/>
            <p:nvPr/>
          </p:nvSpPr>
          <p:spPr>
            <a:xfrm>
              <a:off x="2647143" y="4534615"/>
              <a:ext cx="20678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Bolivia</a:t>
              </a:r>
            </a:p>
          </p:txBody>
        </p:sp>
        <p:sp>
          <p:nvSpPr>
            <p:cNvPr id="454" name="Label : Peru"/>
            <p:cNvSpPr txBox="1"/>
            <p:nvPr/>
          </p:nvSpPr>
          <p:spPr>
            <a:xfrm>
              <a:off x="2432493" y="4401327"/>
              <a:ext cx="145874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Peru</a:t>
              </a:r>
            </a:p>
          </p:txBody>
        </p:sp>
        <p:sp>
          <p:nvSpPr>
            <p:cNvPr id="455" name="Label : Ecuador"/>
            <p:cNvSpPr txBox="1"/>
            <p:nvPr/>
          </p:nvSpPr>
          <p:spPr>
            <a:xfrm>
              <a:off x="2138612" y="4148520"/>
              <a:ext cx="253274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Ecuador</a:t>
              </a:r>
            </a:p>
          </p:txBody>
        </p:sp>
        <p:sp>
          <p:nvSpPr>
            <p:cNvPr id="456" name="Label : Columbia"/>
            <p:cNvSpPr txBox="1"/>
            <p:nvPr/>
          </p:nvSpPr>
          <p:spPr>
            <a:xfrm>
              <a:off x="2354240" y="3991971"/>
              <a:ext cx="29495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Columbia</a:t>
              </a:r>
            </a:p>
          </p:txBody>
        </p:sp>
        <p:sp>
          <p:nvSpPr>
            <p:cNvPr id="457" name="Label : Venezuela"/>
            <p:cNvSpPr txBox="1"/>
            <p:nvPr/>
          </p:nvSpPr>
          <p:spPr>
            <a:xfrm>
              <a:off x="2544328" y="3885292"/>
              <a:ext cx="323807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Venezuela</a:t>
              </a:r>
            </a:p>
          </p:txBody>
        </p:sp>
        <p:sp>
          <p:nvSpPr>
            <p:cNvPr id="458" name="Label : Guyana"/>
            <p:cNvSpPr txBox="1"/>
            <p:nvPr/>
          </p:nvSpPr>
          <p:spPr>
            <a:xfrm>
              <a:off x="2890939" y="3799286"/>
              <a:ext cx="237244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Guyana</a:t>
              </a:r>
            </a:p>
          </p:txBody>
        </p:sp>
        <p:sp>
          <p:nvSpPr>
            <p:cNvPr id="459" name="Label : Suriname"/>
            <p:cNvSpPr txBox="1"/>
            <p:nvPr/>
          </p:nvSpPr>
          <p:spPr>
            <a:xfrm>
              <a:off x="3004685" y="3868038"/>
              <a:ext cx="29655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Suriname</a:t>
              </a:r>
            </a:p>
          </p:txBody>
        </p:sp>
        <p:sp>
          <p:nvSpPr>
            <p:cNvPr id="460" name="Label : French Guiana"/>
            <p:cNvSpPr txBox="1"/>
            <p:nvPr/>
          </p:nvSpPr>
          <p:spPr>
            <a:xfrm>
              <a:off x="3109061" y="3953052"/>
              <a:ext cx="450444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French Guiana</a:t>
              </a:r>
            </a:p>
          </p:txBody>
        </p:sp>
        <p:sp>
          <p:nvSpPr>
            <p:cNvPr id="473" name="Label : Paraguay"/>
            <p:cNvSpPr txBox="1"/>
            <p:nvPr/>
          </p:nvSpPr>
          <p:spPr>
            <a:xfrm>
              <a:off x="2831982" y="4718044"/>
              <a:ext cx="290144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Paraguay</a:t>
              </a:r>
            </a:p>
          </p:txBody>
        </p:sp>
        <p:sp>
          <p:nvSpPr>
            <p:cNvPr id="476" name="Label : Falkland Islands (UK)"/>
            <p:cNvSpPr txBox="1"/>
            <p:nvPr/>
          </p:nvSpPr>
          <p:spPr>
            <a:xfrm>
              <a:off x="2940982" y="5520518"/>
              <a:ext cx="49212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Falkland Islands</a:t>
              </a:r>
            </a:p>
          </p:txBody>
        </p:sp>
        <p:sp>
          <p:nvSpPr>
            <p:cNvPr id="477" name="Label : South Georgia (UK)"/>
            <p:cNvSpPr txBox="1"/>
            <p:nvPr/>
          </p:nvSpPr>
          <p:spPr>
            <a:xfrm>
              <a:off x="3301241" y="5786727"/>
              <a:ext cx="44403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South Georgia</a:t>
              </a:r>
            </a:p>
          </p:txBody>
        </p:sp>
        <p:sp>
          <p:nvSpPr>
            <p:cNvPr id="600" name="Label : Argentina"/>
            <p:cNvSpPr txBox="1"/>
            <p:nvPr/>
          </p:nvSpPr>
          <p:spPr>
            <a:xfrm>
              <a:off x="2668442" y="5079319"/>
              <a:ext cx="307777" cy="92333"/>
            </a:xfrm>
            <a:prstGeom prst="rect">
              <a:avLst/>
            </a:prstGeom>
            <a:solidFill>
              <a:srgbClr val="00B050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Argentina</a:t>
              </a:r>
            </a:p>
          </p:txBody>
        </p:sp>
        <p:sp>
          <p:nvSpPr>
            <p:cNvPr id="601" name="Label : Chile"/>
            <p:cNvSpPr txBox="1"/>
            <p:nvPr/>
          </p:nvSpPr>
          <p:spPr>
            <a:xfrm>
              <a:off x="2440352" y="5131845"/>
              <a:ext cx="15549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Chile</a:t>
              </a:r>
            </a:p>
          </p:txBody>
        </p:sp>
        <p:sp>
          <p:nvSpPr>
            <p:cNvPr id="602" name="Label : Uruguay"/>
            <p:cNvSpPr txBox="1"/>
            <p:nvPr/>
          </p:nvSpPr>
          <p:spPr>
            <a:xfrm>
              <a:off x="2953569" y="4988728"/>
              <a:ext cx="26609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Uruguay</a:t>
              </a:r>
            </a:p>
          </p:txBody>
        </p:sp>
        <p:cxnSp>
          <p:nvCxnSpPr>
            <p:cNvPr id="504" name="Line"/>
            <p:cNvCxnSpPr/>
            <p:nvPr/>
          </p:nvCxnSpPr>
          <p:spPr>
            <a:xfrm flipV="1">
              <a:off x="2874409" y="3894256"/>
              <a:ext cx="42622" cy="8364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Line"/>
            <p:cNvCxnSpPr/>
            <p:nvPr/>
          </p:nvCxnSpPr>
          <p:spPr>
            <a:xfrm flipV="1">
              <a:off x="2958732" y="3951316"/>
              <a:ext cx="42622" cy="8364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Line"/>
            <p:cNvCxnSpPr/>
            <p:nvPr/>
          </p:nvCxnSpPr>
          <p:spPr>
            <a:xfrm flipV="1">
              <a:off x="3014577" y="3999219"/>
              <a:ext cx="83952" cy="398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Labels : North America"/>
          <p:cNvGrpSpPr/>
          <p:nvPr/>
        </p:nvGrpSpPr>
        <p:grpSpPr>
          <a:xfrm>
            <a:off x="1965672" y="1633636"/>
            <a:ext cx="7834186" cy="2489831"/>
            <a:chOff x="441672" y="1633635"/>
            <a:chExt cx="7834186" cy="2489831"/>
          </a:xfrm>
        </p:grpSpPr>
        <p:sp>
          <p:nvSpPr>
            <p:cNvPr id="571" name="Label : Guam"/>
            <p:cNvSpPr txBox="1"/>
            <p:nvPr/>
          </p:nvSpPr>
          <p:spPr>
            <a:xfrm>
              <a:off x="8150824" y="3743635"/>
              <a:ext cx="125034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Guam</a:t>
              </a:r>
            </a:p>
          </p:txBody>
        </p:sp>
        <p:sp>
          <p:nvSpPr>
            <p:cNvPr id="413" name="Label : Alaska"/>
            <p:cNvSpPr txBox="1"/>
            <p:nvPr/>
          </p:nvSpPr>
          <p:spPr>
            <a:xfrm>
              <a:off x="1021937" y="1633635"/>
              <a:ext cx="20197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Alaska</a:t>
              </a:r>
            </a:p>
          </p:txBody>
        </p:sp>
        <p:sp>
          <p:nvSpPr>
            <p:cNvPr id="414" name="Label : Canada"/>
            <p:cNvSpPr txBox="1"/>
            <p:nvPr/>
          </p:nvSpPr>
          <p:spPr>
            <a:xfrm>
              <a:off x="1700413" y="2141717"/>
              <a:ext cx="23243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Canada</a:t>
              </a:r>
            </a:p>
          </p:txBody>
        </p:sp>
        <p:sp>
          <p:nvSpPr>
            <p:cNvPr id="415" name="Label : USA"/>
            <p:cNvSpPr txBox="1"/>
            <p:nvPr/>
          </p:nvSpPr>
          <p:spPr>
            <a:xfrm>
              <a:off x="1791144" y="2948534"/>
              <a:ext cx="129844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USA</a:t>
              </a:r>
            </a:p>
          </p:txBody>
        </p:sp>
        <p:sp>
          <p:nvSpPr>
            <p:cNvPr id="416" name="Label : Mexico"/>
            <p:cNvSpPr txBox="1"/>
            <p:nvPr/>
          </p:nvSpPr>
          <p:spPr>
            <a:xfrm>
              <a:off x="1677331" y="3448187"/>
              <a:ext cx="22762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Mexico</a:t>
              </a:r>
            </a:p>
          </p:txBody>
        </p:sp>
        <p:sp>
          <p:nvSpPr>
            <p:cNvPr id="417" name="Label : Hawaiian Islands"/>
            <p:cNvSpPr txBox="1"/>
            <p:nvPr/>
          </p:nvSpPr>
          <p:spPr>
            <a:xfrm>
              <a:off x="928193" y="3612798"/>
              <a:ext cx="52097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Hawaiian Islands</a:t>
              </a:r>
            </a:p>
          </p:txBody>
        </p:sp>
        <p:sp>
          <p:nvSpPr>
            <p:cNvPr id="419" name="Label : Guatemala"/>
            <p:cNvSpPr txBox="1"/>
            <p:nvPr/>
          </p:nvSpPr>
          <p:spPr>
            <a:xfrm>
              <a:off x="1518312" y="3711984"/>
              <a:ext cx="341440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Guatemala</a:t>
              </a:r>
            </a:p>
          </p:txBody>
        </p:sp>
        <p:sp>
          <p:nvSpPr>
            <p:cNvPr id="425" name="Label : Belize"/>
            <p:cNvSpPr txBox="1"/>
            <p:nvPr/>
          </p:nvSpPr>
          <p:spPr>
            <a:xfrm>
              <a:off x="2038923" y="3445208"/>
              <a:ext cx="18434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Belize</a:t>
              </a:r>
            </a:p>
          </p:txBody>
        </p:sp>
        <p:sp>
          <p:nvSpPr>
            <p:cNvPr id="428" name="Label : El Salvador"/>
            <p:cNvSpPr txBox="1"/>
            <p:nvPr/>
          </p:nvSpPr>
          <p:spPr>
            <a:xfrm>
              <a:off x="1522888" y="3860193"/>
              <a:ext cx="341440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El Salvador</a:t>
              </a:r>
            </a:p>
          </p:txBody>
        </p:sp>
        <p:sp>
          <p:nvSpPr>
            <p:cNvPr id="434" name="Label : Honduras"/>
            <p:cNvSpPr txBox="1"/>
            <p:nvPr/>
          </p:nvSpPr>
          <p:spPr>
            <a:xfrm>
              <a:off x="1653150" y="3986288"/>
              <a:ext cx="30296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Honduras</a:t>
              </a:r>
            </a:p>
          </p:txBody>
        </p:sp>
        <p:sp>
          <p:nvSpPr>
            <p:cNvPr id="437" name="Label : Nicaragua"/>
            <p:cNvSpPr txBox="1"/>
            <p:nvPr/>
          </p:nvSpPr>
          <p:spPr>
            <a:xfrm>
              <a:off x="2216845" y="3755350"/>
              <a:ext cx="314189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Nicaragua</a:t>
              </a:r>
            </a:p>
          </p:txBody>
        </p:sp>
        <p:sp>
          <p:nvSpPr>
            <p:cNvPr id="438" name="Label : Panama"/>
            <p:cNvSpPr txBox="1"/>
            <p:nvPr/>
          </p:nvSpPr>
          <p:spPr>
            <a:xfrm>
              <a:off x="2083974" y="4031133"/>
              <a:ext cx="25167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Panama</a:t>
              </a:r>
            </a:p>
          </p:txBody>
        </p:sp>
        <p:sp>
          <p:nvSpPr>
            <p:cNvPr id="439" name="Label : San Jose"/>
            <p:cNvSpPr txBox="1"/>
            <p:nvPr/>
          </p:nvSpPr>
          <p:spPr>
            <a:xfrm>
              <a:off x="2014138" y="3939649"/>
              <a:ext cx="26289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San Jose</a:t>
              </a:r>
            </a:p>
          </p:txBody>
        </p:sp>
        <p:sp>
          <p:nvSpPr>
            <p:cNvPr id="449" name="Label : Cuba"/>
            <p:cNvSpPr txBox="1"/>
            <p:nvPr/>
          </p:nvSpPr>
          <p:spPr>
            <a:xfrm>
              <a:off x="2276415" y="3526002"/>
              <a:ext cx="15869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Cuba</a:t>
              </a:r>
            </a:p>
          </p:txBody>
        </p:sp>
        <p:sp>
          <p:nvSpPr>
            <p:cNvPr id="450" name="Label : The Bahamas"/>
            <p:cNvSpPr txBox="1"/>
            <p:nvPr/>
          </p:nvSpPr>
          <p:spPr>
            <a:xfrm>
              <a:off x="2512651" y="3409856"/>
              <a:ext cx="416781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The Bahamas</a:t>
              </a:r>
            </a:p>
          </p:txBody>
        </p:sp>
        <p:sp>
          <p:nvSpPr>
            <p:cNvPr id="598" name="Label : Dominican Republic"/>
            <p:cNvSpPr txBox="1"/>
            <p:nvPr/>
          </p:nvSpPr>
          <p:spPr>
            <a:xfrm>
              <a:off x="2633782" y="3573284"/>
              <a:ext cx="415178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Dominican Republic</a:t>
              </a:r>
            </a:p>
          </p:txBody>
        </p:sp>
        <p:sp>
          <p:nvSpPr>
            <p:cNvPr id="599" name="Label : Jamaica"/>
            <p:cNvSpPr txBox="1"/>
            <p:nvPr/>
          </p:nvSpPr>
          <p:spPr>
            <a:xfrm>
              <a:off x="2335847" y="3683255"/>
              <a:ext cx="163506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Jamaica</a:t>
              </a:r>
            </a:p>
          </p:txBody>
        </p:sp>
        <p:cxnSp>
          <p:nvCxnSpPr>
            <p:cNvPr id="475" name="Line"/>
            <p:cNvCxnSpPr/>
            <p:nvPr/>
          </p:nvCxnSpPr>
          <p:spPr>
            <a:xfrm flipV="1">
              <a:off x="1859752" y="3736753"/>
              <a:ext cx="209554" cy="2139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Line"/>
            <p:cNvCxnSpPr/>
            <p:nvPr/>
          </p:nvCxnSpPr>
          <p:spPr>
            <a:xfrm flipV="1">
              <a:off x="2126456" y="3537541"/>
              <a:ext cx="4640" cy="14920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Line"/>
            <p:cNvCxnSpPr/>
            <p:nvPr/>
          </p:nvCxnSpPr>
          <p:spPr>
            <a:xfrm flipV="1">
              <a:off x="1864328" y="3781997"/>
              <a:ext cx="243078" cy="1243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Line"/>
            <p:cNvCxnSpPr/>
            <p:nvPr/>
          </p:nvCxnSpPr>
          <p:spPr>
            <a:xfrm flipV="1">
              <a:off x="1956118" y="3753422"/>
              <a:ext cx="206057" cy="27903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Line"/>
            <p:cNvCxnSpPr/>
            <p:nvPr/>
          </p:nvCxnSpPr>
          <p:spPr>
            <a:xfrm flipV="1">
              <a:off x="2145584" y="3874969"/>
              <a:ext cx="83900" cy="6468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Line"/>
            <p:cNvCxnSpPr/>
            <p:nvPr/>
          </p:nvCxnSpPr>
          <p:spPr>
            <a:xfrm flipV="1">
              <a:off x="2306615" y="3916092"/>
              <a:ext cx="47625" cy="12620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Line"/>
            <p:cNvCxnSpPr/>
            <p:nvPr/>
          </p:nvCxnSpPr>
          <p:spPr>
            <a:xfrm flipH="1" flipV="1">
              <a:off x="441672" y="3647936"/>
              <a:ext cx="433177" cy="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Labels : Europe"/>
          <p:cNvGrpSpPr/>
          <p:nvPr/>
        </p:nvGrpSpPr>
        <p:grpSpPr>
          <a:xfrm>
            <a:off x="5020627" y="1340770"/>
            <a:ext cx="1854904" cy="2039033"/>
            <a:chOff x="3496627" y="1340769"/>
            <a:chExt cx="1854904" cy="2039033"/>
          </a:xfrm>
        </p:grpSpPr>
        <p:sp>
          <p:nvSpPr>
            <p:cNvPr id="478" name="Label : Greenland"/>
            <p:cNvSpPr txBox="1"/>
            <p:nvPr/>
          </p:nvSpPr>
          <p:spPr>
            <a:xfrm>
              <a:off x="3496627" y="1364500"/>
              <a:ext cx="32701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Greenland</a:t>
              </a:r>
            </a:p>
          </p:txBody>
        </p:sp>
        <p:sp>
          <p:nvSpPr>
            <p:cNvPr id="479" name="Label : Iceland"/>
            <p:cNvSpPr txBox="1"/>
            <p:nvPr/>
          </p:nvSpPr>
          <p:spPr>
            <a:xfrm>
              <a:off x="3851607" y="2108952"/>
              <a:ext cx="224420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Iceland</a:t>
              </a:r>
            </a:p>
          </p:txBody>
        </p:sp>
        <p:sp>
          <p:nvSpPr>
            <p:cNvPr id="480" name="Label : Faroe Islands"/>
            <p:cNvSpPr txBox="1"/>
            <p:nvPr/>
          </p:nvSpPr>
          <p:spPr>
            <a:xfrm>
              <a:off x="3789347" y="2247085"/>
              <a:ext cx="410369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Faroe Islands</a:t>
              </a:r>
            </a:p>
          </p:txBody>
        </p:sp>
        <p:sp>
          <p:nvSpPr>
            <p:cNvPr id="481" name="Label : Ireland"/>
            <p:cNvSpPr txBox="1"/>
            <p:nvPr/>
          </p:nvSpPr>
          <p:spPr>
            <a:xfrm>
              <a:off x="3985066" y="2578822"/>
              <a:ext cx="21961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Ireland</a:t>
              </a:r>
            </a:p>
          </p:txBody>
        </p:sp>
        <p:sp>
          <p:nvSpPr>
            <p:cNvPr id="482" name="Label : United Kingdom"/>
            <p:cNvSpPr txBox="1"/>
            <p:nvPr/>
          </p:nvSpPr>
          <p:spPr>
            <a:xfrm>
              <a:off x="4299649" y="2607490"/>
              <a:ext cx="8976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UK</a:t>
              </a:r>
            </a:p>
          </p:txBody>
        </p:sp>
        <p:sp>
          <p:nvSpPr>
            <p:cNvPr id="483" name="Label : Svalbard (Norway)"/>
            <p:cNvSpPr txBox="1"/>
            <p:nvPr/>
          </p:nvSpPr>
          <p:spPr>
            <a:xfrm>
              <a:off x="4558167" y="1340769"/>
              <a:ext cx="269304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Svalbard</a:t>
              </a:r>
            </a:p>
          </p:txBody>
        </p:sp>
        <p:sp>
          <p:nvSpPr>
            <p:cNvPr id="484" name="Label : Portugal"/>
            <p:cNvSpPr txBox="1"/>
            <p:nvPr/>
          </p:nvSpPr>
          <p:spPr>
            <a:xfrm>
              <a:off x="3926956" y="3001098"/>
              <a:ext cx="26449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Portugal</a:t>
              </a:r>
            </a:p>
          </p:txBody>
        </p:sp>
        <p:sp>
          <p:nvSpPr>
            <p:cNvPr id="485" name="Label : France"/>
            <p:cNvSpPr txBox="1"/>
            <p:nvPr/>
          </p:nvSpPr>
          <p:spPr>
            <a:xfrm>
              <a:off x="4286298" y="2792904"/>
              <a:ext cx="209994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France</a:t>
              </a:r>
            </a:p>
          </p:txBody>
        </p:sp>
        <p:sp>
          <p:nvSpPr>
            <p:cNvPr id="486" name="Label : Spain"/>
            <p:cNvSpPr txBox="1"/>
            <p:nvPr/>
          </p:nvSpPr>
          <p:spPr>
            <a:xfrm>
              <a:off x="4221834" y="2992469"/>
              <a:ext cx="16991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Spain</a:t>
              </a:r>
            </a:p>
          </p:txBody>
        </p:sp>
        <p:sp>
          <p:nvSpPr>
            <p:cNvPr id="487" name="Label : Norway"/>
            <p:cNvSpPr txBox="1"/>
            <p:nvPr/>
          </p:nvSpPr>
          <p:spPr>
            <a:xfrm>
              <a:off x="4391752" y="2249053"/>
              <a:ext cx="24365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Norway</a:t>
              </a:r>
            </a:p>
          </p:txBody>
        </p:sp>
        <p:sp>
          <p:nvSpPr>
            <p:cNvPr id="488" name="Label : Sweden"/>
            <p:cNvSpPr txBox="1"/>
            <p:nvPr/>
          </p:nvSpPr>
          <p:spPr>
            <a:xfrm>
              <a:off x="4610908" y="2082395"/>
              <a:ext cx="2468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Sweden</a:t>
              </a:r>
            </a:p>
          </p:txBody>
        </p:sp>
        <p:sp>
          <p:nvSpPr>
            <p:cNvPr id="489" name="Label : Finland"/>
            <p:cNvSpPr txBox="1"/>
            <p:nvPr/>
          </p:nvSpPr>
          <p:spPr>
            <a:xfrm>
              <a:off x="4813635" y="2204698"/>
              <a:ext cx="22762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Finland</a:t>
              </a:r>
            </a:p>
          </p:txBody>
        </p:sp>
        <p:sp>
          <p:nvSpPr>
            <p:cNvPr id="490" name="Label : Malta"/>
            <p:cNvSpPr txBox="1"/>
            <p:nvPr/>
          </p:nvSpPr>
          <p:spPr>
            <a:xfrm>
              <a:off x="4687822" y="3172671"/>
              <a:ext cx="18274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Malta</a:t>
              </a:r>
            </a:p>
          </p:txBody>
        </p:sp>
        <p:sp>
          <p:nvSpPr>
            <p:cNvPr id="496" name="Label : Germany"/>
            <p:cNvSpPr txBox="1"/>
            <p:nvPr/>
          </p:nvSpPr>
          <p:spPr>
            <a:xfrm>
              <a:off x="4478875" y="2634561"/>
              <a:ext cx="286938" cy="92333"/>
            </a:xfrm>
            <a:prstGeom prst="rect">
              <a:avLst/>
            </a:prstGeom>
            <a:solidFill>
              <a:srgbClr val="00B050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Germany</a:t>
              </a:r>
            </a:p>
          </p:txBody>
        </p:sp>
        <p:sp>
          <p:nvSpPr>
            <p:cNvPr id="497" name="Label : Poland"/>
            <p:cNvSpPr txBox="1"/>
            <p:nvPr/>
          </p:nvSpPr>
          <p:spPr>
            <a:xfrm>
              <a:off x="4689566" y="2583034"/>
              <a:ext cx="21480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Poland</a:t>
              </a:r>
            </a:p>
          </p:txBody>
        </p:sp>
        <p:sp>
          <p:nvSpPr>
            <p:cNvPr id="498" name="Label : Lithuania"/>
            <p:cNvSpPr txBox="1"/>
            <p:nvPr/>
          </p:nvSpPr>
          <p:spPr>
            <a:xfrm>
              <a:off x="5064593" y="2547173"/>
              <a:ext cx="28693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Lithuania</a:t>
              </a:r>
            </a:p>
          </p:txBody>
        </p:sp>
        <p:sp>
          <p:nvSpPr>
            <p:cNvPr id="499" name="Label : Latvia"/>
            <p:cNvSpPr txBox="1"/>
            <p:nvPr/>
          </p:nvSpPr>
          <p:spPr>
            <a:xfrm>
              <a:off x="5064593" y="2423472"/>
              <a:ext cx="18434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Latvia</a:t>
              </a:r>
            </a:p>
          </p:txBody>
        </p:sp>
        <p:sp>
          <p:nvSpPr>
            <p:cNvPr id="500" name="Label : Estonia"/>
            <p:cNvSpPr txBox="1"/>
            <p:nvPr/>
          </p:nvSpPr>
          <p:spPr>
            <a:xfrm>
              <a:off x="5064593" y="2299771"/>
              <a:ext cx="22762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Estonia</a:t>
              </a:r>
            </a:p>
          </p:txBody>
        </p:sp>
        <p:sp>
          <p:nvSpPr>
            <p:cNvPr id="508" name="Label : Italy"/>
            <p:cNvSpPr txBox="1"/>
            <p:nvPr/>
          </p:nvSpPr>
          <p:spPr>
            <a:xfrm>
              <a:off x="4641874" y="2957657"/>
              <a:ext cx="13465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Italy</a:t>
              </a:r>
            </a:p>
          </p:txBody>
        </p:sp>
        <p:sp>
          <p:nvSpPr>
            <p:cNvPr id="509" name="Label : Romania"/>
            <p:cNvSpPr txBox="1"/>
            <p:nvPr/>
          </p:nvSpPr>
          <p:spPr>
            <a:xfrm>
              <a:off x="4848151" y="2818593"/>
              <a:ext cx="274114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Romania</a:t>
              </a:r>
            </a:p>
          </p:txBody>
        </p:sp>
        <p:sp>
          <p:nvSpPr>
            <p:cNvPr id="510" name="Label : Ukraine"/>
            <p:cNvSpPr txBox="1"/>
            <p:nvPr/>
          </p:nvSpPr>
          <p:spPr>
            <a:xfrm>
              <a:off x="4984071" y="2702083"/>
              <a:ext cx="245260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Ukraine</a:t>
              </a:r>
            </a:p>
          </p:txBody>
        </p:sp>
        <p:sp>
          <p:nvSpPr>
            <p:cNvPr id="511" name="Label : Denmark"/>
            <p:cNvSpPr txBox="1"/>
            <p:nvPr/>
          </p:nvSpPr>
          <p:spPr>
            <a:xfrm>
              <a:off x="4346747" y="2453908"/>
              <a:ext cx="28693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Denmark</a:t>
              </a:r>
            </a:p>
          </p:txBody>
        </p:sp>
        <p:sp>
          <p:nvSpPr>
            <p:cNvPr id="535" name="Label : Greece"/>
            <p:cNvSpPr txBox="1"/>
            <p:nvPr/>
          </p:nvSpPr>
          <p:spPr>
            <a:xfrm>
              <a:off x="4839507" y="3059646"/>
              <a:ext cx="22281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Greece</a:t>
              </a:r>
            </a:p>
          </p:txBody>
        </p:sp>
        <p:sp>
          <p:nvSpPr>
            <p:cNvPr id="584" name="Label : Canary Islands (Spain)"/>
            <p:cNvSpPr txBox="1"/>
            <p:nvPr/>
          </p:nvSpPr>
          <p:spPr>
            <a:xfrm>
              <a:off x="3605865" y="3318247"/>
              <a:ext cx="298159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Canary Islands</a:t>
              </a:r>
            </a:p>
          </p:txBody>
        </p:sp>
        <p:sp>
          <p:nvSpPr>
            <p:cNvPr id="585" name="Label : Madeira Island (Portugal)"/>
            <p:cNvSpPr txBox="1"/>
            <p:nvPr/>
          </p:nvSpPr>
          <p:spPr>
            <a:xfrm>
              <a:off x="3628798" y="3234882"/>
              <a:ext cx="307777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Madeira Island</a:t>
              </a:r>
            </a:p>
          </p:txBody>
        </p:sp>
        <p:sp>
          <p:nvSpPr>
            <p:cNvPr id="586" name="Label : Azores (Portugal)"/>
            <p:cNvSpPr txBox="1"/>
            <p:nvPr/>
          </p:nvSpPr>
          <p:spPr>
            <a:xfrm>
              <a:off x="3559505" y="3118078"/>
              <a:ext cx="142668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Azores</a:t>
              </a:r>
            </a:p>
          </p:txBody>
        </p:sp>
        <p:cxnSp>
          <p:nvCxnSpPr>
            <p:cNvPr id="507" name="Line"/>
            <p:cNvCxnSpPr/>
            <p:nvPr/>
          </p:nvCxnSpPr>
          <p:spPr>
            <a:xfrm flipV="1">
              <a:off x="4942786" y="2359172"/>
              <a:ext cx="99102" cy="5380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Line"/>
            <p:cNvCxnSpPr/>
            <p:nvPr/>
          </p:nvCxnSpPr>
          <p:spPr>
            <a:xfrm flipV="1">
              <a:off x="4942786" y="2471379"/>
              <a:ext cx="94339" cy="1045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Line"/>
            <p:cNvCxnSpPr/>
            <p:nvPr/>
          </p:nvCxnSpPr>
          <p:spPr>
            <a:xfrm>
              <a:off x="4907372" y="2533955"/>
              <a:ext cx="126083" cy="5326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Labels : Asia"/>
          <p:cNvGrpSpPr/>
          <p:nvPr/>
        </p:nvGrpSpPr>
        <p:grpSpPr>
          <a:xfrm>
            <a:off x="6678243" y="2128561"/>
            <a:ext cx="3234183" cy="2318932"/>
            <a:chOff x="5154242" y="2128561"/>
            <a:chExt cx="3234183" cy="2318932"/>
          </a:xfrm>
        </p:grpSpPr>
        <p:sp>
          <p:nvSpPr>
            <p:cNvPr id="512" name="Label : Kazakhstan"/>
            <p:cNvSpPr txBox="1"/>
            <p:nvPr/>
          </p:nvSpPr>
          <p:spPr>
            <a:xfrm>
              <a:off x="5811380" y="2696659"/>
              <a:ext cx="352661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Kazakhstan</a:t>
              </a:r>
            </a:p>
          </p:txBody>
        </p:sp>
        <p:sp>
          <p:nvSpPr>
            <p:cNvPr id="513" name="Label : Mongolia"/>
            <p:cNvSpPr txBox="1"/>
            <p:nvPr/>
          </p:nvSpPr>
          <p:spPr>
            <a:xfrm>
              <a:off x="6711797" y="2691632"/>
              <a:ext cx="29495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Mongolia</a:t>
              </a:r>
            </a:p>
          </p:txBody>
        </p:sp>
        <p:sp>
          <p:nvSpPr>
            <p:cNvPr id="514" name="Label : China"/>
            <p:cNvSpPr txBox="1"/>
            <p:nvPr/>
          </p:nvSpPr>
          <p:spPr>
            <a:xfrm>
              <a:off x="6773341" y="3055017"/>
              <a:ext cx="176330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China</a:t>
              </a:r>
            </a:p>
          </p:txBody>
        </p:sp>
        <p:sp>
          <p:nvSpPr>
            <p:cNvPr id="515" name="Label : Russia"/>
            <p:cNvSpPr txBox="1"/>
            <p:nvPr/>
          </p:nvSpPr>
          <p:spPr>
            <a:xfrm>
              <a:off x="6113963" y="2128561"/>
              <a:ext cx="197170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Russia</a:t>
              </a:r>
            </a:p>
          </p:txBody>
        </p:sp>
        <p:sp>
          <p:nvSpPr>
            <p:cNvPr id="516" name="Label : Kashmir"/>
            <p:cNvSpPr txBox="1"/>
            <p:nvPr/>
          </p:nvSpPr>
          <p:spPr>
            <a:xfrm>
              <a:off x="6212548" y="3129853"/>
              <a:ext cx="253274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Kashmir</a:t>
              </a:r>
            </a:p>
          </p:txBody>
        </p:sp>
        <p:sp>
          <p:nvSpPr>
            <p:cNvPr id="517" name="Label : Uzbekistan"/>
            <p:cNvSpPr txBox="1"/>
            <p:nvPr/>
          </p:nvSpPr>
          <p:spPr>
            <a:xfrm>
              <a:off x="5720909" y="2904598"/>
              <a:ext cx="34464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Uzbekistan</a:t>
              </a:r>
            </a:p>
          </p:txBody>
        </p:sp>
        <p:sp>
          <p:nvSpPr>
            <p:cNvPr id="518" name="Label : Turkmenistan"/>
            <p:cNvSpPr txBox="1"/>
            <p:nvPr/>
          </p:nvSpPr>
          <p:spPr>
            <a:xfrm>
              <a:off x="5666283" y="3012014"/>
              <a:ext cx="429605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Turkmenistan</a:t>
              </a:r>
            </a:p>
          </p:txBody>
        </p:sp>
        <p:sp>
          <p:nvSpPr>
            <p:cNvPr id="519" name="Label : India"/>
            <p:cNvSpPr txBox="1"/>
            <p:nvPr/>
          </p:nvSpPr>
          <p:spPr>
            <a:xfrm>
              <a:off x="6306920" y="3484557"/>
              <a:ext cx="15388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India</a:t>
              </a:r>
            </a:p>
          </p:txBody>
        </p:sp>
        <p:sp>
          <p:nvSpPr>
            <p:cNvPr id="520" name="Label : Turkey"/>
            <p:cNvSpPr txBox="1"/>
            <p:nvPr/>
          </p:nvSpPr>
          <p:spPr>
            <a:xfrm>
              <a:off x="5154242" y="3025233"/>
              <a:ext cx="213200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Turkey</a:t>
              </a:r>
            </a:p>
          </p:txBody>
        </p:sp>
        <p:sp>
          <p:nvSpPr>
            <p:cNvPr id="521" name="Label : Syria"/>
            <p:cNvSpPr txBox="1"/>
            <p:nvPr/>
          </p:nvSpPr>
          <p:spPr>
            <a:xfrm>
              <a:off x="5231003" y="3139908"/>
              <a:ext cx="15228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Syria</a:t>
              </a:r>
            </a:p>
          </p:txBody>
        </p:sp>
        <p:sp>
          <p:nvSpPr>
            <p:cNvPr id="523" name="Label : Saudi Arabia"/>
            <p:cNvSpPr txBox="1"/>
            <p:nvPr/>
          </p:nvSpPr>
          <p:spPr>
            <a:xfrm>
              <a:off x="5401940" y="3410443"/>
              <a:ext cx="20358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Saudi</a:t>
              </a:r>
              <a:br>
                <a:rPr lang="en-GB" sz="600" dirty="0"/>
              </a:br>
              <a:r>
                <a:rPr lang="en-GB" sz="600" dirty="0"/>
                <a:t>Arabia</a:t>
              </a:r>
            </a:p>
          </p:txBody>
        </p:sp>
        <p:sp>
          <p:nvSpPr>
            <p:cNvPr id="524" name="Label : Iran"/>
            <p:cNvSpPr txBox="1"/>
            <p:nvPr/>
          </p:nvSpPr>
          <p:spPr>
            <a:xfrm>
              <a:off x="5683269" y="3213316"/>
              <a:ext cx="12343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Iran</a:t>
              </a:r>
            </a:p>
          </p:txBody>
        </p:sp>
        <p:sp>
          <p:nvSpPr>
            <p:cNvPr id="522" name="Label : Iraq"/>
            <p:cNvSpPr txBox="1"/>
            <p:nvPr/>
          </p:nvSpPr>
          <p:spPr>
            <a:xfrm>
              <a:off x="5396154" y="3213316"/>
              <a:ext cx="12343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Iraq</a:t>
              </a:r>
            </a:p>
          </p:txBody>
        </p:sp>
        <p:sp>
          <p:nvSpPr>
            <p:cNvPr id="537" name="Label : Yemen"/>
            <p:cNvSpPr txBox="1"/>
            <p:nvPr/>
          </p:nvSpPr>
          <p:spPr>
            <a:xfrm>
              <a:off x="5482892" y="3685727"/>
              <a:ext cx="21480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Yemen</a:t>
              </a:r>
            </a:p>
          </p:txBody>
        </p:sp>
        <p:sp>
          <p:nvSpPr>
            <p:cNvPr id="538" name="Label : Oman"/>
            <p:cNvSpPr txBox="1"/>
            <p:nvPr/>
          </p:nvSpPr>
          <p:spPr>
            <a:xfrm>
              <a:off x="5723971" y="3566605"/>
              <a:ext cx="189154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Oman</a:t>
              </a:r>
            </a:p>
          </p:txBody>
        </p:sp>
        <p:sp>
          <p:nvSpPr>
            <p:cNvPr id="539" name="Label : Pakistan"/>
            <p:cNvSpPr txBox="1"/>
            <p:nvPr/>
          </p:nvSpPr>
          <p:spPr>
            <a:xfrm>
              <a:off x="5970240" y="3329356"/>
              <a:ext cx="26289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Pakistan</a:t>
              </a:r>
            </a:p>
          </p:txBody>
        </p:sp>
        <p:sp>
          <p:nvSpPr>
            <p:cNvPr id="540" name="Label : Afghanistan"/>
            <p:cNvSpPr txBox="1"/>
            <p:nvPr/>
          </p:nvSpPr>
          <p:spPr>
            <a:xfrm>
              <a:off x="5839910" y="3165273"/>
              <a:ext cx="373500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Afghanistan</a:t>
              </a:r>
            </a:p>
          </p:txBody>
        </p:sp>
        <p:sp>
          <p:nvSpPr>
            <p:cNvPr id="564" name="Label : Indonesia"/>
            <p:cNvSpPr txBox="1"/>
            <p:nvPr/>
          </p:nvSpPr>
          <p:spPr>
            <a:xfrm>
              <a:off x="7319750" y="4209020"/>
              <a:ext cx="30296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Indonesia</a:t>
              </a:r>
            </a:p>
          </p:txBody>
        </p:sp>
        <p:sp>
          <p:nvSpPr>
            <p:cNvPr id="565" name="Label : Malaysia"/>
            <p:cNvSpPr txBox="1"/>
            <p:nvPr/>
          </p:nvSpPr>
          <p:spPr>
            <a:xfrm>
              <a:off x="7039549" y="4006293"/>
              <a:ext cx="277320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Malaysia</a:t>
              </a:r>
            </a:p>
          </p:txBody>
        </p:sp>
        <p:sp>
          <p:nvSpPr>
            <p:cNvPr id="566" name="Label : Philippines"/>
            <p:cNvSpPr txBox="1"/>
            <p:nvPr/>
          </p:nvSpPr>
          <p:spPr>
            <a:xfrm>
              <a:off x="7445593" y="3777692"/>
              <a:ext cx="339837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Philippines</a:t>
              </a:r>
            </a:p>
          </p:txBody>
        </p:sp>
        <p:sp>
          <p:nvSpPr>
            <p:cNvPr id="567" name="Label : Thailand"/>
            <p:cNvSpPr txBox="1"/>
            <p:nvPr/>
          </p:nvSpPr>
          <p:spPr>
            <a:xfrm>
              <a:off x="6771656" y="3677730"/>
              <a:ext cx="26609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Thailand</a:t>
              </a:r>
            </a:p>
          </p:txBody>
        </p:sp>
        <p:sp>
          <p:nvSpPr>
            <p:cNvPr id="568" name="Label : Vietnam"/>
            <p:cNvSpPr txBox="1"/>
            <p:nvPr/>
          </p:nvSpPr>
          <p:spPr>
            <a:xfrm>
              <a:off x="7150129" y="3732914"/>
              <a:ext cx="26289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Vietnam</a:t>
              </a:r>
            </a:p>
          </p:txBody>
        </p:sp>
        <p:sp>
          <p:nvSpPr>
            <p:cNvPr id="569" name="Label : Myanmar"/>
            <p:cNvSpPr txBox="1"/>
            <p:nvPr/>
          </p:nvSpPr>
          <p:spPr>
            <a:xfrm>
              <a:off x="6687386" y="3527118"/>
              <a:ext cx="30296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Myanmar</a:t>
              </a:r>
            </a:p>
          </p:txBody>
        </p:sp>
        <p:sp>
          <p:nvSpPr>
            <p:cNvPr id="570" name="Label : Laos"/>
            <p:cNvSpPr txBox="1"/>
            <p:nvPr/>
          </p:nvSpPr>
          <p:spPr>
            <a:xfrm>
              <a:off x="6998645" y="3579243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Laos</a:t>
              </a:r>
            </a:p>
          </p:txBody>
        </p:sp>
        <p:sp>
          <p:nvSpPr>
            <p:cNvPr id="572" name="Label : Papua New Guinea"/>
            <p:cNvSpPr txBox="1"/>
            <p:nvPr/>
          </p:nvSpPr>
          <p:spPr>
            <a:xfrm>
              <a:off x="8054645" y="4170494"/>
              <a:ext cx="33378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600" dirty="0"/>
                <a:t>Papua New Guinea</a:t>
              </a:r>
            </a:p>
          </p:txBody>
        </p:sp>
        <p:sp>
          <p:nvSpPr>
            <p:cNvPr id="603" name="Label : North Korea"/>
            <p:cNvSpPr txBox="1"/>
            <p:nvPr/>
          </p:nvSpPr>
          <p:spPr>
            <a:xfrm>
              <a:off x="7415410" y="2864759"/>
              <a:ext cx="38311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North Korea</a:t>
              </a:r>
            </a:p>
          </p:txBody>
        </p:sp>
        <p:sp>
          <p:nvSpPr>
            <p:cNvPr id="604" name="Label : South Korea"/>
            <p:cNvSpPr txBox="1"/>
            <p:nvPr/>
          </p:nvSpPr>
          <p:spPr>
            <a:xfrm>
              <a:off x="7306689" y="3037852"/>
              <a:ext cx="381515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South Korea</a:t>
              </a:r>
            </a:p>
          </p:txBody>
        </p:sp>
        <p:sp>
          <p:nvSpPr>
            <p:cNvPr id="605" name="Label : Japan"/>
            <p:cNvSpPr txBox="1"/>
            <p:nvPr/>
          </p:nvSpPr>
          <p:spPr>
            <a:xfrm>
              <a:off x="7785430" y="3014062"/>
              <a:ext cx="177934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Japan</a:t>
              </a:r>
            </a:p>
          </p:txBody>
        </p:sp>
        <p:sp>
          <p:nvSpPr>
            <p:cNvPr id="606" name="Label : Nepal"/>
            <p:cNvSpPr txBox="1"/>
            <p:nvPr/>
          </p:nvSpPr>
          <p:spPr>
            <a:xfrm>
              <a:off x="6426092" y="3321226"/>
              <a:ext cx="18274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Nepal</a:t>
              </a:r>
            </a:p>
          </p:txBody>
        </p:sp>
      </p:grpSp>
      <p:grpSp>
        <p:nvGrpSpPr>
          <p:cNvPr id="30" name="Labels : Africa"/>
          <p:cNvGrpSpPr/>
          <p:nvPr/>
        </p:nvGrpSpPr>
        <p:grpSpPr>
          <a:xfrm>
            <a:off x="5009422" y="3228145"/>
            <a:ext cx="2915933" cy="2531090"/>
            <a:chOff x="3485421" y="3228145"/>
            <a:chExt cx="2915933" cy="2531090"/>
          </a:xfrm>
        </p:grpSpPr>
        <p:sp>
          <p:nvSpPr>
            <p:cNvPr id="525" name="Label : Egypt"/>
            <p:cNvSpPr txBox="1"/>
            <p:nvPr/>
          </p:nvSpPr>
          <p:spPr>
            <a:xfrm>
              <a:off x="5045033" y="3378562"/>
              <a:ext cx="17472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Egypt</a:t>
              </a:r>
            </a:p>
          </p:txBody>
        </p:sp>
        <p:sp>
          <p:nvSpPr>
            <p:cNvPr id="526" name="Label : Sudan"/>
            <p:cNvSpPr txBox="1"/>
            <p:nvPr/>
          </p:nvSpPr>
          <p:spPr>
            <a:xfrm>
              <a:off x="5042317" y="3721471"/>
              <a:ext cx="192360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Sudan</a:t>
              </a:r>
            </a:p>
          </p:txBody>
        </p:sp>
        <p:sp>
          <p:nvSpPr>
            <p:cNvPr id="527" name="Label : Libya"/>
            <p:cNvSpPr txBox="1"/>
            <p:nvPr/>
          </p:nvSpPr>
          <p:spPr>
            <a:xfrm>
              <a:off x="4740107" y="3378562"/>
              <a:ext cx="161904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Libya</a:t>
              </a:r>
            </a:p>
          </p:txBody>
        </p:sp>
        <p:sp>
          <p:nvSpPr>
            <p:cNvPr id="528" name="Label : Algeria"/>
            <p:cNvSpPr txBox="1"/>
            <p:nvPr/>
          </p:nvSpPr>
          <p:spPr>
            <a:xfrm>
              <a:off x="4316030" y="3350827"/>
              <a:ext cx="21961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Algeria</a:t>
              </a:r>
            </a:p>
          </p:txBody>
        </p:sp>
        <p:sp>
          <p:nvSpPr>
            <p:cNvPr id="529" name="Label : Morocco"/>
            <p:cNvSpPr txBox="1"/>
            <p:nvPr/>
          </p:nvSpPr>
          <p:spPr>
            <a:xfrm>
              <a:off x="4106937" y="3228145"/>
              <a:ext cx="277320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Morocco</a:t>
              </a:r>
            </a:p>
          </p:txBody>
        </p:sp>
        <p:sp>
          <p:nvSpPr>
            <p:cNvPr id="530" name="Label : Western Sahara"/>
            <p:cNvSpPr txBox="1"/>
            <p:nvPr/>
          </p:nvSpPr>
          <p:spPr>
            <a:xfrm>
              <a:off x="3544473" y="3461179"/>
              <a:ext cx="500137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Western Sahara</a:t>
              </a:r>
            </a:p>
          </p:txBody>
        </p:sp>
        <p:sp>
          <p:nvSpPr>
            <p:cNvPr id="531" name="Label : Ethiopia"/>
            <p:cNvSpPr txBox="1"/>
            <p:nvPr/>
          </p:nvSpPr>
          <p:spPr>
            <a:xfrm>
              <a:off x="5284620" y="3870025"/>
              <a:ext cx="25487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Ethiopia</a:t>
              </a:r>
            </a:p>
          </p:txBody>
        </p:sp>
        <p:sp>
          <p:nvSpPr>
            <p:cNvPr id="532" name="Label : Mali"/>
            <p:cNvSpPr txBox="1"/>
            <p:nvPr/>
          </p:nvSpPr>
          <p:spPr>
            <a:xfrm>
              <a:off x="4272370" y="3618335"/>
              <a:ext cx="13785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Mali</a:t>
              </a:r>
            </a:p>
          </p:txBody>
        </p:sp>
        <p:sp>
          <p:nvSpPr>
            <p:cNvPr id="533" name="Label : Niger"/>
            <p:cNvSpPr txBox="1"/>
            <p:nvPr/>
          </p:nvSpPr>
          <p:spPr>
            <a:xfrm>
              <a:off x="4541284" y="3640581"/>
              <a:ext cx="16991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Niger</a:t>
              </a:r>
            </a:p>
          </p:txBody>
        </p:sp>
        <p:sp>
          <p:nvSpPr>
            <p:cNvPr id="534" name="Label : Chad"/>
            <p:cNvSpPr txBox="1"/>
            <p:nvPr/>
          </p:nvSpPr>
          <p:spPr>
            <a:xfrm>
              <a:off x="4772675" y="3695034"/>
              <a:ext cx="15869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Chad</a:t>
              </a:r>
            </a:p>
          </p:txBody>
        </p:sp>
        <p:sp>
          <p:nvSpPr>
            <p:cNvPr id="536" name="Label : Somalia"/>
            <p:cNvSpPr txBox="1"/>
            <p:nvPr/>
          </p:nvSpPr>
          <p:spPr>
            <a:xfrm>
              <a:off x="5501626" y="4009663"/>
              <a:ext cx="245260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Somalia</a:t>
              </a:r>
            </a:p>
          </p:txBody>
        </p:sp>
        <p:sp>
          <p:nvSpPr>
            <p:cNvPr id="541" name="Label : Uganda"/>
            <p:cNvSpPr txBox="1"/>
            <p:nvPr/>
          </p:nvSpPr>
          <p:spPr>
            <a:xfrm>
              <a:off x="5084801" y="4036825"/>
              <a:ext cx="240450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Uganda</a:t>
              </a:r>
            </a:p>
          </p:txBody>
        </p:sp>
        <p:sp>
          <p:nvSpPr>
            <p:cNvPr id="542" name="Label : Uganda"/>
            <p:cNvSpPr txBox="1"/>
            <p:nvPr/>
          </p:nvSpPr>
          <p:spPr>
            <a:xfrm>
              <a:off x="5267676" y="4122832"/>
              <a:ext cx="19075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Kenya</a:t>
              </a:r>
            </a:p>
          </p:txBody>
        </p:sp>
        <p:sp>
          <p:nvSpPr>
            <p:cNvPr id="543" name="Label : Central African Republic"/>
            <p:cNvSpPr txBox="1"/>
            <p:nvPr/>
          </p:nvSpPr>
          <p:spPr>
            <a:xfrm>
              <a:off x="4851480" y="3870025"/>
              <a:ext cx="17953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Central</a:t>
              </a:r>
            </a:p>
            <a:p>
              <a:r>
                <a:rPr lang="en-GB" sz="400" dirty="0"/>
                <a:t>African</a:t>
              </a:r>
            </a:p>
            <a:p>
              <a:r>
                <a:rPr lang="en-GB" sz="400" dirty="0"/>
                <a:t>Republic</a:t>
              </a:r>
            </a:p>
          </p:txBody>
        </p:sp>
        <p:sp>
          <p:nvSpPr>
            <p:cNvPr id="544" name="Label : Democratic Republic of the Congo"/>
            <p:cNvSpPr txBox="1"/>
            <p:nvPr/>
          </p:nvSpPr>
          <p:spPr>
            <a:xfrm>
              <a:off x="4841605" y="4120968"/>
              <a:ext cx="30359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400" dirty="0"/>
                <a:t>Democratic Republic of the Congo</a:t>
              </a:r>
            </a:p>
          </p:txBody>
        </p:sp>
        <p:sp>
          <p:nvSpPr>
            <p:cNvPr id="545" name="Label : Niger"/>
            <p:cNvSpPr txBox="1"/>
            <p:nvPr/>
          </p:nvSpPr>
          <p:spPr>
            <a:xfrm>
              <a:off x="4478875" y="3842473"/>
              <a:ext cx="224420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Nigeria</a:t>
              </a:r>
            </a:p>
          </p:txBody>
        </p:sp>
        <p:sp>
          <p:nvSpPr>
            <p:cNvPr id="546" name="Label : Mauritania"/>
            <p:cNvSpPr txBox="1"/>
            <p:nvPr/>
          </p:nvSpPr>
          <p:spPr>
            <a:xfrm>
              <a:off x="3873404" y="3601524"/>
              <a:ext cx="34464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Mauritania</a:t>
              </a:r>
            </a:p>
          </p:txBody>
        </p:sp>
        <p:sp>
          <p:nvSpPr>
            <p:cNvPr id="547" name="Label : Congo"/>
            <p:cNvSpPr txBox="1"/>
            <p:nvPr/>
          </p:nvSpPr>
          <p:spPr>
            <a:xfrm>
              <a:off x="4611816" y="4181259"/>
              <a:ext cx="19877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Congo</a:t>
              </a:r>
            </a:p>
          </p:txBody>
        </p:sp>
        <p:sp>
          <p:nvSpPr>
            <p:cNvPr id="548" name="Label : Gabon"/>
            <p:cNvSpPr txBox="1"/>
            <p:nvPr/>
          </p:nvSpPr>
          <p:spPr>
            <a:xfrm>
              <a:off x="4509224" y="4109134"/>
              <a:ext cx="205184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Gabon</a:t>
              </a:r>
            </a:p>
          </p:txBody>
        </p:sp>
        <p:sp>
          <p:nvSpPr>
            <p:cNvPr id="549" name="Label : Burkina Faso"/>
            <p:cNvSpPr txBox="1"/>
            <p:nvPr/>
          </p:nvSpPr>
          <p:spPr>
            <a:xfrm>
              <a:off x="4259719" y="3751858"/>
              <a:ext cx="183273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400" dirty="0"/>
                <a:t>Burkina Faso</a:t>
              </a:r>
            </a:p>
          </p:txBody>
        </p:sp>
        <p:sp>
          <p:nvSpPr>
            <p:cNvPr id="550" name="Label : Cape Verde"/>
            <p:cNvSpPr txBox="1"/>
            <p:nvPr/>
          </p:nvSpPr>
          <p:spPr>
            <a:xfrm>
              <a:off x="3485421" y="3705131"/>
              <a:ext cx="240450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Cape Verde</a:t>
              </a:r>
            </a:p>
          </p:txBody>
        </p:sp>
        <p:sp>
          <p:nvSpPr>
            <p:cNvPr id="551" name="Label : Senegal"/>
            <p:cNvSpPr txBox="1"/>
            <p:nvPr/>
          </p:nvSpPr>
          <p:spPr>
            <a:xfrm>
              <a:off x="3814357" y="3709185"/>
              <a:ext cx="24365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Senegal</a:t>
              </a:r>
            </a:p>
          </p:txBody>
        </p:sp>
        <p:sp>
          <p:nvSpPr>
            <p:cNvPr id="552" name="Label : Cameroon"/>
            <p:cNvSpPr txBox="1"/>
            <p:nvPr/>
          </p:nvSpPr>
          <p:spPr>
            <a:xfrm>
              <a:off x="4443841" y="3980603"/>
              <a:ext cx="325410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Cameroon</a:t>
              </a:r>
            </a:p>
          </p:txBody>
        </p:sp>
        <p:sp>
          <p:nvSpPr>
            <p:cNvPr id="553" name="Label : Gabon"/>
            <p:cNvSpPr txBox="1"/>
            <p:nvPr/>
          </p:nvSpPr>
          <p:spPr>
            <a:xfrm>
              <a:off x="4711202" y="4444884"/>
              <a:ext cx="21640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Angola</a:t>
              </a:r>
            </a:p>
          </p:txBody>
        </p:sp>
        <p:sp>
          <p:nvSpPr>
            <p:cNvPr id="554" name="Label : Tanzania"/>
            <p:cNvSpPr txBox="1"/>
            <p:nvPr/>
          </p:nvSpPr>
          <p:spPr>
            <a:xfrm>
              <a:off x="5165191" y="4270454"/>
              <a:ext cx="275717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Tanzania</a:t>
              </a:r>
            </a:p>
          </p:txBody>
        </p:sp>
        <p:sp>
          <p:nvSpPr>
            <p:cNvPr id="555" name="Label : Seychelles"/>
            <p:cNvSpPr txBox="1"/>
            <p:nvPr/>
          </p:nvSpPr>
          <p:spPr>
            <a:xfrm>
              <a:off x="5824333" y="4230430"/>
              <a:ext cx="216406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Seychelles</a:t>
              </a:r>
            </a:p>
          </p:txBody>
        </p:sp>
        <p:sp>
          <p:nvSpPr>
            <p:cNvPr id="556" name="Label : Zambia"/>
            <p:cNvSpPr txBox="1"/>
            <p:nvPr/>
          </p:nvSpPr>
          <p:spPr>
            <a:xfrm>
              <a:off x="4982522" y="4489442"/>
              <a:ext cx="152286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Zambia</a:t>
              </a:r>
            </a:p>
          </p:txBody>
        </p:sp>
        <p:sp>
          <p:nvSpPr>
            <p:cNvPr id="557" name="Label : Namibia"/>
            <p:cNvSpPr txBox="1"/>
            <p:nvPr/>
          </p:nvSpPr>
          <p:spPr>
            <a:xfrm>
              <a:off x="4672340" y="4687266"/>
              <a:ext cx="173124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Namibia</a:t>
              </a:r>
            </a:p>
          </p:txBody>
        </p:sp>
        <p:sp>
          <p:nvSpPr>
            <p:cNvPr id="558" name="Label : Zimbabwe"/>
            <p:cNvSpPr txBox="1"/>
            <p:nvPr/>
          </p:nvSpPr>
          <p:spPr>
            <a:xfrm>
              <a:off x="5036192" y="4606225"/>
              <a:ext cx="218008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Zimbabwe</a:t>
              </a:r>
            </a:p>
          </p:txBody>
        </p:sp>
        <p:sp>
          <p:nvSpPr>
            <p:cNvPr id="559" name="Label : South Africa"/>
            <p:cNvSpPr txBox="1"/>
            <p:nvPr/>
          </p:nvSpPr>
          <p:spPr>
            <a:xfrm>
              <a:off x="4827471" y="4950249"/>
              <a:ext cx="256480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South Africa</a:t>
              </a:r>
            </a:p>
          </p:txBody>
        </p:sp>
        <p:sp>
          <p:nvSpPr>
            <p:cNvPr id="560" name="Label : Mozambique"/>
            <p:cNvSpPr txBox="1"/>
            <p:nvPr/>
          </p:nvSpPr>
          <p:spPr>
            <a:xfrm>
              <a:off x="5274897" y="4472119"/>
              <a:ext cx="275717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Mozambique</a:t>
              </a:r>
            </a:p>
          </p:txBody>
        </p:sp>
        <p:sp>
          <p:nvSpPr>
            <p:cNvPr id="561" name="Label : Botswana"/>
            <p:cNvSpPr txBox="1"/>
            <p:nvPr/>
          </p:nvSpPr>
          <p:spPr>
            <a:xfrm>
              <a:off x="4885541" y="4694217"/>
              <a:ext cx="205184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Botswana</a:t>
              </a:r>
            </a:p>
          </p:txBody>
        </p:sp>
        <p:sp>
          <p:nvSpPr>
            <p:cNvPr id="562" name="Label : Gabon"/>
            <p:cNvSpPr txBox="1"/>
            <p:nvPr/>
          </p:nvSpPr>
          <p:spPr>
            <a:xfrm>
              <a:off x="5383289" y="4608864"/>
              <a:ext cx="37991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Madagascar</a:t>
              </a:r>
            </a:p>
          </p:txBody>
        </p:sp>
        <p:sp>
          <p:nvSpPr>
            <p:cNvPr id="579" name="Label : Kerguelen Island (France)"/>
            <p:cNvSpPr txBox="1"/>
            <p:nvPr/>
          </p:nvSpPr>
          <p:spPr>
            <a:xfrm>
              <a:off x="6055105" y="5542113"/>
              <a:ext cx="346249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Kerguelen Island</a:t>
              </a:r>
            </a:p>
          </p:txBody>
        </p:sp>
        <p:sp>
          <p:nvSpPr>
            <p:cNvPr id="580" name="Label : Heard Island (Australia)"/>
            <p:cNvSpPr txBox="1"/>
            <p:nvPr/>
          </p:nvSpPr>
          <p:spPr>
            <a:xfrm>
              <a:off x="6099370" y="5697680"/>
              <a:ext cx="261290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Heard Island</a:t>
              </a:r>
            </a:p>
          </p:txBody>
        </p:sp>
        <p:sp>
          <p:nvSpPr>
            <p:cNvPr id="581" name="Label : Mauritius"/>
            <p:cNvSpPr txBox="1"/>
            <p:nvPr/>
          </p:nvSpPr>
          <p:spPr>
            <a:xfrm>
              <a:off x="5876251" y="4641804"/>
              <a:ext cx="200376" cy="61555"/>
            </a:xfrm>
            <a:prstGeom prst="rect">
              <a:avLst/>
            </a:prstGeom>
            <a:solidFill>
              <a:srgbClr val="00B050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Mauritius</a:t>
              </a:r>
            </a:p>
          </p:txBody>
        </p:sp>
        <p:sp>
          <p:nvSpPr>
            <p:cNvPr id="582" name="Label : Reunion"/>
            <p:cNvSpPr txBox="1"/>
            <p:nvPr/>
          </p:nvSpPr>
          <p:spPr>
            <a:xfrm>
              <a:off x="5810894" y="4706627"/>
              <a:ext cx="173124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Reunion</a:t>
              </a:r>
            </a:p>
          </p:txBody>
        </p:sp>
        <p:sp>
          <p:nvSpPr>
            <p:cNvPr id="583" name="Label : Guinea"/>
            <p:cNvSpPr txBox="1"/>
            <p:nvPr/>
          </p:nvSpPr>
          <p:spPr>
            <a:xfrm>
              <a:off x="3949509" y="3814026"/>
              <a:ext cx="221214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/>
                <a:t>Guinea</a:t>
              </a:r>
            </a:p>
          </p:txBody>
        </p:sp>
        <p:sp>
          <p:nvSpPr>
            <p:cNvPr id="593" name="Label : Sierra Leone"/>
            <p:cNvSpPr txBox="1"/>
            <p:nvPr/>
          </p:nvSpPr>
          <p:spPr>
            <a:xfrm>
              <a:off x="3731645" y="3940086"/>
              <a:ext cx="258084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Sierra Leone</a:t>
              </a:r>
            </a:p>
          </p:txBody>
        </p:sp>
        <p:sp>
          <p:nvSpPr>
            <p:cNvPr id="594" name="Label : Liberia"/>
            <p:cNvSpPr txBox="1"/>
            <p:nvPr/>
          </p:nvSpPr>
          <p:spPr>
            <a:xfrm>
              <a:off x="3906169" y="4014484"/>
              <a:ext cx="137858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Liberia</a:t>
              </a:r>
            </a:p>
          </p:txBody>
        </p:sp>
        <p:sp>
          <p:nvSpPr>
            <p:cNvPr id="595" name="Label : Cote d’Ivoire"/>
            <p:cNvSpPr txBox="1"/>
            <p:nvPr/>
          </p:nvSpPr>
          <p:spPr>
            <a:xfrm>
              <a:off x="3992075" y="4139912"/>
              <a:ext cx="266098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Cote d’Ivoire</a:t>
              </a:r>
            </a:p>
          </p:txBody>
        </p:sp>
        <p:sp>
          <p:nvSpPr>
            <p:cNvPr id="596" name="Label : Ghana"/>
            <p:cNvSpPr txBox="1"/>
            <p:nvPr/>
          </p:nvSpPr>
          <p:spPr>
            <a:xfrm>
              <a:off x="4259720" y="4228624"/>
              <a:ext cx="134652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400" dirty="0"/>
                <a:t>Ghana</a:t>
              </a:r>
            </a:p>
          </p:txBody>
        </p:sp>
        <p:cxnSp>
          <p:nvCxnSpPr>
            <p:cNvPr id="607" name="Line"/>
            <p:cNvCxnSpPr/>
            <p:nvPr/>
          </p:nvCxnSpPr>
          <p:spPr>
            <a:xfrm flipV="1">
              <a:off x="3988389" y="3912688"/>
              <a:ext cx="83952" cy="398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Line"/>
            <p:cNvCxnSpPr/>
            <p:nvPr/>
          </p:nvCxnSpPr>
          <p:spPr>
            <a:xfrm flipV="1">
              <a:off x="4041172" y="3977625"/>
              <a:ext cx="83952" cy="398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1" name="Line"/>
            <p:cNvCxnSpPr/>
            <p:nvPr/>
          </p:nvCxnSpPr>
          <p:spPr>
            <a:xfrm flipV="1">
              <a:off x="4137424" y="3962597"/>
              <a:ext cx="92601" cy="17379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2" name="Line"/>
            <p:cNvCxnSpPr/>
            <p:nvPr/>
          </p:nvCxnSpPr>
          <p:spPr>
            <a:xfrm flipV="1">
              <a:off x="4331447" y="3965338"/>
              <a:ext cx="13252" cy="26478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2C3742-02C3-4E81-9712-B535027CD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574" y="6039827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 err="1"/>
              <a:t>Novatec’s</a:t>
            </a:r>
            <a:r>
              <a:rPr lang="en-US" sz="1800" b="1" dirty="0"/>
              <a:t> Global Installation Presence &amp; Service Network Locations</a:t>
            </a:r>
          </a:p>
        </p:txBody>
      </p:sp>
      <p:sp>
        <p:nvSpPr>
          <p:cNvPr id="422" name="Isosceles Triangle 421">
            <a:extLst>
              <a:ext uri="{FF2B5EF4-FFF2-40B4-BE49-F238E27FC236}">
                <a16:creationId xmlns:a16="http://schemas.microsoft.com/office/drawing/2014/main" id="{8C215516-FFCB-4BDB-8721-6CC305581A10}"/>
              </a:ext>
            </a:extLst>
          </p:cNvPr>
          <p:cNvSpPr/>
          <p:nvPr/>
        </p:nvSpPr>
        <p:spPr>
          <a:xfrm>
            <a:off x="6048107" y="2504966"/>
            <a:ext cx="45719" cy="50542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3" name="Isosceles Triangle 422">
            <a:extLst>
              <a:ext uri="{FF2B5EF4-FFF2-40B4-BE49-F238E27FC236}">
                <a16:creationId xmlns:a16="http://schemas.microsoft.com/office/drawing/2014/main" id="{AE633892-7601-4AA7-AD10-1043FB1984CA}"/>
              </a:ext>
            </a:extLst>
          </p:cNvPr>
          <p:cNvSpPr/>
          <p:nvPr/>
        </p:nvSpPr>
        <p:spPr>
          <a:xfrm>
            <a:off x="8516036" y="4028888"/>
            <a:ext cx="45719" cy="50542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4" name="Isosceles Triangle 423">
            <a:extLst>
              <a:ext uri="{FF2B5EF4-FFF2-40B4-BE49-F238E27FC236}">
                <a16:creationId xmlns:a16="http://schemas.microsoft.com/office/drawing/2014/main" id="{22F9CE2F-B08C-431A-935C-2B5D68B166C7}"/>
              </a:ext>
            </a:extLst>
          </p:cNvPr>
          <p:cNvSpPr/>
          <p:nvPr/>
        </p:nvSpPr>
        <p:spPr>
          <a:xfrm>
            <a:off x="9310093" y="3001098"/>
            <a:ext cx="45719" cy="50542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6" name="Isosceles Triangle 425">
            <a:extLst>
              <a:ext uri="{FF2B5EF4-FFF2-40B4-BE49-F238E27FC236}">
                <a16:creationId xmlns:a16="http://schemas.microsoft.com/office/drawing/2014/main" id="{C9FB61D5-D002-4596-8370-1E4E0AB70C7E}"/>
              </a:ext>
            </a:extLst>
          </p:cNvPr>
          <p:cNvSpPr/>
          <p:nvPr/>
        </p:nvSpPr>
        <p:spPr>
          <a:xfrm>
            <a:off x="8656832" y="3197712"/>
            <a:ext cx="45719" cy="50542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7" name="Isosceles Triangle 426">
            <a:extLst>
              <a:ext uri="{FF2B5EF4-FFF2-40B4-BE49-F238E27FC236}">
                <a16:creationId xmlns:a16="http://schemas.microsoft.com/office/drawing/2014/main" id="{A8B7D08C-63A4-46B9-8CEF-639B9488199D}"/>
              </a:ext>
            </a:extLst>
          </p:cNvPr>
          <p:cNvSpPr/>
          <p:nvPr/>
        </p:nvSpPr>
        <p:spPr>
          <a:xfrm>
            <a:off x="8745967" y="3445624"/>
            <a:ext cx="45719" cy="50542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9" name="Isosceles Triangle 428">
            <a:extLst>
              <a:ext uri="{FF2B5EF4-FFF2-40B4-BE49-F238E27FC236}">
                <a16:creationId xmlns:a16="http://schemas.microsoft.com/office/drawing/2014/main" id="{7EF05CEE-88C0-4C5D-8886-AFE01702F128}"/>
              </a:ext>
            </a:extLst>
          </p:cNvPr>
          <p:cNvSpPr/>
          <p:nvPr/>
        </p:nvSpPr>
        <p:spPr>
          <a:xfrm>
            <a:off x="7939090" y="3610612"/>
            <a:ext cx="45719" cy="50542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0" name="Isosceles Triangle 429">
            <a:extLst>
              <a:ext uri="{FF2B5EF4-FFF2-40B4-BE49-F238E27FC236}">
                <a16:creationId xmlns:a16="http://schemas.microsoft.com/office/drawing/2014/main" id="{5EA54E67-B879-41DA-B88C-454B92D44CE6}"/>
              </a:ext>
            </a:extLst>
          </p:cNvPr>
          <p:cNvSpPr/>
          <p:nvPr/>
        </p:nvSpPr>
        <p:spPr>
          <a:xfrm>
            <a:off x="4052338" y="2943146"/>
            <a:ext cx="45719" cy="50542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1" name="Isosceles Triangle 430">
            <a:extLst>
              <a:ext uri="{FF2B5EF4-FFF2-40B4-BE49-F238E27FC236}">
                <a16:creationId xmlns:a16="http://schemas.microsoft.com/office/drawing/2014/main" id="{FCB76D58-4181-4528-80A3-074DA9D9F31F}"/>
              </a:ext>
            </a:extLst>
          </p:cNvPr>
          <p:cNvSpPr/>
          <p:nvPr/>
        </p:nvSpPr>
        <p:spPr>
          <a:xfrm>
            <a:off x="3849603" y="3049526"/>
            <a:ext cx="45719" cy="50542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2" name="Isosceles Triangle 431">
            <a:extLst>
              <a:ext uri="{FF2B5EF4-FFF2-40B4-BE49-F238E27FC236}">
                <a16:creationId xmlns:a16="http://schemas.microsoft.com/office/drawing/2014/main" id="{EF33596C-281C-4FD6-95BC-8EE83E78171C}"/>
              </a:ext>
            </a:extLst>
          </p:cNvPr>
          <p:cNvSpPr/>
          <p:nvPr/>
        </p:nvSpPr>
        <p:spPr>
          <a:xfrm>
            <a:off x="9058229" y="3044984"/>
            <a:ext cx="45719" cy="50542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3" name="Isosceles Triangle 432">
            <a:extLst>
              <a:ext uri="{FF2B5EF4-FFF2-40B4-BE49-F238E27FC236}">
                <a16:creationId xmlns:a16="http://schemas.microsoft.com/office/drawing/2014/main" id="{6B6DF6F4-A0DC-4815-BE12-1DC8FF9F6FFD}"/>
              </a:ext>
            </a:extLst>
          </p:cNvPr>
          <p:cNvSpPr/>
          <p:nvPr/>
        </p:nvSpPr>
        <p:spPr>
          <a:xfrm>
            <a:off x="6059435" y="2663329"/>
            <a:ext cx="45719" cy="50542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5" name="Isosceles Triangle 434">
            <a:extLst>
              <a:ext uri="{FF2B5EF4-FFF2-40B4-BE49-F238E27FC236}">
                <a16:creationId xmlns:a16="http://schemas.microsoft.com/office/drawing/2014/main" id="{5B9D8C58-5472-4038-8FDA-AD9F43A7C1A2}"/>
              </a:ext>
            </a:extLst>
          </p:cNvPr>
          <p:cNvSpPr/>
          <p:nvPr/>
        </p:nvSpPr>
        <p:spPr>
          <a:xfrm>
            <a:off x="5849268" y="2625767"/>
            <a:ext cx="45719" cy="50542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6" name="Isosceles Triangle 435">
            <a:extLst>
              <a:ext uri="{FF2B5EF4-FFF2-40B4-BE49-F238E27FC236}">
                <a16:creationId xmlns:a16="http://schemas.microsoft.com/office/drawing/2014/main" id="{CD815892-093D-4EE3-88EF-A961307C9C80}"/>
              </a:ext>
            </a:extLst>
          </p:cNvPr>
          <p:cNvSpPr/>
          <p:nvPr/>
        </p:nvSpPr>
        <p:spPr>
          <a:xfrm>
            <a:off x="5958642" y="2828878"/>
            <a:ext cx="45719" cy="50542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0" name="Isosceles Triangle 439">
            <a:extLst>
              <a:ext uri="{FF2B5EF4-FFF2-40B4-BE49-F238E27FC236}">
                <a16:creationId xmlns:a16="http://schemas.microsoft.com/office/drawing/2014/main" id="{9E8A476F-B3D5-4BF3-A36B-193571F7CCF5}"/>
              </a:ext>
            </a:extLst>
          </p:cNvPr>
          <p:cNvSpPr/>
          <p:nvPr/>
        </p:nvSpPr>
        <p:spPr>
          <a:xfrm>
            <a:off x="6072473" y="2809570"/>
            <a:ext cx="45719" cy="50542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1" name="Isosceles Triangle 440">
            <a:extLst>
              <a:ext uri="{FF2B5EF4-FFF2-40B4-BE49-F238E27FC236}">
                <a16:creationId xmlns:a16="http://schemas.microsoft.com/office/drawing/2014/main" id="{7B554B02-3E54-41FE-93FF-816200B9E50D}"/>
              </a:ext>
            </a:extLst>
          </p:cNvPr>
          <p:cNvSpPr/>
          <p:nvPr/>
        </p:nvSpPr>
        <p:spPr>
          <a:xfrm>
            <a:off x="6123863" y="2853603"/>
            <a:ext cx="102684" cy="117486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2" name="Isosceles Triangle 441">
            <a:extLst>
              <a:ext uri="{FF2B5EF4-FFF2-40B4-BE49-F238E27FC236}">
                <a16:creationId xmlns:a16="http://schemas.microsoft.com/office/drawing/2014/main" id="{BCEE85B2-8D14-4B0E-88DD-3AE3ACAA9E68}"/>
              </a:ext>
            </a:extLst>
          </p:cNvPr>
          <p:cNvSpPr/>
          <p:nvPr/>
        </p:nvSpPr>
        <p:spPr>
          <a:xfrm>
            <a:off x="6809202" y="2454157"/>
            <a:ext cx="45719" cy="50542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3" name="Isosceles Triangle 442">
            <a:extLst>
              <a:ext uri="{FF2B5EF4-FFF2-40B4-BE49-F238E27FC236}">
                <a16:creationId xmlns:a16="http://schemas.microsoft.com/office/drawing/2014/main" id="{D07D76CB-432F-4DBA-98B3-19AC026B6AF2}"/>
              </a:ext>
            </a:extLst>
          </p:cNvPr>
          <p:cNvSpPr/>
          <p:nvPr/>
        </p:nvSpPr>
        <p:spPr>
          <a:xfrm>
            <a:off x="6212724" y="2773609"/>
            <a:ext cx="45719" cy="50542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0" name="Picture 419">
            <a:extLst>
              <a:ext uri="{FF2B5EF4-FFF2-40B4-BE49-F238E27FC236}">
                <a16:creationId xmlns:a16="http://schemas.microsoft.com/office/drawing/2014/main" id="{9E7E5507-1C3B-45DC-B979-CFC65AAD0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59" y="5928324"/>
            <a:ext cx="929676" cy="929676"/>
          </a:xfrm>
          <a:prstGeom prst="rect">
            <a:avLst/>
          </a:prstGeom>
        </p:spPr>
      </p:pic>
      <p:pic>
        <p:nvPicPr>
          <p:cNvPr id="444" name="Picture 443" descr="novatec_logo-01.png">
            <a:extLst>
              <a:ext uri="{FF2B5EF4-FFF2-40B4-BE49-F238E27FC236}">
                <a16:creationId xmlns:a16="http://schemas.microsoft.com/office/drawing/2014/main" id="{5A3E4420-5927-4F45-A202-C533CE4CB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96" y="-17602"/>
            <a:ext cx="4177429" cy="81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0F6B676-B146-4D5E-90E5-D65A72CA0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23A025-DB3C-4E81-A76F-A0006C485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close up of a box&#10;&#10;Description automatically generated">
            <a:extLst>
              <a:ext uri="{FF2B5EF4-FFF2-40B4-BE49-F238E27FC236}">
                <a16:creationId xmlns:a16="http://schemas.microsoft.com/office/drawing/2014/main" id="{1728F0F3-4882-4FD7-9629-846A62945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30" r="-2" b="11253"/>
          <a:stretch/>
        </p:blipFill>
        <p:spPr>
          <a:xfrm>
            <a:off x="641277" y="643466"/>
            <a:ext cx="3426471" cy="1746504"/>
          </a:xfrm>
          <a:prstGeom prst="rect">
            <a:avLst/>
          </a:prstGeom>
        </p:spPr>
      </p:pic>
      <p:pic>
        <p:nvPicPr>
          <p:cNvPr id="16" name="Picture 15" descr="novatec_logo-01.jpg">
            <a:extLst>
              <a:ext uri="{FF2B5EF4-FFF2-40B4-BE49-F238E27FC236}">
                <a16:creationId xmlns:a16="http://schemas.microsoft.com/office/drawing/2014/main" id="{7B28D054-1317-4F01-ABFD-B2A45A0A61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2" r="7510"/>
          <a:stretch/>
        </p:blipFill>
        <p:spPr>
          <a:xfrm>
            <a:off x="643467" y="4468029"/>
            <a:ext cx="3462464" cy="17465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013F8AD-9730-435C-9D11-AAD7B6C17852}"/>
              </a:ext>
            </a:extLst>
          </p:cNvPr>
          <p:cNvSpPr txBox="1"/>
          <p:nvPr/>
        </p:nvSpPr>
        <p:spPr>
          <a:xfrm>
            <a:off x="522958" y="2523029"/>
            <a:ext cx="3663108" cy="19449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 dirty="0" err="1">
                <a:latin typeface="+mj-lt"/>
                <a:ea typeface="+mj-ea"/>
                <a:cs typeface="+mj-cs"/>
              </a:rPr>
              <a:t>Novatec</a:t>
            </a:r>
            <a:r>
              <a:rPr lang="en-US" sz="2900" kern="1200" dirty="0">
                <a:latin typeface="+mj-lt"/>
                <a:ea typeface="+mj-ea"/>
                <a:cs typeface="+mj-cs"/>
              </a:rPr>
              <a:t> controls all aspects of design and manufacturing including production of its own Generators and Transducers</a:t>
            </a:r>
            <a:endParaRPr lang="en-US" sz="4000" kern="12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4" name="441C5269-323B-4C28-9299-C1264041745C">
            <a:extLst>
              <a:ext uri="{FF2B5EF4-FFF2-40B4-BE49-F238E27FC236}">
                <a16:creationId xmlns:a16="http://schemas.microsoft.com/office/drawing/2014/main" id="{DDBF3ADB-DFE3-4BB9-A188-52E650138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576" y="643466"/>
            <a:ext cx="7241958" cy="557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DA6483-1FD7-4FC9-8A8C-4E9845074D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59" y="5928324"/>
            <a:ext cx="929676" cy="9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31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518238-water-splash-image.jpg"/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" b="15242"/>
          <a:stretch/>
        </p:blipFill>
        <p:spPr>
          <a:xfrm flipH="1">
            <a:off x="-6" y="-4"/>
            <a:ext cx="12192000" cy="68559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BC56C6-17C2-421E-923F-BF410D70B78E}"/>
              </a:ext>
            </a:extLst>
          </p:cNvPr>
          <p:cNvSpPr txBox="1"/>
          <p:nvPr/>
        </p:nvSpPr>
        <p:spPr>
          <a:xfrm>
            <a:off x="4654295" y="4522156"/>
            <a:ext cx="5609222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Novatec</a:t>
            </a: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offers automation, conveyance and </a:t>
            </a:r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workholding</a:t>
            </a: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solutions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Novatec-Pluratank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" r="-1" b="25718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3" name="Picture 2" descr="A picture containing indoor, building, metal, bench&#10;&#10;Description automatically generated">
            <a:extLst>
              <a:ext uri="{FF2B5EF4-FFF2-40B4-BE49-F238E27FC236}">
                <a16:creationId xmlns:a16="http://schemas.microsoft.com/office/drawing/2014/main" id="{24815CC8-18C5-48A2-B853-3D6065C973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44" r="11351" b="-1"/>
          <a:stretch/>
        </p:blipFill>
        <p:spPr>
          <a:xfrm>
            <a:off x="20" y="2288332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piece, open, water, table&#10;&#10;Description automatically generated">
            <a:extLst>
              <a:ext uri="{FF2B5EF4-FFF2-40B4-BE49-F238E27FC236}">
                <a16:creationId xmlns:a16="http://schemas.microsoft.com/office/drawing/2014/main" id="{5FA5D635-1CA8-4DD4-A2D1-1E4E63FCE6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580" r="3" b="9422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novatec_logo-0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" r="77078"/>
          <a:stretch/>
        </p:blipFill>
        <p:spPr>
          <a:xfrm>
            <a:off x="8918761" y="-4330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D0268-6D1F-4394-81BD-390F8FBDB0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59" y="5928324"/>
            <a:ext cx="929676" cy="9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66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inside of a building&#10;&#10;Description automatically generated">
            <a:extLst>
              <a:ext uri="{FF2B5EF4-FFF2-40B4-BE49-F238E27FC236}">
                <a16:creationId xmlns:a16="http://schemas.microsoft.com/office/drawing/2014/main" id="{ABCFB0F0-0456-41C2-936F-09A9907421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76" b="24547"/>
          <a:stretch/>
        </p:blipFill>
        <p:spPr>
          <a:xfrm>
            <a:off x="-6" y="-3"/>
            <a:ext cx="12192000" cy="68559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BC56C6-17C2-421E-923F-BF410D70B78E}"/>
              </a:ext>
            </a:extLst>
          </p:cNvPr>
          <p:cNvSpPr txBox="1"/>
          <p:nvPr/>
        </p:nvSpPr>
        <p:spPr>
          <a:xfrm>
            <a:off x="4654295" y="4313453"/>
            <a:ext cx="5913556" cy="22517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latin typeface="+mj-lt"/>
                <a:ea typeface="+mj-ea"/>
                <a:cs typeface="+mj-cs"/>
              </a:rPr>
              <a:t>The </a:t>
            </a:r>
            <a:r>
              <a:rPr lang="en-US" sz="3000" dirty="0" err="1">
                <a:latin typeface="+mj-lt"/>
                <a:ea typeface="+mj-ea"/>
                <a:cs typeface="+mj-cs"/>
              </a:rPr>
              <a:t>Pluritank</a:t>
            </a:r>
            <a:r>
              <a:rPr lang="en-US" sz="3000" dirty="0">
                <a:latin typeface="+mj-lt"/>
                <a:ea typeface="+mj-ea"/>
                <a:cs typeface="+mj-cs"/>
              </a:rPr>
              <a:t> Series: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latin typeface="+mj-lt"/>
                <a:ea typeface="+mj-ea"/>
                <a:cs typeface="+mj-cs"/>
              </a:rPr>
              <a:t>Automated and manual multi-tank precision cleaning solutions.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latin typeface="+mj-lt"/>
                <a:ea typeface="+mj-ea"/>
                <a:cs typeface="+mj-cs"/>
              </a:rPr>
              <a:t>Features include: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hard and soft process control systems for final clean, passivation, vacuum cleaning and drying, vapor degreasing and clean room integration.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indoor, sitting, white, sink&#10;&#10;Description automatically generated">
            <a:extLst>
              <a:ext uri="{FF2B5EF4-FFF2-40B4-BE49-F238E27FC236}">
                <a16:creationId xmlns:a16="http://schemas.microsoft.com/office/drawing/2014/main" id="{6F5F4ABB-2637-4FE9-BAD6-276525F85B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54" r="39315" b="2"/>
          <a:stretch/>
        </p:blipFill>
        <p:spPr>
          <a:xfrm>
            <a:off x="-1" y="413156"/>
            <a:ext cx="393344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D5848C7-DDF4-4EF2-A5C7-F5140BF5A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novatec_logo-01.jpg">
            <a:extLst>
              <a:ext uri="{FF2B5EF4-FFF2-40B4-BE49-F238E27FC236}">
                <a16:creationId xmlns:a16="http://schemas.microsoft.com/office/drawing/2014/main" id="{DBA61090-B12D-4F08-9C68-3B9A882ED9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4" r="22471" b="-1"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indoor, small, room, kitchen&#10;&#10;Description automatically generated">
            <a:extLst>
              <a:ext uri="{FF2B5EF4-FFF2-40B4-BE49-F238E27FC236}">
                <a16:creationId xmlns:a16="http://schemas.microsoft.com/office/drawing/2014/main" id="{BEBBBA0A-7E3C-4BE9-8030-924F86E00E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93" r="20258" b="-2"/>
          <a:stretch/>
        </p:blipFill>
        <p:spPr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D0268-6D1F-4394-81BD-390F8FBDB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59" y="5928324"/>
            <a:ext cx="929676" cy="9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08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25000"/>
              </a:schemeClr>
            </a:gs>
            <a:gs pos="76000">
              <a:schemeClr val="bg2">
                <a:lumMod val="25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14F426E-FB45-4210-A5AF-FA3ECF7B8469}"/>
              </a:ext>
            </a:extLst>
          </p:cNvPr>
          <p:cNvSpPr/>
          <p:nvPr/>
        </p:nvSpPr>
        <p:spPr>
          <a:xfrm>
            <a:off x="3728054" y="3508975"/>
            <a:ext cx="4066465" cy="3434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Vapor Degreasing Systems in manual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anduutt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Models 1S, 2S &amp; 3S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4969C-52D4-4F8F-8244-201508EBF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59" y="5928324"/>
            <a:ext cx="929676" cy="929676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16D4FEE-2850-4229-8627-EF1067DA2F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661491"/>
              </p:ext>
            </p:extLst>
          </p:nvPr>
        </p:nvGraphicFramePr>
        <p:xfrm>
          <a:off x="229643" y="146321"/>
          <a:ext cx="8496346" cy="6565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Acrobat Document" r:id="rId5" imgW="7543652" imgH="5829102" progId="AcroExch.Document.DC">
                  <p:embed/>
                </p:oleObj>
              </mc:Choice>
              <mc:Fallback>
                <p:oleObj name="Acrobat Document" r:id="rId5" imgW="7543652" imgH="582910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9643" y="146321"/>
                        <a:ext cx="8496346" cy="6565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0D8563A-1C98-4C8E-9F0C-318075ADA3F6}"/>
              </a:ext>
            </a:extLst>
          </p:cNvPr>
          <p:cNvSpPr/>
          <p:nvPr/>
        </p:nvSpPr>
        <p:spPr>
          <a:xfrm>
            <a:off x="8876353" y="1502017"/>
            <a:ext cx="3086212" cy="343436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Pluritank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Clean &amp; Passivation with optional vacuum ultrasonic clean, vacuum and convection drying, integrated vapor degreasing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82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25000"/>
              </a:schemeClr>
            </a:gs>
            <a:gs pos="76000">
              <a:schemeClr val="bg2">
                <a:lumMod val="25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64969C-52D4-4F8F-8244-201508EBF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59" y="5928324"/>
            <a:ext cx="929676" cy="929676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C895485-C921-4E52-87D8-13DC8E9F59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48508"/>
              </p:ext>
            </p:extLst>
          </p:nvPr>
        </p:nvGraphicFramePr>
        <p:xfrm>
          <a:off x="691928" y="72941"/>
          <a:ext cx="5186011" cy="671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name="Acrobat Document" r:id="rId5" imgW="5829078" imgH="7543404" progId="AcroExch.Document.DC">
                  <p:embed/>
                </p:oleObj>
              </mc:Choice>
              <mc:Fallback>
                <p:oleObj name="Acrobat Document" r:id="rId5" imgW="5829078" imgH="7543404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7D09C80-E524-4C3F-A005-CF43312346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1928" y="72941"/>
                        <a:ext cx="5186011" cy="671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The inside of a building&#10;&#10;Description automatically generated">
            <a:extLst>
              <a:ext uri="{FF2B5EF4-FFF2-40B4-BE49-F238E27FC236}">
                <a16:creationId xmlns:a16="http://schemas.microsoft.com/office/drawing/2014/main" id="{D1ECD0AA-0E77-4452-B45D-74548E0481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7156" y="2578798"/>
            <a:ext cx="4572000" cy="3429000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258438-C577-4148-A71B-CB0201E4BDD8}"/>
              </a:ext>
            </a:extLst>
          </p:cNvPr>
          <p:cNvSpPr/>
          <p:nvPr/>
        </p:nvSpPr>
        <p:spPr>
          <a:xfrm>
            <a:off x="6807156" y="239537"/>
            <a:ext cx="4066465" cy="3434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ec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8B3AA3-3310-4C91-B5F0-D979EEAB2B2D}"/>
              </a:ext>
            </a:extLst>
          </p:cNvPr>
          <p:cNvSpPr/>
          <p:nvPr/>
        </p:nvSpPr>
        <p:spPr>
          <a:xfrm>
            <a:off x="6959556" y="391937"/>
            <a:ext cx="4066465" cy="3434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2F0588-2F92-408F-9504-645685578ED5}"/>
              </a:ext>
            </a:extLst>
          </p:cNvPr>
          <p:cNvSpPr/>
          <p:nvPr/>
        </p:nvSpPr>
        <p:spPr>
          <a:xfrm>
            <a:off x="5822651" y="660800"/>
            <a:ext cx="6344631" cy="153913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Novatec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nitric passivation versions feature separate dedicated acid fume extraction in addition to main enclosure ventilation system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635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609</Words>
  <Application>Microsoft Macintosh PowerPoint</Application>
  <PresentationFormat>Widescreen</PresentationFormat>
  <Paragraphs>194</Paragraphs>
  <Slides>19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Novatec’s Global Installation Presence &amp; Service Network Locations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SUSTAINABLE EFFICIENCIES WITH CLOSED LOOP RECYCING OF EFFLUENT STREAMS.  EFFICIENT UTILIZATION OF POWER AND VACUUM CREATE PRODUCTIVE SOLUTIONS TO WATER MANAGEMENT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O'Connor</dc:creator>
  <cp:lastModifiedBy>Doug OConnor</cp:lastModifiedBy>
  <cp:revision>8</cp:revision>
  <dcterms:created xsi:type="dcterms:W3CDTF">2020-03-02T19:15:33Z</dcterms:created>
  <dcterms:modified xsi:type="dcterms:W3CDTF">2020-03-02T21:02:01Z</dcterms:modified>
</cp:coreProperties>
</file>